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16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FFF5E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6624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FFF5E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FFF5E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8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4039" y="6969600"/>
            <a:ext cx="7999921" cy="168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rgbClr val="FFF5E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9000" y="4524733"/>
            <a:ext cx="12562205" cy="284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6624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15759" y="1114844"/>
            <a:ext cx="4775835" cy="5259070"/>
          </a:xfrm>
          <a:custGeom>
            <a:avLst/>
            <a:gdLst/>
            <a:ahLst/>
            <a:cxnLst/>
            <a:rect l="l" t="t" r="r" b="b"/>
            <a:pathLst>
              <a:path w="4775834" h="5259070">
                <a:moveTo>
                  <a:pt x="4774162" y="1668482"/>
                </a:moveTo>
                <a:lnTo>
                  <a:pt x="2077242" y="782110"/>
                </a:lnTo>
                <a:lnTo>
                  <a:pt x="2107220" y="738490"/>
                </a:lnTo>
                <a:lnTo>
                  <a:pt x="2138071" y="695156"/>
                </a:lnTo>
                <a:lnTo>
                  <a:pt x="2166704" y="664461"/>
                </a:lnTo>
                <a:lnTo>
                  <a:pt x="2201921" y="622562"/>
                </a:lnTo>
                <a:lnTo>
                  <a:pt x="2220403" y="601900"/>
                </a:lnTo>
                <a:lnTo>
                  <a:pt x="2243286" y="569316"/>
                </a:lnTo>
                <a:lnTo>
                  <a:pt x="2263078" y="549084"/>
                </a:lnTo>
                <a:lnTo>
                  <a:pt x="2284179" y="529283"/>
                </a:lnTo>
                <a:lnTo>
                  <a:pt x="2304553" y="509242"/>
                </a:lnTo>
                <a:lnTo>
                  <a:pt x="2322744" y="488484"/>
                </a:lnTo>
                <a:lnTo>
                  <a:pt x="2344027" y="455374"/>
                </a:lnTo>
                <a:lnTo>
                  <a:pt x="2361781" y="434472"/>
                </a:lnTo>
                <a:lnTo>
                  <a:pt x="2380117" y="413762"/>
                </a:lnTo>
                <a:lnTo>
                  <a:pt x="2401982" y="380843"/>
                </a:lnTo>
                <a:lnTo>
                  <a:pt x="2419009" y="359703"/>
                </a:lnTo>
                <a:lnTo>
                  <a:pt x="2434725" y="338131"/>
                </a:lnTo>
                <a:lnTo>
                  <a:pt x="2455135" y="304734"/>
                </a:lnTo>
                <a:lnTo>
                  <a:pt x="2473762" y="284120"/>
                </a:lnTo>
                <a:lnTo>
                  <a:pt x="2497228" y="251727"/>
                </a:lnTo>
                <a:lnTo>
                  <a:pt x="2516292" y="231256"/>
                </a:lnTo>
                <a:lnTo>
                  <a:pt x="2537939" y="198265"/>
                </a:lnTo>
                <a:lnTo>
                  <a:pt x="2571555" y="155840"/>
                </a:lnTo>
                <a:lnTo>
                  <a:pt x="2593202" y="122850"/>
                </a:lnTo>
                <a:lnTo>
                  <a:pt x="2610811" y="101900"/>
                </a:lnTo>
                <a:lnTo>
                  <a:pt x="2627110" y="80521"/>
                </a:lnTo>
                <a:lnTo>
                  <a:pt x="2642535" y="58854"/>
                </a:lnTo>
                <a:lnTo>
                  <a:pt x="2657524" y="37043"/>
                </a:lnTo>
                <a:lnTo>
                  <a:pt x="2663090" y="25504"/>
                </a:lnTo>
                <a:lnTo>
                  <a:pt x="2671276" y="14826"/>
                </a:lnTo>
                <a:lnTo>
                  <a:pt x="2677243" y="16788"/>
                </a:lnTo>
                <a:lnTo>
                  <a:pt x="2688049" y="6971"/>
                </a:lnTo>
                <a:lnTo>
                  <a:pt x="2707513" y="0"/>
                </a:lnTo>
                <a:lnTo>
                  <a:pt x="2771548" y="21045"/>
                </a:lnTo>
                <a:lnTo>
                  <a:pt x="2775951" y="35861"/>
                </a:lnTo>
                <a:lnTo>
                  <a:pt x="2779481" y="50389"/>
                </a:lnTo>
                <a:lnTo>
                  <a:pt x="2782574" y="64774"/>
                </a:lnTo>
                <a:lnTo>
                  <a:pt x="2815756" y="102416"/>
                </a:lnTo>
                <a:lnTo>
                  <a:pt x="2847629" y="139628"/>
                </a:lnTo>
                <a:lnTo>
                  <a:pt x="2874663" y="188618"/>
                </a:lnTo>
                <a:lnTo>
                  <a:pt x="2905226" y="225400"/>
                </a:lnTo>
                <a:lnTo>
                  <a:pt x="2964203" y="311625"/>
                </a:lnTo>
                <a:lnTo>
                  <a:pt x="3025516" y="385250"/>
                </a:lnTo>
                <a:lnTo>
                  <a:pt x="3051800" y="433993"/>
                </a:lnTo>
                <a:lnTo>
                  <a:pt x="3111891" y="507216"/>
                </a:lnTo>
                <a:lnTo>
                  <a:pt x="3138851" y="556181"/>
                </a:lnTo>
                <a:lnTo>
                  <a:pt x="3169674" y="593048"/>
                </a:lnTo>
                <a:lnTo>
                  <a:pt x="3196470" y="641960"/>
                </a:lnTo>
                <a:lnTo>
                  <a:pt x="3227211" y="678800"/>
                </a:lnTo>
                <a:lnTo>
                  <a:pt x="3254008" y="727712"/>
                </a:lnTo>
                <a:lnTo>
                  <a:pt x="3284831" y="764579"/>
                </a:lnTo>
                <a:lnTo>
                  <a:pt x="3311790" y="813545"/>
                </a:lnTo>
                <a:lnTo>
                  <a:pt x="3342857" y="850492"/>
                </a:lnTo>
                <a:lnTo>
                  <a:pt x="3370143" y="899565"/>
                </a:lnTo>
                <a:lnTo>
                  <a:pt x="3401617" y="936646"/>
                </a:lnTo>
                <a:lnTo>
                  <a:pt x="3429391" y="985879"/>
                </a:lnTo>
                <a:lnTo>
                  <a:pt x="3493827" y="1060530"/>
                </a:lnTo>
                <a:lnTo>
                  <a:pt x="3522640" y="1110104"/>
                </a:lnTo>
                <a:lnTo>
                  <a:pt x="3539704" y="1129081"/>
                </a:lnTo>
                <a:lnTo>
                  <a:pt x="3557205" y="1148201"/>
                </a:lnTo>
                <a:lnTo>
                  <a:pt x="3571614" y="1179673"/>
                </a:lnTo>
                <a:lnTo>
                  <a:pt x="3591297" y="1199511"/>
                </a:lnTo>
                <a:lnTo>
                  <a:pt x="3605269" y="1204103"/>
                </a:lnTo>
                <a:lnTo>
                  <a:pt x="3610617" y="1219229"/>
                </a:lnTo>
                <a:lnTo>
                  <a:pt x="4773920" y="1601561"/>
                </a:lnTo>
                <a:lnTo>
                  <a:pt x="4774162" y="1668482"/>
                </a:lnTo>
                <a:close/>
              </a:path>
              <a:path w="4775834" h="5259070">
                <a:moveTo>
                  <a:pt x="4773920" y="1601561"/>
                </a:moveTo>
                <a:lnTo>
                  <a:pt x="3624589" y="1223821"/>
                </a:lnTo>
                <a:lnTo>
                  <a:pt x="3671522" y="1212510"/>
                </a:lnTo>
                <a:lnTo>
                  <a:pt x="3707033" y="1224180"/>
                </a:lnTo>
                <a:lnTo>
                  <a:pt x="4248266" y="1241643"/>
                </a:lnTo>
                <a:lnTo>
                  <a:pt x="4298366" y="1244740"/>
                </a:lnTo>
                <a:lnTo>
                  <a:pt x="4404276" y="1239444"/>
                </a:lnTo>
                <a:lnTo>
                  <a:pt x="4656520" y="1255505"/>
                </a:lnTo>
                <a:lnTo>
                  <a:pt x="4703636" y="1257622"/>
                </a:lnTo>
                <a:lnTo>
                  <a:pt x="4751661" y="1246669"/>
                </a:lnTo>
                <a:lnTo>
                  <a:pt x="4772661" y="1253571"/>
                </a:lnTo>
                <a:lnTo>
                  <a:pt x="4773920" y="1601561"/>
                </a:lnTo>
                <a:close/>
              </a:path>
              <a:path w="4775834" h="5259070">
                <a:moveTo>
                  <a:pt x="348146" y="4037167"/>
                </a:moveTo>
                <a:lnTo>
                  <a:pt x="284403" y="4016216"/>
                </a:lnTo>
                <a:lnTo>
                  <a:pt x="256095" y="3980176"/>
                </a:lnTo>
                <a:lnTo>
                  <a:pt x="244633" y="3936304"/>
                </a:lnTo>
                <a:lnTo>
                  <a:pt x="245979" y="3923378"/>
                </a:lnTo>
                <a:lnTo>
                  <a:pt x="253036" y="3898961"/>
                </a:lnTo>
                <a:lnTo>
                  <a:pt x="257729" y="3887135"/>
                </a:lnTo>
                <a:lnTo>
                  <a:pt x="276793" y="3839927"/>
                </a:lnTo>
                <a:lnTo>
                  <a:pt x="281485" y="3828101"/>
                </a:lnTo>
                <a:lnTo>
                  <a:pt x="290944" y="3804473"/>
                </a:lnTo>
                <a:lnTo>
                  <a:pt x="302586" y="3781563"/>
                </a:lnTo>
                <a:lnTo>
                  <a:pt x="315101" y="3758939"/>
                </a:lnTo>
                <a:lnTo>
                  <a:pt x="327179" y="3736172"/>
                </a:lnTo>
                <a:lnTo>
                  <a:pt x="334637" y="3725255"/>
                </a:lnTo>
                <a:lnTo>
                  <a:pt x="346061" y="3702273"/>
                </a:lnTo>
                <a:lnTo>
                  <a:pt x="360977" y="3680439"/>
                </a:lnTo>
                <a:lnTo>
                  <a:pt x="387009" y="3635521"/>
                </a:lnTo>
                <a:lnTo>
                  <a:pt x="411477" y="3590089"/>
                </a:lnTo>
                <a:lnTo>
                  <a:pt x="435050" y="3544364"/>
                </a:lnTo>
                <a:lnTo>
                  <a:pt x="458400" y="3498564"/>
                </a:lnTo>
                <a:lnTo>
                  <a:pt x="482197" y="3452912"/>
                </a:lnTo>
                <a:lnTo>
                  <a:pt x="507447" y="3407738"/>
                </a:lnTo>
                <a:lnTo>
                  <a:pt x="534262" y="3363077"/>
                </a:lnTo>
                <a:lnTo>
                  <a:pt x="561971" y="3318711"/>
                </a:lnTo>
                <a:lnTo>
                  <a:pt x="589903" y="3274418"/>
                </a:lnTo>
                <a:lnTo>
                  <a:pt x="617388" y="3229978"/>
                </a:lnTo>
                <a:lnTo>
                  <a:pt x="636197" y="3196055"/>
                </a:lnTo>
                <a:lnTo>
                  <a:pt x="654569" y="3161988"/>
                </a:lnTo>
                <a:lnTo>
                  <a:pt x="672068" y="3127634"/>
                </a:lnTo>
                <a:lnTo>
                  <a:pt x="688258" y="3092850"/>
                </a:lnTo>
                <a:lnTo>
                  <a:pt x="700154" y="3056655"/>
                </a:lnTo>
                <a:lnTo>
                  <a:pt x="652090" y="3000753"/>
                </a:lnTo>
                <a:lnTo>
                  <a:pt x="631569" y="2967272"/>
                </a:lnTo>
                <a:lnTo>
                  <a:pt x="607519" y="2945999"/>
                </a:lnTo>
                <a:lnTo>
                  <a:pt x="552832" y="2861184"/>
                </a:lnTo>
                <a:lnTo>
                  <a:pt x="540061" y="2843618"/>
                </a:lnTo>
                <a:lnTo>
                  <a:pt x="516265" y="2809061"/>
                </a:lnTo>
                <a:lnTo>
                  <a:pt x="503494" y="2791495"/>
                </a:lnTo>
                <a:lnTo>
                  <a:pt x="477225" y="2756125"/>
                </a:lnTo>
                <a:lnTo>
                  <a:pt x="426432" y="2685958"/>
                </a:lnTo>
                <a:lnTo>
                  <a:pt x="400162" y="2650587"/>
                </a:lnTo>
                <a:lnTo>
                  <a:pt x="377930" y="2603176"/>
                </a:lnTo>
                <a:lnTo>
                  <a:pt x="353043" y="2568260"/>
                </a:lnTo>
                <a:lnTo>
                  <a:pt x="325064" y="2545696"/>
                </a:lnTo>
                <a:lnTo>
                  <a:pt x="207468" y="2373363"/>
                </a:lnTo>
                <a:lnTo>
                  <a:pt x="180282" y="2324323"/>
                </a:lnTo>
                <a:lnTo>
                  <a:pt x="149354" y="2287422"/>
                </a:lnTo>
                <a:lnTo>
                  <a:pt x="122838" y="2238602"/>
                </a:lnTo>
                <a:lnTo>
                  <a:pt x="93028" y="2202068"/>
                </a:lnTo>
                <a:lnTo>
                  <a:pt x="68077" y="2153763"/>
                </a:lnTo>
                <a:lnTo>
                  <a:pt x="33402" y="2102261"/>
                </a:lnTo>
                <a:lnTo>
                  <a:pt x="13973" y="2069139"/>
                </a:lnTo>
                <a:lnTo>
                  <a:pt x="2001" y="2025099"/>
                </a:lnTo>
                <a:lnTo>
                  <a:pt x="0" y="2011073"/>
                </a:lnTo>
                <a:lnTo>
                  <a:pt x="17171" y="1963243"/>
                </a:lnTo>
                <a:lnTo>
                  <a:pt x="37908" y="1943322"/>
                </a:lnTo>
                <a:lnTo>
                  <a:pt x="47368" y="1946431"/>
                </a:lnTo>
                <a:lnTo>
                  <a:pt x="61666" y="1937762"/>
                </a:lnTo>
                <a:lnTo>
                  <a:pt x="120133" y="1916873"/>
                </a:lnTo>
                <a:lnTo>
                  <a:pt x="140762" y="1910285"/>
                </a:lnTo>
                <a:lnTo>
                  <a:pt x="160081" y="1903266"/>
                </a:lnTo>
                <a:lnTo>
                  <a:pt x="178526" y="1895960"/>
                </a:lnTo>
                <a:lnTo>
                  <a:pt x="196536" y="1888510"/>
                </a:lnTo>
                <a:lnTo>
                  <a:pt x="231717" y="1859968"/>
                </a:lnTo>
                <a:lnTo>
                  <a:pt x="238703" y="1862264"/>
                </a:lnTo>
                <a:lnTo>
                  <a:pt x="249654" y="1852495"/>
                </a:lnTo>
                <a:lnTo>
                  <a:pt x="256639" y="1854791"/>
                </a:lnTo>
                <a:lnTo>
                  <a:pt x="267590" y="1845022"/>
                </a:lnTo>
                <a:lnTo>
                  <a:pt x="284254" y="1850498"/>
                </a:lnTo>
                <a:lnTo>
                  <a:pt x="303573" y="1843479"/>
                </a:lnTo>
                <a:lnTo>
                  <a:pt x="322019" y="1836173"/>
                </a:lnTo>
                <a:lnTo>
                  <a:pt x="355527" y="1833818"/>
                </a:lnTo>
                <a:lnTo>
                  <a:pt x="377175" y="1827564"/>
                </a:lnTo>
                <a:lnTo>
                  <a:pt x="399696" y="1821598"/>
                </a:lnTo>
                <a:lnTo>
                  <a:pt x="421780" y="1815488"/>
                </a:lnTo>
                <a:lnTo>
                  <a:pt x="467404" y="1803746"/>
                </a:lnTo>
                <a:lnTo>
                  <a:pt x="556905" y="1779688"/>
                </a:lnTo>
                <a:lnTo>
                  <a:pt x="602529" y="1767946"/>
                </a:lnTo>
                <a:lnTo>
                  <a:pt x="688938" y="1756241"/>
                </a:lnTo>
                <a:lnTo>
                  <a:pt x="710440" y="1749939"/>
                </a:lnTo>
                <a:lnTo>
                  <a:pt x="732379" y="1743781"/>
                </a:lnTo>
                <a:lnTo>
                  <a:pt x="755191" y="1737910"/>
                </a:lnTo>
                <a:lnTo>
                  <a:pt x="779313" y="1732470"/>
                </a:lnTo>
                <a:lnTo>
                  <a:pt x="869687" y="1708699"/>
                </a:lnTo>
                <a:lnTo>
                  <a:pt x="860373" y="1705638"/>
                </a:lnTo>
                <a:lnTo>
                  <a:pt x="884567" y="1700221"/>
                </a:lnTo>
                <a:lnTo>
                  <a:pt x="935175" y="1676749"/>
                </a:lnTo>
                <a:lnTo>
                  <a:pt x="959370" y="1671333"/>
                </a:lnTo>
                <a:lnTo>
                  <a:pt x="1003865" y="1645851"/>
                </a:lnTo>
                <a:lnTo>
                  <a:pt x="1017145" y="1636848"/>
                </a:lnTo>
                <a:lnTo>
                  <a:pt x="1015070" y="1596061"/>
                </a:lnTo>
                <a:lnTo>
                  <a:pt x="1016815" y="1569898"/>
                </a:lnTo>
                <a:lnTo>
                  <a:pt x="1015905" y="1556230"/>
                </a:lnTo>
                <a:lnTo>
                  <a:pt x="1019834" y="1530785"/>
                </a:lnTo>
                <a:lnTo>
                  <a:pt x="1020233" y="1517548"/>
                </a:lnTo>
                <a:lnTo>
                  <a:pt x="1029182" y="1467015"/>
                </a:lnTo>
                <a:lnTo>
                  <a:pt x="1034601" y="1428692"/>
                </a:lnTo>
                <a:lnTo>
                  <a:pt x="1044860" y="1378590"/>
                </a:lnTo>
                <a:lnTo>
                  <a:pt x="1052462" y="1340984"/>
                </a:lnTo>
                <a:lnTo>
                  <a:pt x="1059337" y="1303138"/>
                </a:lnTo>
                <a:lnTo>
                  <a:pt x="1067995" y="1252510"/>
                </a:lnTo>
                <a:lnTo>
                  <a:pt x="1071814" y="1213660"/>
                </a:lnTo>
                <a:lnTo>
                  <a:pt x="1080034" y="1162889"/>
                </a:lnTo>
                <a:lnTo>
                  <a:pt x="1085672" y="1124637"/>
                </a:lnTo>
                <a:lnTo>
                  <a:pt x="1102660" y="1036642"/>
                </a:lnTo>
                <a:lnTo>
                  <a:pt x="1108298" y="998390"/>
                </a:lnTo>
                <a:lnTo>
                  <a:pt x="1111536" y="986085"/>
                </a:lnTo>
                <a:lnTo>
                  <a:pt x="1112299" y="972968"/>
                </a:lnTo>
                <a:lnTo>
                  <a:pt x="1115537" y="960664"/>
                </a:lnTo>
                <a:lnTo>
                  <a:pt x="1121147" y="909034"/>
                </a:lnTo>
                <a:lnTo>
                  <a:pt x="1126269" y="857244"/>
                </a:lnTo>
                <a:lnTo>
                  <a:pt x="1130983" y="805320"/>
                </a:lnTo>
                <a:lnTo>
                  <a:pt x="1135371" y="753289"/>
                </a:lnTo>
                <a:lnTo>
                  <a:pt x="1139515" y="701178"/>
                </a:lnTo>
                <a:lnTo>
                  <a:pt x="1143496" y="649013"/>
                </a:lnTo>
                <a:lnTo>
                  <a:pt x="1147396" y="596821"/>
                </a:lnTo>
                <a:lnTo>
                  <a:pt x="1150195" y="530900"/>
                </a:lnTo>
                <a:lnTo>
                  <a:pt x="1151868" y="504713"/>
                </a:lnTo>
                <a:lnTo>
                  <a:pt x="1153068" y="491739"/>
                </a:lnTo>
                <a:lnTo>
                  <a:pt x="1153249" y="478430"/>
                </a:lnTo>
                <a:lnTo>
                  <a:pt x="1154450" y="465456"/>
                </a:lnTo>
                <a:lnTo>
                  <a:pt x="1160524" y="427348"/>
                </a:lnTo>
                <a:lnTo>
                  <a:pt x="1173584" y="391535"/>
                </a:lnTo>
                <a:lnTo>
                  <a:pt x="1204109" y="361462"/>
                </a:lnTo>
                <a:lnTo>
                  <a:pt x="1244639" y="348046"/>
                </a:lnTo>
                <a:lnTo>
                  <a:pt x="1375037" y="390903"/>
                </a:lnTo>
                <a:lnTo>
                  <a:pt x="1408765" y="415356"/>
                </a:lnTo>
                <a:lnTo>
                  <a:pt x="1478439" y="451624"/>
                </a:lnTo>
                <a:lnTo>
                  <a:pt x="1516133" y="464012"/>
                </a:lnTo>
                <a:lnTo>
                  <a:pt x="1550661" y="488729"/>
                </a:lnTo>
                <a:lnTo>
                  <a:pt x="1589591" y="501524"/>
                </a:lnTo>
                <a:lnTo>
                  <a:pt x="1625429" y="526671"/>
                </a:lnTo>
                <a:lnTo>
                  <a:pt x="1666542" y="540183"/>
                </a:lnTo>
                <a:lnTo>
                  <a:pt x="1703763" y="565784"/>
                </a:lnTo>
                <a:lnTo>
                  <a:pt x="1780423" y="604348"/>
                </a:lnTo>
                <a:lnTo>
                  <a:pt x="1821609" y="617884"/>
                </a:lnTo>
                <a:lnTo>
                  <a:pt x="1899835" y="670330"/>
                </a:lnTo>
                <a:lnTo>
                  <a:pt x="1943349" y="684632"/>
                </a:lnTo>
                <a:lnTo>
                  <a:pt x="1982025" y="710711"/>
                </a:lnTo>
                <a:lnTo>
                  <a:pt x="1994796" y="728277"/>
                </a:lnTo>
                <a:lnTo>
                  <a:pt x="2026522" y="738704"/>
                </a:lnTo>
                <a:lnTo>
                  <a:pt x="2039293" y="756270"/>
                </a:lnTo>
                <a:lnTo>
                  <a:pt x="2077242" y="782110"/>
                </a:lnTo>
                <a:lnTo>
                  <a:pt x="4774162" y="1668482"/>
                </a:lnTo>
                <a:lnTo>
                  <a:pt x="4774500" y="1762172"/>
                </a:lnTo>
                <a:lnTo>
                  <a:pt x="4761722" y="1784709"/>
                </a:lnTo>
                <a:lnTo>
                  <a:pt x="4735673" y="1829621"/>
                </a:lnTo>
                <a:lnTo>
                  <a:pt x="4727487" y="1840299"/>
                </a:lnTo>
                <a:lnTo>
                  <a:pt x="4715263" y="1863018"/>
                </a:lnTo>
                <a:lnTo>
                  <a:pt x="4701730" y="1885307"/>
                </a:lnTo>
                <a:lnTo>
                  <a:pt x="4691288" y="1895243"/>
                </a:lnTo>
                <a:lnTo>
                  <a:pt x="4676445" y="1917101"/>
                </a:lnTo>
                <a:lnTo>
                  <a:pt x="4650178" y="1961942"/>
                </a:lnTo>
                <a:lnTo>
                  <a:pt x="4628313" y="1994861"/>
                </a:lnTo>
                <a:lnTo>
                  <a:pt x="4607321" y="2028066"/>
                </a:lnTo>
                <a:lnTo>
                  <a:pt x="4583673" y="2073768"/>
                </a:lnTo>
                <a:lnTo>
                  <a:pt x="4563264" y="2107165"/>
                </a:lnTo>
                <a:lnTo>
                  <a:pt x="4536706" y="2151910"/>
                </a:lnTo>
                <a:lnTo>
                  <a:pt x="4513240" y="2184302"/>
                </a:lnTo>
                <a:lnTo>
                  <a:pt x="4486245" y="2228903"/>
                </a:lnTo>
                <a:lnTo>
                  <a:pt x="4470601" y="2250499"/>
                </a:lnTo>
                <a:lnTo>
                  <a:pt x="4429636" y="2317245"/>
                </a:lnTo>
                <a:lnTo>
                  <a:pt x="4410027" y="2350905"/>
                </a:lnTo>
                <a:lnTo>
                  <a:pt x="4380195" y="2394574"/>
                </a:lnTo>
                <a:lnTo>
                  <a:pt x="4538433" y="2580264"/>
                </a:lnTo>
                <a:lnTo>
                  <a:pt x="4573150" y="2605042"/>
                </a:lnTo>
                <a:lnTo>
                  <a:pt x="4603413" y="2641725"/>
                </a:lnTo>
                <a:lnTo>
                  <a:pt x="4657990" y="2713136"/>
                </a:lnTo>
                <a:lnTo>
                  <a:pt x="4686370" y="2749200"/>
                </a:lnTo>
                <a:lnTo>
                  <a:pt x="4745822" y="2822213"/>
                </a:lnTo>
                <a:lnTo>
                  <a:pt x="4774887" y="2845133"/>
                </a:lnTo>
                <a:lnTo>
                  <a:pt x="4775768" y="3473735"/>
                </a:lnTo>
                <a:lnTo>
                  <a:pt x="4619742" y="3502665"/>
                </a:lnTo>
                <a:lnTo>
                  <a:pt x="4577356" y="3502103"/>
                </a:lnTo>
                <a:lnTo>
                  <a:pt x="4484653" y="3525108"/>
                </a:lnTo>
                <a:lnTo>
                  <a:pt x="4442267" y="3524546"/>
                </a:lnTo>
                <a:lnTo>
                  <a:pt x="4396643" y="3536288"/>
                </a:lnTo>
                <a:lnTo>
                  <a:pt x="4311107" y="3548280"/>
                </a:lnTo>
                <a:lnTo>
                  <a:pt x="4265483" y="3560022"/>
                </a:lnTo>
                <a:lnTo>
                  <a:pt x="4173363" y="3583219"/>
                </a:lnTo>
                <a:lnTo>
                  <a:pt x="4132359" y="3583111"/>
                </a:lnTo>
                <a:lnTo>
                  <a:pt x="4088700" y="3595499"/>
                </a:lnTo>
                <a:lnTo>
                  <a:pt x="4034199" y="3604323"/>
                </a:lnTo>
                <a:lnTo>
                  <a:pt x="4034890" y="3617919"/>
                </a:lnTo>
                <a:lnTo>
                  <a:pt x="4034018" y="3644369"/>
                </a:lnTo>
                <a:lnTo>
                  <a:pt x="4037548" y="3658897"/>
                </a:lnTo>
                <a:lnTo>
                  <a:pt x="4037985" y="3685777"/>
                </a:lnTo>
                <a:lnTo>
                  <a:pt x="4043698" y="3701023"/>
                </a:lnTo>
                <a:lnTo>
                  <a:pt x="4042535" y="3754115"/>
                </a:lnTo>
                <a:lnTo>
                  <a:pt x="4049888" y="3836741"/>
                </a:lnTo>
                <a:lnTo>
                  <a:pt x="4048725" y="3889832"/>
                </a:lnTo>
                <a:lnTo>
                  <a:pt x="4051456" y="3930835"/>
                </a:lnTo>
                <a:lnTo>
                  <a:pt x="4050657" y="3984045"/>
                </a:lnTo>
                <a:lnTo>
                  <a:pt x="4052950" y="4024904"/>
                </a:lnTo>
                <a:lnTo>
                  <a:pt x="4049206" y="4117252"/>
                </a:lnTo>
                <a:lnTo>
                  <a:pt x="4047534" y="4170176"/>
                </a:lnTo>
                <a:lnTo>
                  <a:pt x="4050701" y="4211322"/>
                </a:lnTo>
                <a:lnTo>
                  <a:pt x="4049466" y="4264389"/>
                </a:lnTo>
                <a:lnTo>
                  <a:pt x="4050088" y="4318067"/>
                </a:lnTo>
                <a:lnTo>
                  <a:pt x="4051524" y="4372012"/>
                </a:lnTo>
                <a:lnTo>
                  <a:pt x="4057415" y="4414053"/>
                </a:lnTo>
                <a:lnTo>
                  <a:pt x="4059503" y="4468213"/>
                </a:lnTo>
                <a:lnTo>
                  <a:pt x="4061428" y="4522319"/>
                </a:lnTo>
                <a:lnTo>
                  <a:pt x="4062864" y="4576264"/>
                </a:lnTo>
                <a:lnTo>
                  <a:pt x="4063486" y="4629942"/>
                </a:lnTo>
                <a:lnTo>
                  <a:pt x="4060651" y="4709220"/>
                </a:lnTo>
                <a:lnTo>
                  <a:pt x="4063671" y="4723581"/>
                </a:lnTo>
                <a:lnTo>
                  <a:pt x="4062471" y="4736555"/>
                </a:lnTo>
                <a:lnTo>
                  <a:pt x="4058324" y="4761928"/>
                </a:lnTo>
                <a:lnTo>
                  <a:pt x="4057124" y="4774902"/>
                </a:lnTo>
                <a:lnTo>
                  <a:pt x="4049193" y="4799032"/>
                </a:lnTo>
                <a:lnTo>
                  <a:pt x="4044427" y="4810834"/>
                </a:lnTo>
                <a:lnTo>
                  <a:pt x="4042317" y="4810141"/>
                </a:lnTo>
                <a:lnTo>
                  <a:pt x="4035369" y="4821225"/>
                </a:lnTo>
                <a:lnTo>
                  <a:pt x="4027983" y="4832166"/>
                </a:lnTo>
                <a:lnTo>
                  <a:pt x="4016159" y="4841649"/>
                </a:lnTo>
                <a:lnTo>
                  <a:pt x="4002589" y="4850557"/>
                </a:lnTo>
                <a:lnTo>
                  <a:pt x="3987272" y="4858891"/>
                </a:lnTo>
                <a:lnTo>
                  <a:pt x="3974174" y="4854586"/>
                </a:lnTo>
                <a:lnTo>
                  <a:pt x="3962495" y="4864116"/>
                </a:lnTo>
                <a:lnTo>
                  <a:pt x="3863096" y="4831448"/>
                </a:lnTo>
                <a:lnTo>
                  <a:pt x="3809233" y="4827114"/>
                </a:lnTo>
                <a:lnTo>
                  <a:pt x="3759336" y="4810714"/>
                </a:lnTo>
                <a:lnTo>
                  <a:pt x="3705473" y="4806380"/>
                </a:lnTo>
                <a:lnTo>
                  <a:pt x="1363631" y="4036708"/>
                </a:lnTo>
                <a:lnTo>
                  <a:pt x="1083700" y="4024916"/>
                </a:lnTo>
                <a:lnTo>
                  <a:pt x="772553" y="4029601"/>
                </a:lnTo>
                <a:lnTo>
                  <a:pt x="732132" y="4029684"/>
                </a:lnTo>
                <a:lnTo>
                  <a:pt x="646050" y="4028129"/>
                </a:lnTo>
                <a:lnTo>
                  <a:pt x="599043" y="4039417"/>
                </a:lnTo>
                <a:lnTo>
                  <a:pt x="555929" y="4038615"/>
                </a:lnTo>
                <a:lnTo>
                  <a:pt x="507977" y="4049592"/>
                </a:lnTo>
                <a:lnTo>
                  <a:pt x="420876" y="4047702"/>
                </a:lnTo>
                <a:lnTo>
                  <a:pt x="376052" y="4032970"/>
                </a:lnTo>
                <a:lnTo>
                  <a:pt x="348146" y="4037167"/>
                </a:lnTo>
                <a:close/>
              </a:path>
              <a:path w="4775834" h="5259070">
                <a:moveTo>
                  <a:pt x="1476833" y="4461595"/>
                </a:moveTo>
                <a:lnTo>
                  <a:pt x="1465274" y="4404323"/>
                </a:lnTo>
                <a:lnTo>
                  <a:pt x="1450643" y="4359409"/>
                </a:lnTo>
                <a:lnTo>
                  <a:pt x="1436683" y="4314716"/>
                </a:lnTo>
                <a:lnTo>
                  <a:pt x="1423170" y="4270170"/>
                </a:lnTo>
                <a:lnTo>
                  <a:pt x="1413846" y="4213632"/>
                </a:lnTo>
                <a:lnTo>
                  <a:pt x="1405113" y="4184025"/>
                </a:lnTo>
                <a:lnTo>
                  <a:pt x="1397690" y="4154849"/>
                </a:lnTo>
                <a:lnTo>
                  <a:pt x="1391140" y="4125959"/>
                </a:lnTo>
                <a:lnTo>
                  <a:pt x="1372945" y="4039770"/>
                </a:lnTo>
                <a:lnTo>
                  <a:pt x="3505885" y="4740783"/>
                </a:lnTo>
                <a:lnTo>
                  <a:pt x="3457240" y="4738164"/>
                </a:lnTo>
                <a:lnTo>
                  <a:pt x="3369629" y="4709370"/>
                </a:lnTo>
                <a:lnTo>
                  <a:pt x="3320985" y="4706751"/>
                </a:lnTo>
                <a:lnTo>
                  <a:pt x="3144708" y="4662184"/>
                </a:lnTo>
                <a:lnTo>
                  <a:pt x="3044413" y="4629221"/>
                </a:lnTo>
                <a:lnTo>
                  <a:pt x="2990860" y="4624988"/>
                </a:lnTo>
                <a:lnTo>
                  <a:pt x="2831047" y="4572464"/>
                </a:lnTo>
                <a:lnTo>
                  <a:pt x="2795647" y="4574197"/>
                </a:lnTo>
                <a:lnTo>
                  <a:pt x="2733504" y="4553774"/>
                </a:lnTo>
                <a:lnTo>
                  <a:pt x="2669870" y="4546228"/>
                </a:lnTo>
                <a:lnTo>
                  <a:pt x="2634505" y="4534605"/>
                </a:lnTo>
                <a:lnTo>
                  <a:pt x="2626320" y="4545283"/>
                </a:lnTo>
                <a:lnTo>
                  <a:pt x="2621226" y="4543609"/>
                </a:lnTo>
                <a:lnTo>
                  <a:pt x="2612167" y="4554000"/>
                </a:lnTo>
                <a:lnTo>
                  <a:pt x="2603981" y="4564678"/>
                </a:lnTo>
                <a:lnTo>
                  <a:pt x="2551555" y="4614289"/>
                </a:lnTo>
                <a:lnTo>
                  <a:pt x="2526161" y="4632679"/>
                </a:lnTo>
                <a:lnTo>
                  <a:pt x="2471406" y="4681525"/>
                </a:lnTo>
                <a:lnTo>
                  <a:pt x="2442046" y="4711981"/>
                </a:lnTo>
                <a:lnTo>
                  <a:pt x="2415924" y="4730132"/>
                </a:lnTo>
                <a:lnTo>
                  <a:pt x="2392741" y="4749250"/>
                </a:lnTo>
                <a:lnTo>
                  <a:pt x="1476142" y="4447999"/>
                </a:lnTo>
                <a:lnTo>
                  <a:pt x="1476833" y="4461595"/>
                </a:lnTo>
                <a:close/>
              </a:path>
              <a:path w="4775834" h="5259070">
                <a:moveTo>
                  <a:pt x="1777093" y="5255432"/>
                </a:moveTo>
                <a:lnTo>
                  <a:pt x="1689773" y="5226733"/>
                </a:lnTo>
                <a:lnTo>
                  <a:pt x="1683733" y="5198011"/>
                </a:lnTo>
                <a:lnTo>
                  <a:pt x="1676747" y="5195715"/>
                </a:lnTo>
                <a:lnTo>
                  <a:pt x="1673727" y="5181354"/>
                </a:lnTo>
                <a:lnTo>
                  <a:pt x="1664994" y="5151748"/>
                </a:lnTo>
                <a:lnTo>
                  <a:pt x="1657571" y="5122571"/>
                </a:lnTo>
                <a:lnTo>
                  <a:pt x="1651021" y="5093682"/>
                </a:lnTo>
                <a:lnTo>
                  <a:pt x="1640942" y="5077001"/>
                </a:lnTo>
                <a:lnTo>
                  <a:pt x="1606082" y="4931861"/>
                </a:lnTo>
                <a:lnTo>
                  <a:pt x="1592709" y="4887360"/>
                </a:lnTo>
                <a:lnTo>
                  <a:pt x="1579854" y="4843030"/>
                </a:lnTo>
                <a:lnTo>
                  <a:pt x="1558626" y="4742475"/>
                </a:lnTo>
                <a:lnTo>
                  <a:pt x="1545770" y="4698145"/>
                </a:lnTo>
                <a:lnTo>
                  <a:pt x="1532397" y="4653645"/>
                </a:lnTo>
                <a:lnTo>
                  <a:pt x="1520316" y="4596201"/>
                </a:lnTo>
                <a:lnTo>
                  <a:pt x="1488223" y="4505443"/>
                </a:lnTo>
                <a:lnTo>
                  <a:pt x="1476142" y="4447999"/>
                </a:lnTo>
                <a:lnTo>
                  <a:pt x="2392741" y="4749250"/>
                </a:lnTo>
                <a:lnTo>
                  <a:pt x="2357967" y="4777926"/>
                </a:lnTo>
                <a:lnTo>
                  <a:pt x="2331845" y="4796077"/>
                </a:lnTo>
                <a:lnTo>
                  <a:pt x="2299865" y="4825672"/>
                </a:lnTo>
                <a:lnTo>
                  <a:pt x="2273598" y="4843775"/>
                </a:lnTo>
                <a:lnTo>
                  <a:pt x="2245111" y="4874518"/>
                </a:lnTo>
                <a:lnTo>
                  <a:pt x="2222336" y="4893769"/>
                </a:lnTo>
                <a:lnTo>
                  <a:pt x="2086959" y="5023064"/>
                </a:lnTo>
                <a:lnTo>
                  <a:pt x="2054034" y="5052348"/>
                </a:lnTo>
                <a:lnTo>
                  <a:pt x="2020671" y="5081488"/>
                </a:lnTo>
                <a:lnTo>
                  <a:pt x="1986436" y="5110341"/>
                </a:lnTo>
                <a:lnTo>
                  <a:pt x="1950891" y="5138764"/>
                </a:lnTo>
                <a:lnTo>
                  <a:pt x="1918438" y="5154835"/>
                </a:lnTo>
                <a:lnTo>
                  <a:pt x="1881583" y="5182827"/>
                </a:lnTo>
                <a:lnTo>
                  <a:pt x="1843855" y="5210532"/>
                </a:lnTo>
                <a:lnTo>
                  <a:pt x="1804817" y="5237807"/>
                </a:lnTo>
                <a:lnTo>
                  <a:pt x="1792265" y="5247050"/>
                </a:lnTo>
                <a:lnTo>
                  <a:pt x="1777093" y="5255432"/>
                </a:lnTo>
                <a:close/>
              </a:path>
              <a:path w="4775834" h="5259070">
                <a:moveTo>
                  <a:pt x="1746351" y="5258696"/>
                </a:moveTo>
                <a:lnTo>
                  <a:pt x="1708511" y="5246260"/>
                </a:lnTo>
                <a:lnTo>
                  <a:pt x="1700907" y="5230392"/>
                </a:lnTo>
                <a:lnTo>
                  <a:pt x="1764141" y="5251175"/>
                </a:lnTo>
                <a:lnTo>
                  <a:pt x="1746351" y="5258696"/>
                </a:lnTo>
                <a:close/>
              </a:path>
            </a:pathLst>
          </a:custGeom>
          <a:solidFill>
            <a:srgbClr val="F4BE93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" y="4821601"/>
            <a:ext cx="5791530" cy="54647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324295"/>
            <a:ext cx="8679815" cy="272382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lang="en-US" sz="8800" dirty="0" err="1" smtClean="0">
                <a:latin typeface="Tempus Sans ITC" pitchFamily="82" charset="0"/>
                <a:cs typeface="Trebuchet MS"/>
              </a:rPr>
              <a:t>Peradaban</a:t>
            </a:r>
            <a:r>
              <a:rPr lang="en-US" sz="8800" dirty="0" smtClean="0">
                <a:latin typeface="Tempus Sans ITC" pitchFamily="82" charset="0"/>
                <a:cs typeface="Trebuchet MS"/>
              </a:rPr>
              <a:t> </a:t>
            </a:r>
            <a:r>
              <a:rPr lang="en-US" sz="8800" dirty="0" err="1" smtClean="0">
                <a:latin typeface="Tempus Sans ITC" pitchFamily="82" charset="0"/>
                <a:cs typeface="Trebuchet MS"/>
              </a:rPr>
              <a:t>Yunani</a:t>
            </a:r>
            <a:r>
              <a:rPr lang="en-US" sz="8800" dirty="0" smtClean="0">
                <a:latin typeface="Tempus Sans ITC" pitchFamily="82" charset="0"/>
                <a:cs typeface="Trebuchet MS"/>
              </a:rPr>
              <a:t> </a:t>
            </a:r>
            <a:r>
              <a:rPr lang="en-US" sz="8800" dirty="0" err="1" smtClean="0">
                <a:latin typeface="Tempus Sans ITC" pitchFamily="82" charset="0"/>
                <a:cs typeface="Trebuchet MS"/>
              </a:rPr>
              <a:t>Kuno</a:t>
            </a:r>
            <a:endParaRPr sz="8800" dirty="0">
              <a:latin typeface="Tempus Sans ITC" pitchFamily="82" charset="0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032546" y="2902485"/>
            <a:ext cx="6685280" cy="7385050"/>
            <a:chOff x="11032546" y="2902485"/>
            <a:chExt cx="6685280" cy="7385050"/>
          </a:xfrm>
        </p:grpSpPr>
        <p:sp>
          <p:nvSpPr>
            <p:cNvPr id="6" name="object 6"/>
            <p:cNvSpPr/>
            <p:nvPr/>
          </p:nvSpPr>
          <p:spPr>
            <a:xfrm>
              <a:off x="16118696" y="7038725"/>
              <a:ext cx="1599565" cy="3248660"/>
            </a:xfrm>
            <a:custGeom>
              <a:avLst/>
              <a:gdLst/>
              <a:ahLst/>
              <a:cxnLst/>
              <a:rect l="l" t="t" r="r" b="b"/>
              <a:pathLst>
                <a:path w="1599565" h="3248659">
                  <a:moveTo>
                    <a:pt x="1598948" y="3248273"/>
                  </a:moveTo>
                  <a:lnTo>
                    <a:pt x="789864" y="3248273"/>
                  </a:lnTo>
                  <a:lnTo>
                    <a:pt x="0" y="176054"/>
                  </a:lnTo>
                  <a:lnTo>
                    <a:pt x="887748" y="0"/>
                  </a:lnTo>
                  <a:lnTo>
                    <a:pt x="1598948" y="3248273"/>
                  </a:lnTo>
                  <a:close/>
                </a:path>
              </a:pathLst>
            </a:custGeom>
            <a:solidFill>
              <a:srgbClr val="F4B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15922" y="2902485"/>
              <a:ext cx="5197259" cy="73845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390156" y="7081708"/>
              <a:ext cx="2918460" cy="2223770"/>
            </a:xfrm>
            <a:custGeom>
              <a:avLst/>
              <a:gdLst/>
              <a:ahLst/>
              <a:cxnLst/>
              <a:rect l="l" t="t" r="r" b="b"/>
              <a:pathLst>
                <a:path w="2918459" h="2223770">
                  <a:moveTo>
                    <a:pt x="707159" y="256012"/>
                  </a:moveTo>
                  <a:lnTo>
                    <a:pt x="53314" y="256012"/>
                  </a:lnTo>
                  <a:lnTo>
                    <a:pt x="81286" y="255911"/>
                  </a:lnTo>
                  <a:lnTo>
                    <a:pt x="109148" y="254154"/>
                  </a:lnTo>
                  <a:lnTo>
                    <a:pt x="136954" y="253777"/>
                  </a:lnTo>
                  <a:lnTo>
                    <a:pt x="1813616" y="202550"/>
                  </a:lnTo>
                  <a:lnTo>
                    <a:pt x="2918447" y="0"/>
                  </a:lnTo>
                  <a:lnTo>
                    <a:pt x="1814792" y="211971"/>
                  </a:lnTo>
                  <a:lnTo>
                    <a:pt x="1814204" y="211971"/>
                  </a:lnTo>
                  <a:lnTo>
                    <a:pt x="707159" y="256012"/>
                  </a:lnTo>
                  <a:close/>
                </a:path>
                <a:path w="2918459" h="2223770">
                  <a:moveTo>
                    <a:pt x="1795378" y="2223347"/>
                  </a:moveTo>
                  <a:lnTo>
                    <a:pt x="1801850" y="229047"/>
                  </a:lnTo>
                  <a:lnTo>
                    <a:pt x="1804203" y="226103"/>
                  </a:lnTo>
                  <a:lnTo>
                    <a:pt x="1811263" y="226103"/>
                  </a:lnTo>
                  <a:lnTo>
                    <a:pt x="1814204" y="229047"/>
                  </a:lnTo>
                  <a:lnTo>
                    <a:pt x="1814104" y="243178"/>
                  </a:lnTo>
                  <a:lnTo>
                    <a:pt x="1795378" y="2223347"/>
                  </a:lnTo>
                  <a:close/>
                </a:path>
                <a:path w="2918459" h="2223770">
                  <a:moveTo>
                    <a:pt x="18678" y="290154"/>
                  </a:moveTo>
                  <a:lnTo>
                    <a:pt x="11278" y="288222"/>
                  </a:lnTo>
                  <a:lnTo>
                    <a:pt x="5092" y="283640"/>
                  </a:lnTo>
                  <a:lnTo>
                    <a:pt x="1057" y="276740"/>
                  </a:lnTo>
                  <a:lnTo>
                    <a:pt x="0" y="269141"/>
                  </a:lnTo>
                  <a:lnTo>
                    <a:pt x="1866" y="261873"/>
                  </a:lnTo>
                  <a:lnTo>
                    <a:pt x="6269" y="255709"/>
                  </a:lnTo>
                  <a:lnTo>
                    <a:pt x="12823" y="251421"/>
                  </a:lnTo>
                  <a:lnTo>
                    <a:pt x="16941" y="250244"/>
                  </a:lnTo>
                  <a:lnTo>
                    <a:pt x="21059" y="250244"/>
                  </a:lnTo>
                  <a:lnTo>
                    <a:pt x="25177" y="251421"/>
                  </a:lnTo>
                  <a:lnTo>
                    <a:pt x="53314" y="256012"/>
                  </a:lnTo>
                  <a:lnTo>
                    <a:pt x="707159" y="256012"/>
                  </a:lnTo>
                  <a:lnTo>
                    <a:pt x="138131" y="278507"/>
                  </a:lnTo>
                  <a:lnTo>
                    <a:pt x="110242" y="279997"/>
                  </a:lnTo>
                  <a:lnTo>
                    <a:pt x="82242" y="280273"/>
                  </a:lnTo>
                  <a:lnTo>
                    <a:pt x="54243" y="282316"/>
                  </a:lnTo>
                  <a:lnTo>
                    <a:pt x="26354" y="289105"/>
                  </a:lnTo>
                  <a:lnTo>
                    <a:pt x="18678" y="290154"/>
                  </a:lnTo>
                  <a:close/>
                </a:path>
              </a:pathLst>
            </a:custGeom>
            <a:solidFill>
              <a:srgbClr val="FFF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32546" y="7299604"/>
              <a:ext cx="1551792" cy="1554534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04158" y="4386173"/>
            <a:ext cx="9791700" cy="2828925"/>
          </a:xfrm>
          <a:custGeom>
            <a:avLst/>
            <a:gdLst/>
            <a:ahLst/>
            <a:cxnLst/>
            <a:rect l="l" t="t" r="r" b="b"/>
            <a:pathLst>
              <a:path w="9791700" h="5657850">
                <a:moveTo>
                  <a:pt x="9791699" y="5657849"/>
                </a:moveTo>
                <a:lnTo>
                  <a:pt x="0" y="5657849"/>
                </a:lnTo>
                <a:lnTo>
                  <a:pt x="0" y="0"/>
                </a:lnTo>
                <a:lnTo>
                  <a:pt x="9791699" y="0"/>
                </a:lnTo>
                <a:lnTo>
                  <a:pt x="9791699" y="5657849"/>
                </a:lnTo>
                <a:close/>
              </a:path>
            </a:pathLst>
          </a:custGeom>
          <a:solidFill>
            <a:srgbClr val="F4BE9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386173"/>
            <a:ext cx="937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Ahmad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Ridwan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Syuhada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	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		1953033004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ea typeface="Verdana" pitchFamily="34" charset="0"/>
            </a:endParaRPr>
          </a:p>
          <a:p>
            <a:pPr algn="just"/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Alifian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Faridz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Ramadhan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	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		2053033001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ea typeface="Verdana" pitchFamily="34" charset="0"/>
            </a:endParaRPr>
          </a:p>
          <a:p>
            <a:pPr algn="just"/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Ikhsan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 M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Husein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			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		1953033027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ea typeface="Verdana" pitchFamily="34" charset="0"/>
            </a:endParaRPr>
          </a:p>
          <a:p>
            <a:pPr algn="just"/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M.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Fachrul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Hidayat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		            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	2053033058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ea typeface="Verdana" pitchFamily="34" charset="0"/>
            </a:endParaRPr>
          </a:p>
          <a:p>
            <a:pPr algn="just"/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Sufi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Sopan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 Mahdi		            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Verdana" pitchFamily="34" charset="0"/>
              </a:rPr>
              <a:t>	1953033051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ea typeface="Verdana" pitchFamily="34" charset="0"/>
            </a:endParaRPr>
          </a:p>
          <a:p>
            <a:pPr algn="just"/>
            <a:endParaRPr lang="en-US" sz="30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E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3649" y="5180927"/>
            <a:ext cx="133350" cy="133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3649" y="6304877"/>
            <a:ext cx="133350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53649" y="9114752"/>
            <a:ext cx="133350" cy="1333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836149" y="1943100"/>
            <a:ext cx="7379970" cy="7779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9765" marR="5080">
              <a:lnSpc>
                <a:spcPct val="122900"/>
              </a:lnSpc>
              <a:spcBef>
                <a:spcPts val="8885"/>
              </a:spcBef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empus Sans ITC" pitchFamily="82" charset="0"/>
              </a:rPr>
              <a:t>PERANG PELOPONESOS 431-404 SM</a:t>
            </a:r>
            <a:endParaRPr lang="en-US" sz="4000" b="1" spc="320" dirty="0" smtClean="0">
              <a:solidFill>
                <a:schemeClr val="accent6">
                  <a:lumMod val="75000"/>
                </a:schemeClr>
              </a:solidFill>
              <a:latin typeface="Tempus Sans ITC" pitchFamily="82" charset="0"/>
              <a:cs typeface="Verdana"/>
            </a:endParaRPr>
          </a:p>
          <a:p>
            <a:pPr marL="659765" marR="5080">
              <a:lnSpc>
                <a:spcPct val="122900"/>
              </a:lnSpc>
              <a:spcBef>
                <a:spcPts val="8885"/>
              </a:spcBef>
            </a:pPr>
            <a:r>
              <a:rPr sz="3000" spc="320" dirty="0" err="1" smtClean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30" dirty="0" err="1" smtClean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5" dirty="0" err="1" smtClean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100" dirty="0" err="1" smtClean="0">
                <a:solidFill>
                  <a:srgbClr val="C66244"/>
                </a:solidFill>
                <a:latin typeface="Verdana"/>
                <a:cs typeface="Verdana"/>
              </a:rPr>
              <a:t>an</a:t>
            </a:r>
            <a:r>
              <a:rPr sz="3000" spc="114" dirty="0" err="1" smtClean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in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8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h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an</a:t>
            </a:r>
            <a:r>
              <a:rPr sz="3000" spc="114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an</a:t>
            </a:r>
            <a:r>
              <a:rPr sz="3000" spc="180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2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cap="small" spc="1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-8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15" dirty="0">
                <a:solidFill>
                  <a:srgbClr val="C66244"/>
                </a:solidFill>
                <a:latin typeface="Verdana"/>
                <a:cs typeface="Verdana"/>
              </a:rPr>
              <a:t>s 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245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unan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endParaRPr sz="3000" dirty="0">
              <a:latin typeface="Verdana"/>
              <a:cs typeface="Verdana"/>
            </a:endParaRPr>
          </a:p>
          <a:p>
            <a:pPr marL="659765" marR="158750">
              <a:lnSpc>
                <a:spcPct val="122900"/>
              </a:lnSpc>
            </a:pPr>
            <a:r>
              <a:rPr sz="3000" spc="-9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20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3000" spc="-5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5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1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32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cap="small" spc="1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-8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180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h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-55" dirty="0">
                <a:solidFill>
                  <a:srgbClr val="C66244"/>
                </a:solidFill>
                <a:latin typeface="Verdana"/>
                <a:cs typeface="Verdana"/>
              </a:rPr>
              <a:t>a 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32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cap="small" spc="1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-8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8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8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9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8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cap="small" spc="1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20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5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3000" spc="180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50" dirty="0">
                <a:solidFill>
                  <a:srgbClr val="C66244"/>
                </a:solidFill>
                <a:latin typeface="Verdana"/>
                <a:cs typeface="Verdana"/>
              </a:rPr>
              <a:t>n </a:t>
            </a:r>
            <a:r>
              <a:rPr sz="3000" spc="-495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495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8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5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8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1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h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5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ua</a:t>
            </a:r>
            <a:r>
              <a:rPr sz="3000" spc="21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an</a:t>
            </a:r>
            <a:r>
              <a:rPr sz="3000" spc="45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15" dirty="0">
                <a:solidFill>
                  <a:srgbClr val="C66244"/>
                </a:solidFill>
                <a:latin typeface="Verdana"/>
                <a:cs typeface="Verdana"/>
              </a:rPr>
              <a:t>k 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cap="small" spc="1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-8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45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an</a:t>
            </a:r>
            <a:r>
              <a:rPr sz="3000" spc="114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5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ha</a:t>
            </a:r>
            <a:r>
              <a:rPr sz="3000" spc="-80" dirty="0">
                <a:solidFill>
                  <a:srgbClr val="C66244"/>
                </a:solidFill>
                <a:latin typeface="Verdana"/>
                <a:cs typeface="Verdana"/>
              </a:rPr>
              <a:t>w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180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2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8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50" dirty="0">
                <a:solidFill>
                  <a:srgbClr val="C66244"/>
                </a:solidFill>
                <a:latin typeface="Verdana"/>
                <a:cs typeface="Verdana"/>
              </a:rPr>
              <a:t>n 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5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000" spc="-20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an</a:t>
            </a:r>
            <a:r>
              <a:rPr sz="3000" spc="-20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32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cap="small" spc="1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18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180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h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endParaRPr sz="3000" dirty="0">
              <a:latin typeface="Verdana"/>
              <a:cs typeface="Verdana"/>
            </a:endParaRPr>
          </a:p>
          <a:p>
            <a:pPr marL="659765" marR="623570">
              <a:lnSpc>
                <a:spcPct val="122900"/>
              </a:lnSpc>
            </a:pPr>
            <a:r>
              <a:rPr sz="3000" spc="32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cap="small" spc="1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-8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1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180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495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495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495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32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cap="small" spc="1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-8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8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8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55" dirty="0">
                <a:solidFill>
                  <a:srgbClr val="C66244"/>
                </a:solidFill>
                <a:latin typeface="Verdana"/>
                <a:cs typeface="Verdana"/>
              </a:rPr>
              <a:t>a </a:t>
            </a:r>
            <a:r>
              <a:rPr sz="3000" spc="32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8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cap="small" spc="1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cap="small" spc="1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-100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3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9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cap="small" spc="1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endParaRPr sz="300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49400" y="-628697"/>
            <a:ext cx="4396927" cy="431995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38200" y="6630383"/>
            <a:ext cx="7716520" cy="3656965"/>
            <a:chOff x="838200" y="6630383"/>
            <a:chExt cx="7716520" cy="365696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00" y="6630383"/>
              <a:ext cx="7686983" cy="36566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69989" y="6822572"/>
              <a:ext cx="1184275" cy="1089660"/>
            </a:xfrm>
            <a:custGeom>
              <a:avLst/>
              <a:gdLst/>
              <a:ahLst/>
              <a:cxnLst/>
              <a:rect l="l" t="t" r="r" b="b"/>
              <a:pathLst>
                <a:path w="1184275" h="1089659">
                  <a:moveTo>
                    <a:pt x="376879" y="1043931"/>
                  </a:moveTo>
                  <a:lnTo>
                    <a:pt x="332104" y="1024263"/>
                  </a:lnTo>
                  <a:lnTo>
                    <a:pt x="317187" y="1014936"/>
                  </a:lnTo>
                  <a:lnTo>
                    <a:pt x="309445" y="1011536"/>
                  </a:lnTo>
                  <a:lnTo>
                    <a:pt x="302489" y="1007093"/>
                  </a:lnTo>
                  <a:lnTo>
                    <a:pt x="270001" y="985887"/>
                  </a:lnTo>
                  <a:lnTo>
                    <a:pt x="261600" y="980809"/>
                  </a:lnTo>
                  <a:lnTo>
                    <a:pt x="237562" y="961927"/>
                  </a:lnTo>
                  <a:lnTo>
                    <a:pt x="192711" y="925580"/>
                  </a:lnTo>
                  <a:lnTo>
                    <a:pt x="153601" y="883432"/>
                  </a:lnTo>
                  <a:lnTo>
                    <a:pt x="140195" y="869221"/>
                  </a:lnTo>
                  <a:lnTo>
                    <a:pt x="92547" y="805290"/>
                  </a:lnTo>
                  <a:lnTo>
                    <a:pt x="72655" y="770196"/>
                  </a:lnTo>
                  <a:lnTo>
                    <a:pt x="63694" y="752389"/>
                  </a:lnTo>
                  <a:lnTo>
                    <a:pt x="57064" y="739767"/>
                  </a:lnTo>
                  <a:lnTo>
                    <a:pt x="39620" y="698813"/>
                  </a:lnTo>
                  <a:lnTo>
                    <a:pt x="20086" y="646167"/>
                  </a:lnTo>
                  <a:lnTo>
                    <a:pt x="17433" y="636356"/>
                  </a:lnTo>
                  <a:lnTo>
                    <a:pt x="14033" y="626540"/>
                  </a:lnTo>
                  <a:lnTo>
                    <a:pt x="10817" y="616804"/>
                  </a:lnTo>
                  <a:lnTo>
                    <a:pt x="8385" y="606026"/>
                  </a:lnTo>
                  <a:lnTo>
                    <a:pt x="5792" y="596564"/>
                  </a:lnTo>
                  <a:lnTo>
                    <a:pt x="4074" y="586100"/>
                  </a:lnTo>
                  <a:lnTo>
                    <a:pt x="2211" y="576959"/>
                  </a:lnTo>
                  <a:lnTo>
                    <a:pt x="1224" y="566815"/>
                  </a:lnTo>
                  <a:lnTo>
                    <a:pt x="945" y="555596"/>
                  </a:lnTo>
                  <a:lnTo>
                    <a:pt x="247" y="545579"/>
                  </a:lnTo>
                  <a:lnTo>
                    <a:pt x="242" y="534480"/>
                  </a:lnTo>
                  <a:lnTo>
                    <a:pt x="0" y="524664"/>
                  </a:lnTo>
                  <a:lnTo>
                    <a:pt x="618" y="513839"/>
                  </a:lnTo>
                  <a:lnTo>
                    <a:pt x="1091" y="504336"/>
                  </a:lnTo>
                  <a:lnTo>
                    <a:pt x="1928" y="494994"/>
                  </a:lnTo>
                  <a:lnTo>
                    <a:pt x="3642" y="484650"/>
                  </a:lnTo>
                  <a:lnTo>
                    <a:pt x="5676" y="464737"/>
                  </a:lnTo>
                  <a:lnTo>
                    <a:pt x="13102" y="422224"/>
                  </a:lnTo>
                  <a:lnTo>
                    <a:pt x="23211" y="382276"/>
                  </a:lnTo>
                  <a:lnTo>
                    <a:pt x="36635" y="343785"/>
                  </a:lnTo>
                  <a:lnTo>
                    <a:pt x="53551" y="305440"/>
                  </a:lnTo>
                  <a:lnTo>
                    <a:pt x="71356" y="268873"/>
                  </a:lnTo>
                  <a:lnTo>
                    <a:pt x="90970" y="233101"/>
                  </a:lnTo>
                  <a:lnTo>
                    <a:pt x="114219" y="198926"/>
                  </a:lnTo>
                  <a:lnTo>
                    <a:pt x="140243" y="167356"/>
                  </a:lnTo>
                  <a:lnTo>
                    <a:pt x="168311" y="138072"/>
                  </a:lnTo>
                  <a:lnTo>
                    <a:pt x="197745" y="112162"/>
                  </a:lnTo>
                  <a:lnTo>
                    <a:pt x="214386" y="100052"/>
                  </a:lnTo>
                  <a:lnTo>
                    <a:pt x="246670" y="76781"/>
                  </a:lnTo>
                  <a:lnTo>
                    <a:pt x="281729" y="56116"/>
                  </a:lnTo>
                  <a:lnTo>
                    <a:pt x="336809" y="28987"/>
                  </a:lnTo>
                  <a:lnTo>
                    <a:pt x="374881" y="16581"/>
                  </a:lnTo>
                  <a:lnTo>
                    <a:pt x="416107" y="6948"/>
                  </a:lnTo>
                  <a:lnTo>
                    <a:pt x="426180" y="5824"/>
                  </a:lnTo>
                  <a:lnTo>
                    <a:pt x="436765" y="3538"/>
                  </a:lnTo>
                  <a:lnTo>
                    <a:pt x="446838" y="2414"/>
                  </a:lnTo>
                  <a:lnTo>
                    <a:pt x="456400" y="2453"/>
                  </a:lnTo>
                  <a:lnTo>
                    <a:pt x="466474" y="1330"/>
                  </a:lnTo>
                  <a:lnTo>
                    <a:pt x="476036" y="1369"/>
                  </a:lnTo>
                  <a:lnTo>
                    <a:pt x="495855" y="364"/>
                  </a:lnTo>
                  <a:lnTo>
                    <a:pt x="515527" y="683"/>
                  </a:lnTo>
                  <a:lnTo>
                    <a:pt x="536076" y="0"/>
                  </a:lnTo>
                  <a:lnTo>
                    <a:pt x="556479" y="639"/>
                  </a:lnTo>
                  <a:lnTo>
                    <a:pt x="617112" y="6467"/>
                  </a:lnTo>
                  <a:lnTo>
                    <a:pt x="667816" y="14868"/>
                  </a:lnTo>
                  <a:lnTo>
                    <a:pt x="677802" y="17867"/>
                  </a:lnTo>
                  <a:lnTo>
                    <a:pt x="688147" y="19637"/>
                  </a:lnTo>
                  <a:lnTo>
                    <a:pt x="697707" y="22449"/>
                  </a:lnTo>
                  <a:lnTo>
                    <a:pt x="727493" y="27211"/>
                  </a:lnTo>
                  <a:lnTo>
                    <a:pt x="738051" y="29074"/>
                  </a:lnTo>
                  <a:lnTo>
                    <a:pt x="748280" y="32180"/>
                  </a:lnTo>
                  <a:lnTo>
                    <a:pt x="768915" y="37083"/>
                  </a:lnTo>
                  <a:lnTo>
                    <a:pt x="779320" y="38879"/>
                  </a:lnTo>
                  <a:lnTo>
                    <a:pt x="817743" y="50209"/>
                  </a:lnTo>
                  <a:lnTo>
                    <a:pt x="892701" y="81748"/>
                  </a:lnTo>
                  <a:lnTo>
                    <a:pt x="947810" y="114279"/>
                  </a:lnTo>
                  <a:lnTo>
                    <a:pt x="994590" y="154247"/>
                  </a:lnTo>
                  <a:lnTo>
                    <a:pt x="1038025" y="199682"/>
                  </a:lnTo>
                  <a:lnTo>
                    <a:pt x="1066426" y="230191"/>
                  </a:lnTo>
                  <a:lnTo>
                    <a:pt x="1072991" y="238623"/>
                  </a:lnTo>
                  <a:lnTo>
                    <a:pt x="1086778" y="253002"/>
                  </a:lnTo>
                  <a:lnTo>
                    <a:pt x="1099893" y="269860"/>
                  </a:lnTo>
                  <a:lnTo>
                    <a:pt x="1106680" y="277002"/>
                  </a:lnTo>
                  <a:lnTo>
                    <a:pt x="1112774" y="285228"/>
                  </a:lnTo>
                  <a:lnTo>
                    <a:pt x="1118266" y="294576"/>
                  </a:lnTo>
                  <a:lnTo>
                    <a:pt x="1129212" y="311868"/>
                  </a:lnTo>
                  <a:lnTo>
                    <a:pt x="1138736" y="329923"/>
                  </a:lnTo>
                  <a:lnTo>
                    <a:pt x="1147529" y="347657"/>
                  </a:lnTo>
                  <a:lnTo>
                    <a:pt x="1154753" y="367475"/>
                  </a:lnTo>
                  <a:lnTo>
                    <a:pt x="1158602" y="376102"/>
                  </a:lnTo>
                  <a:lnTo>
                    <a:pt x="1161667" y="385771"/>
                  </a:lnTo>
                  <a:lnTo>
                    <a:pt x="1164038" y="396522"/>
                  </a:lnTo>
                  <a:lnTo>
                    <a:pt x="1169589" y="415606"/>
                  </a:lnTo>
                  <a:lnTo>
                    <a:pt x="1171748" y="426264"/>
                  </a:lnTo>
                  <a:lnTo>
                    <a:pt x="1174234" y="435679"/>
                  </a:lnTo>
                  <a:lnTo>
                    <a:pt x="1175937" y="446137"/>
                  </a:lnTo>
                  <a:lnTo>
                    <a:pt x="1177304" y="456447"/>
                  </a:lnTo>
                  <a:lnTo>
                    <a:pt x="1178909" y="465475"/>
                  </a:lnTo>
                  <a:lnTo>
                    <a:pt x="1179820" y="475585"/>
                  </a:lnTo>
                  <a:lnTo>
                    <a:pt x="1183054" y="515846"/>
                  </a:lnTo>
                  <a:lnTo>
                    <a:pt x="1184081" y="541265"/>
                  </a:lnTo>
                  <a:lnTo>
                    <a:pt x="1183792" y="557783"/>
                  </a:lnTo>
                  <a:lnTo>
                    <a:pt x="1184206" y="562127"/>
                  </a:lnTo>
                  <a:lnTo>
                    <a:pt x="1181441" y="608074"/>
                  </a:lnTo>
                  <a:lnTo>
                    <a:pt x="1174368" y="647968"/>
                  </a:lnTo>
                  <a:lnTo>
                    <a:pt x="1162379" y="688477"/>
                  </a:lnTo>
                  <a:lnTo>
                    <a:pt x="1141549" y="738974"/>
                  </a:lnTo>
                  <a:lnTo>
                    <a:pt x="1133256" y="757524"/>
                  </a:lnTo>
                  <a:lnTo>
                    <a:pt x="1124990" y="776088"/>
                  </a:lnTo>
                  <a:lnTo>
                    <a:pt x="1107989" y="810233"/>
                  </a:lnTo>
                  <a:lnTo>
                    <a:pt x="1092599" y="835377"/>
                  </a:lnTo>
                  <a:lnTo>
                    <a:pt x="1092135" y="835173"/>
                  </a:lnTo>
                  <a:lnTo>
                    <a:pt x="1088607" y="840559"/>
                  </a:lnTo>
                  <a:lnTo>
                    <a:pt x="1084107" y="845518"/>
                  </a:lnTo>
                  <a:lnTo>
                    <a:pt x="1077053" y="856290"/>
                  </a:lnTo>
                  <a:lnTo>
                    <a:pt x="1068051" y="866208"/>
                  </a:lnTo>
                  <a:lnTo>
                    <a:pt x="1067541" y="867371"/>
                  </a:lnTo>
                  <a:lnTo>
                    <a:pt x="1058396" y="875838"/>
                  </a:lnTo>
                  <a:lnTo>
                    <a:pt x="1048467" y="885348"/>
                  </a:lnTo>
                  <a:lnTo>
                    <a:pt x="1038356" y="894777"/>
                  </a:lnTo>
                  <a:lnTo>
                    <a:pt x="1018957" y="911224"/>
                  </a:lnTo>
                  <a:lnTo>
                    <a:pt x="1008739" y="920607"/>
                  </a:lnTo>
                  <a:lnTo>
                    <a:pt x="989325" y="937048"/>
                  </a:lnTo>
                  <a:lnTo>
                    <a:pt x="988815" y="938210"/>
                  </a:lnTo>
                  <a:lnTo>
                    <a:pt x="985846" y="939681"/>
                  </a:lnTo>
                  <a:lnTo>
                    <a:pt x="985336" y="940844"/>
                  </a:lnTo>
                  <a:lnTo>
                    <a:pt x="984338" y="941793"/>
                  </a:lnTo>
                  <a:lnTo>
                    <a:pt x="983851" y="941579"/>
                  </a:lnTo>
                  <a:lnTo>
                    <a:pt x="982830" y="943904"/>
                  </a:lnTo>
                  <a:lnTo>
                    <a:pt x="950011" y="969715"/>
                  </a:lnTo>
                  <a:lnTo>
                    <a:pt x="914782" y="993079"/>
                  </a:lnTo>
                  <a:lnTo>
                    <a:pt x="908845" y="996020"/>
                  </a:lnTo>
                  <a:lnTo>
                    <a:pt x="903882" y="999388"/>
                  </a:lnTo>
                  <a:lnTo>
                    <a:pt x="868354" y="1017073"/>
                  </a:lnTo>
                  <a:lnTo>
                    <a:pt x="839139" y="1027821"/>
                  </a:lnTo>
                  <a:lnTo>
                    <a:pt x="817002" y="1036129"/>
                  </a:lnTo>
                  <a:lnTo>
                    <a:pt x="795101" y="1043155"/>
                  </a:lnTo>
                  <a:lnTo>
                    <a:pt x="772507" y="1051262"/>
                  </a:lnTo>
                  <a:lnTo>
                    <a:pt x="750332" y="1058167"/>
                  </a:lnTo>
                  <a:lnTo>
                    <a:pt x="711646" y="1068916"/>
                  </a:lnTo>
                  <a:lnTo>
                    <a:pt x="672010" y="1077861"/>
                  </a:lnTo>
                  <a:lnTo>
                    <a:pt x="630939" y="1084788"/>
                  </a:lnTo>
                  <a:lnTo>
                    <a:pt x="589429" y="1088748"/>
                  </a:lnTo>
                  <a:lnTo>
                    <a:pt x="575195" y="1089431"/>
                  </a:lnTo>
                  <a:lnTo>
                    <a:pt x="554610" y="1088712"/>
                  </a:lnTo>
                  <a:lnTo>
                    <a:pt x="546774" y="1088044"/>
                  </a:lnTo>
                  <a:lnTo>
                    <a:pt x="536263" y="1086201"/>
                  </a:lnTo>
                  <a:lnTo>
                    <a:pt x="525240" y="1085520"/>
                  </a:lnTo>
                  <a:lnTo>
                    <a:pt x="464529" y="1072723"/>
                  </a:lnTo>
                  <a:lnTo>
                    <a:pt x="425133" y="1060966"/>
                  </a:lnTo>
                  <a:lnTo>
                    <a:pt x="389070" y="1047899"/>
                  </a:lnTo>
                  <a:lnTo>
                    <a:pt x="376879" y="1043931"/>
                  </a:lnTo>
                  <a:close/>
                </a:path>
                <a:path w="1184275" h="1089659">
                  <a:moveTo>
                    <a:pt x="1091113" y="837499"/>
                  </a:moveTo>
                  <a:lnTo>
                    <a:pt x="1092135" y="835173"/>
                  </a:lnTo>
                  <a:lnTo>
                    <a:pt x="1092599" y="835377"/>
                  </a:lnTo>
                  <a:lnTo>
                    <a:pt x="1091113" y="837499"/>
                  </a:lnTo>
                  <a:close/>
                </a:path>
                <a:path w="1184275" h="1089659">
                  <a:moveTo>
                    <a:pt x="983341" y="942742"/>
                  </a:moveTo>
                  <a:lnTo>
                    <a:pt x="983851" y="941579"/>
                  </a:lnTo>
                  <a:lnTo>
                    <a:pt x="984338" y="941793"/>
                  </a:lnTo>
                  <a:lnTo>
                    <a:pt x="983341" y="942742"/>
                  </a:lnTo>
                  <a:close/>
                </a:path>
                <a:path w="1184275" h="1089659">
                  <a:moveTo>
                    <a:pt x="20412" y="647375"/>
                  </a:moveTo>
                  <a:lnTo>
                    <a:pt x="19950" y="645785"/>
                  </a:lnTo>
                  <a:lnTo>
                    <a:pt x="20086" y="646167"/>
                  </a:lnTo>
                  <a:lnTo>
                    <a:pt x="20412" y="647375"/>
                  </a:lnTo>
                  <a:close/>
                </a:path>
              </a:pathLst>
            </a:custGeom>
            <a:solidFill>
              <a:srgbClr val="F4B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5500" y="0"/>
            <a:ext cx="7136626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Tempus Sans ITC" pitchFamily="82" charset="0"/>
              </a:rPr>
              <a:t>RUNTUHNYA PERADABAN YUNANI KUNO</a:t>
            </a:r>
            <a:endParaRPr sz="5400" dirty="0">
              <a:solidFill>
                <a:schemeClr val="accent6">
                  <a:lumMod val="75000"/>
                </a:schemeClr>
              </a:solidFill>
              <a:latin typeface="Tempus Sans ITC" pitchFamily="82" charset="0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9199" y="3538858"/>
            <a:ext cx="152400" cy="1523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581100" y="3186421"/>
            <a:ext cx="6922770" cy="331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100"/>
              </a:spcBef>
            </a:pPr>
            <a:r>
              <a:rPr sz="3500" spc="-575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20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500" spc="-8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3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6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hi</a:t>
            </a:r>
            <a:r>
              <a:rPr sz="3500" spc="2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500" spc="-3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500" spc="-6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5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500" spc="-65" dirty="0">
                <a:solidFill>
                  <a:srgbClr val="C66244"/>
                </a:solidFill>
                <a:latin typeface="Verdana"/>
                <a:cs typeface="Verdana"/>
              </a:rPr>
              <a:t>j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55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aa</a:t>
            </a:r>
            <a:r>
              <a:rPr sz="3500" spc="-7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500" spc="-3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500" spc="285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un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500" spc="-90" dirty="0">
                <a:solidFill>
                  <a:srgbClr val="C66244"/>
                </a:solidFill>
                <a:latin typeface="Verdana"/>
                <a:cs typeface="Verdana"/>
              </a:rPr>
              <a:t>i </a:t>
            </a:r>
            <a:r>
              <a:rPr sz="3500" spc="11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500" spc="21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500" spc="11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7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500" spc="-3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500" spc="11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5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500" spc="95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7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500" spc="-3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500" spc="10" dirty="0">
                <a:solidFill>
                  <a:srgbClr val="C66244"/>
                </a:solidFill>
                <a:latin typeface="Verdana"/>
                <a:cs typeface="Verdana"/>
              </a:rPr>
              <a:t>2</a:t>
            </a:r>
            <a:r>
              <a:rPr sz="3500" spc="-3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500" spc="11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5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500" spc="-1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500" spc="-20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500" spc="21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500" spc="-90" dirty="0">
                <a:solidFill>
                  <a:srgbClr val="C66244"/>
                </a:solidFill>
                <a:latin typeface="Verdana"/>
                <a:cs typeface="Verdana"/>
              </a:rPr>
              <a:t>w</a:t>
            </a:r>
            <a:r>
              <a:rPr sz="3500" spc="-60" dirty="0">
                <a:solidFill>
                  <a:srgbClr val="C66244"/>
                </a:solidFill>
                <a:latin typeface="Verdana"/>
                <a:cs typeface="Verdana"/>
              </a:rPr>
              <a:t>a </a:t>
            </a:r>
            <a:r>
              <a:rPr sz="3500" spc="55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500" spc="21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500" spc="-75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3500" spc="-3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500" spc="-795" dirty="0">
                <a:solidFill>
                  <a:srgbClr val="C66244"/>
                </a:solidFill>
                <a:latin typeface="Verdana"/>
                <a:cs typeface="Verdana"/>
              </a:rPr>
              <a:t>:</a:t>
            </a:r>
            <a:r>
              <a:rPr sz="3500" spc="-3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500" spc="37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5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500" spc="-1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500" spc="135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500" spc="-3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500" spc="37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5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500" spc="-10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500" cap="small" spc="2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500" spc="11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500" cap="small" spc="2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5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500" spc="-20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500" cap="small" spc="2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500" spc="20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500" spc="-3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500" spc="11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60" dirty="0">
                <a:solidFill>
                  <a:srgbClr val="C66244"/>
                </a:solidFill>
                <a:latin typeface="Verdana"/>
                <a:cs typeface="Verdana"/>
              </a:rPr>
              <a:t>n </a:t>
            </a:r>
            <a:r>
              <a:rPr sz="3500" spc="37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5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500" spc="-1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500" spc="135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500" spc="-3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500" spc="114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10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5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500" spc="-145" dirty="0">
                <a:solidFill>
                  <a:srgbClr val="C66244"/>
                </a:solidFill>
                <a:latin typeface="Verdana"/>
                <a:cs typeface="Verdana"/>
              </a:rPr>
              <a:t>x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500" spc="11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5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500" spc="2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500" spc="-3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500" spc="114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95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un</a:t>
            </a:r>
            <a:r>
              <a:rPr sz="3500" spc="135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500" spc="-3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500" spc="11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1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500" spc="-90" dirty="0">
                <a:solidFill>
                  <a:srgbClr val="C66244"/>
                </a:solidFill>
                <a:latin typeface="Verdana"/>
                <a:cs typeface="Verdana"/>
              </a:rPr>
              <a:t>i </a:t>
            </a:r>
            <a:r>
              <a:rPr sz="3500" spc="45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500" spc="-12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500" spc="-6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5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500" spc="11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500" cap="small" spc="2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500" spc="-114" dirty="0">
                <a:solidFill>
                  <a:srgbClr val="C66244"/>
                </a:solidFill>
                <a:latin typeface="Verdana"/>
                <a:cs typeface="Verdana"/>
              </a:rPr>
              <a:t>ni</a:t>
            </a:r>
            <a:r>
              <a:rPr sz="3500" spc="-8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E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01016" y="6591025"/>
            <a:ext cx="7687309" cy="3696335"/>
            <a:chOff x="10601016" y="6591025"/>
            <a:chExt cx="7687309" cy="3696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1016" y="6630377"/>
              <a:ext cx="7686982" cy="365662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670697" y="6591025"/>
              <a:ext cx="1184275" cy="1089660"/>
            </a:xfrm>
            <a:custGeom>
              <a:avLst/>
              <a:gdLst/>
              <a:ahLst/>
              <a:cxnLst/>
              <a:rect l="l" t="t" r="r" b="b"/>
              <a:pathLst>
                <a:path w="1184275" h="1089659">
                  <a:moveTo>
                    <a:pt x="376879" y="1043931"/>
                  </a:moveTo>
                  <a:lnTo>
                    <a:pt x="332104" y="1024263"/>
                  </a:lnTo>
                  <a:lnTo>
                    <a:pt x="317187" y="1014936"/>
                  </a:lnTo>
                  <a:lnTo>
                    <a:pt x="309445" y="1011536"/>
                  </a:lnTo>
                  <a:lnTo>
                    <a:pt x="302489" y="1007093"/>
                  </a:lnTo>
                  <a:lnTo>
                    <a:pt x="270001" y="985887"/>
                  </a:lnTo>
                  <a:lnTo>
                    <a:pt x="261600" y="980809"/>
                  </a:lnTo>
                  <a:lnTo>
                    <a:pt x="237562" y="961927"/>
                  </a:lnTo>
                  <a:lnTo>
                    <a:pt x="192711" y="925580"/>
                  </a:lnTo>
                  <a:lnTo>
                    <a:pt x="153601" y="883432"/>
                  </a:lnTo>
                  <a:lnTo>
                    <a:pt x="140195" y="869221"/>
                  </a:lnTo>
                  <a:lnTo>
                    <a:pt x="92547" y="805290"/>
                  </a:lnTo>
                  <a:lnTo>
                    <a:pt x="72655" y="770196"/>
                  </a:lnTo>
                  <a:lnTo>
                    <a:pt x="63694" y="752389"/>
                  </a:lnTo>
                  <a:lnTo>
                    <a:pt x="57064" y="739767"/>
                  </a:lnTo>
                  <a:lnTo>
                    <a:pt x="39620" y="698813"/>
                  </a:lnTo>
                  <a:lnTo>
                    <a:pt x="20086" y="646167"/>
                  </a:lnTo>
                  <a:lnTo>
                    <a:pt x="17433" y="636356"/>
                  </a:lnTo>
                  <a:lnTo>
                    <a:pt x="14033" y="626540"/>
                  </a:lnTo>
                  <a:lnTo>
                    <a:pt x="10817" y="616804"/>
                  </a:lnTo>
                  <a:lnTo>
                    <a:pt x="8385" y="606026"/>
                  </a:lnTo>
                  <a:lnTo>
                    <a:pt x="5792" y="596564"/>
                  </a:lnTo>
                  <a:lnTo>
                    <a:pt x="4074" y="586100"/>
                  </a:lnTo>
                  <a:lnTo>
                    <a:pt x="2211" y="576959"/>
                  </a:lnTo>
                  <a:lnTo>
                    <a:pt x="1224" y="566815"/>
                  </a:lnTo>
                  <a:lnTo>
                    <a:pt x="945" y="555596"/>
                  </a:lnTo>
                  <a:lnTo>
                    <a:pt x="247" y="545579"/>
                  </a:lnTo>
                  <a:lnTo>
                    <a:pt x="242" y="534480"/>
                  </a:lnTo>
                  <a:lnTo>
                    <a:pt x="0" y="524664"/>
                  </a:lnTo>
                  <a:lnTo>
                    <a:pt x="618" y="513839"/>
                  </a:lnTo>
                  <a:lnTo>
                    <a:pt x="1091" y="504336"/>
                  </a:lnTo>
                  <a:lnTo>
                    <a:pt x="1928" y="494994"/>
                  </a:lnTo>
                  <a:lnTo>
                    <a:pt x="3642" y="484650"/>
                  </a:lnTo>
                  <a:lnTo>
                    <a:pt x="5676" y="464737"/>
                  </a:lnTo>
                  <a:lnTo>
                    <a:pt x="13102" y="422224"/>
                  </a:lnTo>
                  <a:lnTo>
                    <a:pt x="23211" y="382276"/>
                  </a:lnTo>
                  <a:lnTo>
                    <a:pt x="36635" y="343785"/>
                  </a:lnTo>
                  <a:lnTo>
                    <a:pt x="53551" y="305440"/>
                  </a:lnTo>
                  <a:lnTo>
                    <a:pt x="71356" y="268873"/>
                  </a:lnTo>
                  <a:lnTo>
                    <a:pt x="90970" y="233101"/>
                  </a:lnTo>
                  <a:lnTo>
                    <a:pt x="114219" y="198926"/>
                  </a:lnTo>
                  <a:lnTo>
                    <a:pt x="140243" y="167356"/>
                  </a:lnTo>
                  <a:lnTo>
                    <a:pt x="168311" y="138072"/>
                  </a:lnTo>
                  <a:lnTo>
                    <a:pt x="197745" y="112162"/>
                  </a:lnTo>
                  <a:lnTo>
                    <a:pt x="214386" y="100052"/>
                  </a:lnTo>
                  <a:lnTo>
                    <a:pt x="246670" y="76781"/>
                  </a:lnTo>
                  <a:lnTo>
                    <a:pt x="281729" y="56116"/>
                  </a:lnTo>
                  <a:lnTo>
                    <a:pt x="336809" y="28987"/>
                  </a:lnTo>
                  <a:lnTo>
                    <a:pt x="374881" y="16581"/>
                  </a:lnTo>
                  <a:lnTo>
                    <a:pt x="416107" y="6948"/>
                  </a:lnTo>
                  <a:lnTo>
                    <a:pt x="426180" y="5824"/>
                  </a:lnTo>
                  <a:lnTo>
                    <a:pt x="436765" y="3538"/>
                  </a:lnTo>
                  <a:lnTo>
                    <a:pt x="446838" y="2414"/>
                  </a:lnTo>
                  <a:lnTo>
                    <a:pt x="456400" y="2453"/>
                  </a:lnTo>
                  <a:lnTo>
                    <a:pt x="466474" y="1330"/>
                  </a:lnTo>
                  <a:lnTo>
                    <a:pt x="476036" y="1369"/>
                  </a:lnTo>
                  <a:lnTo>
                    <a:pt x="495855" y="364"/>
                  </a:lnTo>
                  <a:lnTo>
                    <a:pt x="515527" y="683"/>
                  </a:lnTo>
                  <a:lnTo>
                    <a:pt x="536076" y="0"/>
                  </a:lnTo>
                  <a:lnTo>
                    <a:pt x="556479" y="639"/>
                  </a:lnTo>
                  <a:lnTo>
                    <a:pt x="617112" y="6467"/>
                  </a:lnTo>
                  <a:lnTo>
                    <a:pt x="667816" y="14868"/>
                  </a:lnTo>
                  <a:lnTo>
                    <a:pt x="677802" y="17867"/>
                  </a:lnTo>
                  <a:lnTo>
                    <a:pt x="688147" y="19637"/>
                  </a:lnTo>
                  <a:lnTo>
                    <a:pt x="697707" y="22449"/>
                  </a:lnTo>
                  <a:lnTo>
                    <a:pt x="727493" y="27211"/>
                  </a:lnTo>
                  <a:lnTo>
                    <a:pt x="738051" y="29074"/>
                  </a:lnTo>
                  <a:lnTo>
                    <a:pt x="748280" y="32180"/>
                  </a:lnTo>
                  <a:lnTo>
                    <a:pt x="768915" y="37083"/>
                  </a:lnTo>
                  <a:lnTo>
                    <a:pt x="779320" y="38879"/>
                  </a:lnTo>
                  <a:lnTo>
                    <a:pt x="817743" y="50209"/>
                  </a:lnTo>
                  <a:lnTo>
                    <a:pt x="892701" y="81748"/>
                  </a:lnTo>
                  <a:lnTo>
                    <a:pt x="947810" y="114279"/>
                  </a:lnTo>
                  <a:lnTo>
                    <a:pt x="994590" y="154247"/>
                  </a:lnTo>
                  <a:lnTo>
                    <a:pt x="1038025" y="199682"/>
                  </a:lnTo>
                  <a:lnTo>
                    <a:pt x="1066426" y="230191"/>
                  </a:lnTo>
                  <a:lnTo>
                    <a:pt x="1072991" y="238623"/>
                  </a:lnTo>
                  <a:lnTo>
                    <a:pt x="1086778" y="253002"/>
                  </a:lnTo>
                  <a:lnTo>
                    <a:pt x="1099893" y="269860"/>
                  </a:lnTo>
                  <a:lnTo>
                    <a:pt x="1106680" y="277002"/>
                  </a:lnTo>
                  <a:lnTo>
                    <a:pt x="1112774" y="285228"/>
                  </a:lnTo>
                  <a:lnTo>
                    <a:pt x="1118266" y="294576"/>
                  </a:lnTo>
                  <a:lnTo>
                    <a:pt x="1129212" y="311868"/>
                  </a:lnTo>
                  <a:lnTo>
                    <a:pt x="1138736" y="329923"/>
                  </a:lnTo>
                  <a:lnTo>
                    <a:pt x="1147529" y="347657"/>
                  </a:lnTo>
                  <a:lnTo>
                    <a:pt x="1154753" y="367475"/>
                  </a:lnTo>
                  <a:lnTo>
                    <a:pt x="1158602" y="376102"/>
                  </a:lnTo>
                  <a:lnTo>
                    <a:pt x="1161667" y="385771"/>
                  </a:lnTo>
                  <a:lnTo>
                    <a:pt x="1164038" y="396522"/>
                  </a:lnTo>
                  <a:lnTo>
                    <a:pt x="1169589" y="415606"/>
                  </a:lnTo>
                  <a:lnTo>
                    <a:pt x="1171748" y="426264"/>
                  </a:lnTo>
                  <a:lnTo>
                    <a:pt x="1174234" y="435679"/>
                  </a:lnTo>
                  <a:lnTo>
                    <a:pt x="1175937" y="446137"/>
                  </a:lnTo>
                  <a:lnTo>
                    <a:pt x="1177304" y="456447"/>
                  </a:lnTo>
                  <a:lnTo>
                    <a:pt x="1178909" y="465475"/>
                  </a:lnTo>
                  <a:lnTo>
                    <a:pt x="1179820" y="475585"/>
                  </a:lnTo>
                  <a:lnTo>
                    <a:pt x="1183054" y="515846"/>
                  </a:lnTo>
                  <a:lnTo>
                    <a:pt x="1184081" y="541265"/>
                  </a:lnTo>
                  <a:lnTo>
                    <a:pt x="1183792" y="557783"/>
                  </a:lnTo>
                  <a:lnTo>
                    <a:pt x="1184206" y="562127"/>
                  </a:lnTo>
                  <a:lnTo>
                    <a:pt x="1181441" y="608074"/>
                  </a:lnTo>
                  <a:lnTo>
                    <a:pt x="1174368" y="647968"/>
                  </a:lnTo>
                  <a:lnTo>
                    <a:pt x="1162379" y="688477"/>
                  </a:lnTo>
                  <a:lnTo>
                    <a:pt x="1141549" y="738974"/>
                  </a:lnTo>
                  <a:lnTo>
                    <a:pt x="1133256" y="757524"/>
                  </a:lnTo>
                  <a:lnTo>
                    <a:pt x="1124990" y="776088"/>
                  </a:lnTo>
                  <a:lnTo>
                    <a:pt x="1107989" y="810233"/>
                  </a:lnTo>
                  <a:lnTo>
                    <a:pt x="1092599" y="835377"/>
                  </a:lnTo>
                  <a:lnTo>
                    <a:pt x="1092135" y="835173"/>
                  </a:lnTo>
                  <a:lnTo>
                    <a:pt x="1088607" y="840559"/>
                  </a:lnTo>
                  <a:lnTo>
                    <a:pt x="1084107" y="845518"/>
                  </a:lnTo>
                  <a:lnTo>
                    <a:pt x="1077053" y="856290"/>
                  </a:lnTo>
                  <a:lnTo>
                    <a:pt x="1068051" y="866208"/>
                  </a:lnTo>
                  <a:lnTo>
                    <a:pt x="1067541" y="867371"/>
                  </a:lnTo>
                  <a:lnTo>
                    <a:pt x="1058396" y="875838"/>
                  </a:lnTo>
                  <a:lnTo>
                    <a:pt x="1048467" y="885348"/>
                  </a:lnTo>
                  <a:lnTo>
                    <a:pt x="1038356" y="894777"/>
                  </a:lnTo>
                  <a:lnTo>
                    <a:pt x="1018957" y="911224"/>
                  </a:lnTo>
                  <a:lnTo>
                    <a:pt x="1008739" y="920607"/>
                  </a:lnTo>
                  <a:lnTo>
                    <a:pt x="989325" y="937048"/>
                  </a:lnTo>
                  <a:lnTo>
                    <a:pt x="988815" y="938210"/>
                  </a:lnTo>
                  <a:lnTo>
                    <a:pt x="985846" y="939681"/>
                  </a:lnTo>
                  <a:lnTo>
                    <a:pt x="985336" y="940844"/>
                  </a:lnTo>
                  <a:lnTo>
                    <a:pt x="984338" y="941793"/>
                  </a:lnTo>
                  <a:lnTo>
                    <a:pt x="983851" y="941579"/>
                  </a:lnTo>
                  <a:lnTo>
                    <a:pt x="982830" y="943904"/>
                  </a:lnTo>
                  <a:lnTo>
                    <a:pt x="950011" y="969715"/>
                  </a:lnTo>
                  <a:lnTo>
                    <a:pt x="914782" y="993079"/>
                  </a:lnTo>
                  <a:lnTo>
                    <a:pt x="908845" y="996020"/>
                  </a:lnTo>
                  <a:lnTo>
                    <a:pt x="903882" y="999388"/>
                  </a:lnTo>
                  <a:lnTo>
                    <a:pt x="868354" y="1017073"/>
                  </a:lnTo>
                  <a:lnTo>
                    <a:pt x="839139" y="1027821"/>
                  </a:lnTo>
                  <a:lnTo>
                    <a:pt x="817002" y="1036129"/>
                  </a:lnTo>
                  <a:lnTo>
                    <a:pt x="795101" y="1043155"/>
                  </a:lnTo>
                  <a:lnTo>
                    <a:pt x="772507" y="1051262"/>
                  </a:lnTo>
                  <a:lnTo>
                    <a:pt x="750332" y="1058167"/>
                  </a:lnTo>
                  <a:lnTo>
                    <a:pt x="711646" y="1068916"/>
                  </a:lnTo>
                  <a:lnTo>
                    <a:pt x="672010" y="1077861"/>
                  </a:lnTo>
                  <a:lnTo>
                    <a:pt x="630939" y="1084788"/>
                  </a:lnTo>
                  <a:lnTo>
                    <a:pt x="589429" y="1088748"/>
                  </a:lnTo>
                  <a:lnTo>
                    <a:pt x="575195" y="1089431"/>
                  </a:lnTo>
                  <a:lnTo>
                    <a:pt x="554610" y="1088712"/>
                  </a:lnTo>
                  <a:lnTo>
                    <a:pt x="546774" y="1088044"/>
                  </a:lnTo>
                  <a:lnTo>
                    <a:pt x="536263" y="1086201"/>
                  </a:lnTo>
                  <a:lnTo>
                    <a:pt x="525240" y="1085520"/>
                  </a:lnTo>
                  <a:lnTo>
                    <a:pt x="464529" y="1072723"/>
                  </a:lnTo>
                  <a:lnTo>
                    <a:pt x="425133" y="1060966"/>
                  </a:lnTo>
                  <a:lnTo>
                    <a:pt x="389070" y="1047899"/>
                  </a:lnTo>
                  <a:lnTo>
                    <a:pt x="376879" y="1043931"/>
                  </a:lnTo>
                  <a:close/>
                </a:path>
                <a:path w="1184275" h="1089659">
                  <a:moveTo>
                    <a:pt x="1091113" y="837499"/>
                  </a:moveTo>
                  <a:lnTo>
                    <a:pt x="1092135" y="835173"/>
                  </a:lnTo>
                  <a:lnTo>
                    <a:pt x="1092599" y="835377"/>
                  </a:lnTo>
                  <a:lnTo>
                    <a:pt x="1091113" y="837499"/>
                  </a:lnTo>
                  <a:close/>
                </a:path>
                <a:path w="1184275" h="1089659">
                  <a:moveTo>
                    <a:pt x="983341" y="942742"/>
                  </a:moveTo>
                  <a:lnTo>
                    <a:pt x="983851" y="941579"/>
                  </a:lnTo>
                  <a:lnTo>
                    <a:pt x="984338" y="941793"/>
                  </a:lnTo>
                  <a:lnTo>
                    <a:pt x="983341" y="942742"/>
                  </a:lnTo>
                  <a:close/>
                </a:path>
                <a:path w="1184275" h="1089659">
                  <a:moveTo>
                    <a:pt x="20412" y="647375"/>
                  </a:moveTo>
                  <a:lnTo>
                    <a:pt x="19950" y="645785"/>
                  </a:lnTo>
                  <a:lnTo>
                    <a:pt x="20086" y="646167"/>
                  </a:lnTo>
                  <a:lnTo>
                    <a:pt x="20412" y="647375"/>
                  </a:lnTo>
                  <a:close/>
                </a:path>
              </a:pathLst>
            </a:custGeom>
            <a:solidFill>
              <a:srgbClr val="F4B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91073" y="0"/>
            <a:ext cx="4396927" cy="43199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399" y="2064115"/>
            <a:ext cx="171450" cy="1714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5399" y="2768965"/>
            <a:ext cx="171450" cy="171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5399" y="4178665"/>
            <a:ext cx="171450" cy="17144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89000" y="3915171"/>
            <a:ext cx="10949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30" dirty="0">
                <a:solidFill>
                  <a:srgbClr val="C66244"/>
                </a:solidFill>
                <a:latin typeface="Verdana"/>
                <a:cs typeface="Verdana"/>
              </a:rPr>
              <a:t>setelah</a:t>
            </a:r>
            <a:r>
              <a:rPr sz="4000" b="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4000" b="0" spc="35" dirty="0">
                <a:solidFill>
                  <a:srgbClr val="C66244"/>
                </a:solidFill>
                <a:latin typeface="Verdana"/>
                <a:cs typeface="Verdana"/>
              </a:rPr>
              <a:t>itu</a:t>
            </a:r>
            <a:r>
              <a:rPr sz="4000" b="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4000" b="0" spc="20" dirty="0">
                <a:solidFill>
                  <a:srgbClr val="C66244"/>
                </a:solidFill>
                <a:latin typeface="Verdana"/>
                <a:cs typeface="Verdana"/>
              </a:rPr>
              <a:t>Alexander</a:t>
            </a:r>
            <a:r>
              <a:rPr sz="4000" b="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4000" b="0" spc="60" dirty="0">
                <a:solidFill>
                  <a:srgbClr val="C66244"/>
                </a:solidFill>
                <a:latin typeface="Verdana"/>
                <a:cs typeface="Verdana"/>
              </a:rPr>
              <a:t>Agung</a:t>
            </a:r>
            <a:r>
              <a:rPr sz="4000" b="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4000" b="0" spc="-45" dirty="0">
                <a:solidFill>
                  <a:srgbClr val="C66244"/>
                </a:solidFill>
                <a:latin typeface="Verdana"/>
                <a:cs typeface="Verdana"/>
              </a:rPr>
              <a:t>menggantikan</a:t>
            </a:r>
            <a:endParaRPr sz="4000" dirty="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5399" y="5588364"/>
            <a:ext cx="171450" cy="17144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  <a:tabLst>
                <a:tab pos="6437630" algn="l"/>
              </a:tabLst>
            </a:pPr>
            <a:r>
              <a:rPr spc="-95" dirty="0"/>
              <a:t>a</a:t>
            </a:r>
            <a:r>
              <a:rPr spc="105" dirty="0"/>
              <a:t>y</a:t>
            </a:r>
            <a:r>
              <a:rPr spc="-95" dirty="0"/>
              <a:t>a</a:t>
            </a:r>
            <a:r>
              <a:rPr spc="-90" dirty="0"/>
              <a:t>hn</a:t>
            </a:r>
            <a:r>
              <a:rPr spc="105" dirty="0"/>
              <a:t>y</a:t>
            </a:r>
            <a:r>
              <a:rPr spc="-90" dirty="0"/>
              <a:t>a</a:t>
            </a:r>
            <a:r>
              <a:rPr spc="-335" dirty="0"/>
              <a:t> </a:t>
            </a:r>
            <a:r>
              <a:rPr spc="105" dirty="0"/>
              <a:t>y</a:t>
            </a:r>
            <a:r>
              <a:rPr spc="-95" dirty="0"/>
              <a:t>a</a:t>
            </a:r>
            <a:r>
              <a:rPr spc="-90" dirty="0"/>
              <a:t>n</a:t>
            </a:r>
            <a:r>
              <a:rPr spc="155" dirty="0"/>
              <a:t>g</a:t>
            </a:r>
            <a:r>
              <a:rPr spc="-335" dirty="0"/>
              <a:t> </a:t>
            </a:r>
            <a:r>
              <a:rPr spc="285" dirty="0"/>
              <a:t>t</a:t>
            </a:r>
            <a:r>
              <a:rPr spc="80" dirty="0"/>
              <a:t>e</a:t>
            </a:r>
            <a:r>
              <a:rPr spc="25" dirty="0"/>
              <a:t>r</a:t>
            </a:r>
            <a:r>
              <a:rPr spc="170" dirty="0"/>
              <a:t>b</a:t>
            </a:r>
            <a:r>
              <a:rPr spc="-90" dirty="0"/>
              <a:t>unu</a:t>
            </a:r>
            <a:r>
              <a:rPr spc="-85" dirty="0"/>
              <a:t>h</a:t>
            </a:r>
            <a:r>
              <a:rPr dirty="0"/>
              <a:t>	</a:t>
            </a:r>
            <a:r>
              <a:rPr spc="15" dirty="0"/>
              <a:t>s</a:t>
            </a:r>
            <a:r>
              <a:rPr spc="80" dirty="0"/>
              <a:t>e</a:t>
            </a:r>
            <a:r>
              <a:rPr spc="170" dirty="0"/>
              <a:t>b</a:t>
            </a:r>
            <a:r>
              <a:rPr spc="-95" dirty="0"/>
              <a:t>a</a:t>
            </a:r>
            <a:r>
              <a:rPr spc="150" dirty="0"/>
              <a:t>g</a:t>
            </a:r>
            <a:r>
              <a:rPr spc="-95" dirty="0"/>
              <a:t>a</a:t>
            </a:r>
            <a:r>
              <a:rPr spc="-90" dirty="0"/>
              <a:t>i</a:t>
            </a:r>
            <a:r>
              <a:rPr spc="-335" dirty="0"/>
              <a:t> </a:t>
            </a:r>
            <a:r>
              <a:rPr spc="25" dirty="0"/>
              <a:t>r</a:t>
            </a:r>
            <a:r>
              <a:rPr spc="-95" dirty="0"/>
              <a:t>a</a:t>
            </a:r>
            <a:r>
              <a:rPr spc="-30" dirty="0"/>
              <a:t>j</a:t>
            </a:r>
            <a:r>
              <a:rPr spc="-90" dirty="0"/>
              <a:t>a</a:t>
            </a:r>
          </a:p>
          <a:p>
            <a:pPr marL="12700" marR="5080">
              <a:lnSpc>
                <a:spcPct val="115599"/>
              </a:lnSpc>
            </a:pPr>
            <a:r>
              <a:rPr spc="175" dirty="0"/>
              <a:t>A</a:t>
            </a:r>
            <a:r>
              <a:rPr spc="-70" dirty="0"/>
              <a:t>l</a:t>
            </a:r>
            <a:r>
              <a:rPr spc="80" dirty="0"/>
              <a:t>e</a:t>
            </a:r>
            <a:r>
              <a:rPr spc="-125" dirty="0"/>
              <a:t>x</a:t>
            </a:r>
            <a:r>
              <a:rPr spc="-95" dirty="0"/>
              <a:t>a</a:t>
            </a:r>
            <a:r>
              <a:rPr spc="-90" dirty="0"/>
              <a:t>n</a:t>
            </a:r>
            <a:r>
              <a:rPr spc="170" dirty="0"/>
              <a:t>d</a:t>
            </a:r>
            <a:r>
              <a:rPr spc="80" dirty="0"/>
              <a:t>e</a:t>
            </a:r>
            <a:r>
              <a:rPr spc="30" dirty="0"/>
              <a:t>r</a:t>
            </a:r>
            <a:r>
              <a:rPr spc="-335" dirty="0"/>
              <a:t> </a:t>
            </a:r>
            <a:r>
              <a:rPr spc="175" dirty="0"/>
              <a:t>A</a:t>
            </a:r>
            <a:r>
              <a:rPr spc="150" dirty="0"/>
              <a:t>g</a:t>
            </a:r>
            <a:r>
              <a:rPr spc="-90" dirty="0"/>
              <a:t>un</a:t>
            </a:r>
            <a:r>
              <a:rPr spc="155" dirty="0"/>
              <a:t>g</a:t>
            </a:r>
            <a:r>
              <a:rPr spc="-335" dirty="0"/>
              <a:t> </a:t>
            </a:r>
            <a:r>
              <a:rPr spc="-620" dirty="0"/>
              <a:t>m</a:t>
            </a:r>
            <a:r>
              <a:rPr spc="80" dirty="0"/>
              <a:t>e</a:t>
            </a:r>
            <a:r>
              <a:rPr spc="-620" dirty="0"/>
              <a:t>m</a:t>
            </a:r>
            <a:r>
              <a:rPr spc="-90" dirty="0"/>
              <a:t>i</a:t>
            </a:r>
            <a:r>
              <a:rPr spc="-620" dirty="0"/>
              <a:t>m</a:t>
            </a:r>
            <a:r>
              <a:rPr spc="170" dirty="0"/>
              <a:t>p</a:t>
            </a:r>
            <a:r>
              <a:rPr spc="-90" dirty="0"/>
              <a:t>i</a:t>
            </a:r>
            <a:r>
              <a:rPr spc="-85" dirty="0"/>
              <a:t>n</a:t>
            </a:r>
            <a:r>
              <a:rPr spc="-335" dirty="0"/>
              <a:t> </a:t>
            </a:r>
            <a:r>
              <a:rPr spc="170" dirty="0"/>
              <a:t>p</a:t>
            </a:r>
            <a:r>
              <a:rPr spc="80" dirty="0"/>
              <a:t>e</a:t>
            </a:r>
            <a:r>
              <a:rPr spc="-90" dirty="0"/>
              <a:t>n</a:t>
            </a:r>
            <a:r>
              <a:rPr spc="-95" dirty="0"/>
              <a:t>a</a:t>
            </a:r>
            <a:r>
              <a:rPr spc="-30" dirty="0"/>
              <a:t>k</a:t>
            </a:r>
            <a:r>
              <a:rPr spc="-70" dirty="0"/>
              <a:t>l</a:t>
            </a:r>
            <a:r>
              <a:rPr spc="-90" dirty="0"/>
              <a:t>u</a:t>
            </a:r>
            <a:r>
              <a:rPr spc="-30" dirty="0"/>
              <a:t>k</a:t>
            </a:r>
            <a:r>
              <a:rPr spc="-95" dirty="0"/>
              <a:t>a</a:t>
            </a:r>
            <a:r>
              <a:rPr spc="-85" dirty="0"/>
              <a:t>n</a:t>
            </a:r>
            <a:r>
              <a:rPr spc="-335" dirty="0"/>
              <a:t> </a:t>
            </a:r>
            <a:r>
              <a:rPr spc="-30" dirty="0"/>
              <a:t>k</a:t>
            </a:r>
            <a:r>
              <a:rPr spc="85" dirty="0"/>
              <a:t>e</a:t>
            </a:r>
            <a:r>
              <a:rPr spc="-335" dirty="0"/>
              <a:t> </a:t>
            </a:r>
            <a:r>
              <a:rPr spc="20" dirty="0"/>
              <a:t>E</a:t>
            </a:r>
            <a:r>
              <a:rPr spc="25" dirty="0"/>
              <a:t>r</a:t>
            </a:r>
            <a:r>
              <a:rPr cap="small" spc="60" dirty="0"/>
              <a:t>o</a:t>
            </a:r>
            <a:r>
              <a:rPr spc="170" dirty="0"/>
              <a:t>p</a:t>
            </a:r>
            <a:r>
              <a:rPr spc="-95" dirty="0"/>
              <a:t>a</a:t>
            </a:r>
            <a:r>
              <a:rPr spc="-490" dirty="0"/>
              <a:t>, </a:t>
            </a:r>
            <a:r>
              <a:rPr spc="175" dirty="0"/>
              <a:t>A</a:t>
            </a:r>
            <a:r>
              <a:rPr spc="430" dirty="0"/>
              <a:t>f</a:t>
            </a:r>
            <a:r>
              <a:rPr spc="25" dirty="0"/>
              <a:t>r</a:t>
            </a:r>
            <a:r>
              <a:rPr spc="-90" dirty="0"/>
              <a:t>i</a:t>
            </a:r>
            <a:r>
              <a:rPr spc="-30" dirty="0"/>
              <a:t>k</a:t>
            </a:r>
            <a:r>
              <a:rPr spc="-95" dirty="0"/>
              <a:t>a</a:t>
            </a:r>
            <a:r>
              <a:rPr spc="-500" dirty="0"/>
              <a:t>,</a:t>
            </a:r>
            <a:r>
              <a:rPr spc="-335" dirty="0"/>
              <a:t> </a:t>
            </a:r>
            <a:r>
              <a:rPr spc="170" dirty="0"/>
              <a:t>d</a:t>
            </a:r>
            <a:r>
              <a:rPr spc="-95" dirty="0"/>
              <a:t>a</a:t>
            </a:r>
            <a:r>
              <a:rPr spc="-85" dirty="0"/>
              <a:t>n</a:t>
            </a:r>
            <a:r>
              <a:rPr spc="-335" dirty="0"/>
              <a:t> </a:t>
            </a:r>
            <a:r>
              <a:rPr spc="175" dirty="0"/>
              <a:t>A</a:t>
            </a:r>
            <a:r>
              <a:rPr spc="15" dirty="0"/>
              <a:t>s</a:t>
            </a:r>
            <a:r>
              <a:rPr spc="-90" dirty="0"/>
              <a:t>ia</a:t>
            </a:r>
            <a:r>
              <a:rPr spc="-335" dirty="0"/>
              <a:t> </a:t>
            </a:r>
            <a:r>
              <a:rPr spc="15" dirty="0"/>
              <a:t>s</a:t>
            </a:r>
            <a:r>
              <a:rPr spc="-95" dirty="0"/>
              <a:t>a</a:t>
            </a:r>
            <a:r>
              <a:rPr spc="-620" dirty="0"/>
              <a:t>m</a:t>
            </a:r>
            <a:r>
              <a:rPr spc="170" dirty="0"/>
              <a:t>p</a:t>
            </a:r>
            <a:r>
              <a:rPr spc="-95" dirty="0"/>
              <a:t>a</a:t>
            </a:r>
            <a:r>
              <a:rPr spc="-90" dirty="0"/>
              <a:t>i</a:t>
            </a:r>
            <a:r>
              <a:rPr spc="-335" dirty="0"/>
              <a:t> </a:t>
            </a:r>
            <a:r>
              <a:rPr spc="65" dirty="0"/>
              <a:t>3</a:t>
            </a:r>
            <a:r>
              <a:rPr spc="5" dirty="0"/>
              <a:t>2</a:t>
            </a:r>
            <a:r>
              <a:rPr spc="105" dirty="0"/>
              <a:t>5</a:t>
            </a:r>
            <a:r>
              <a:rPr spc="-335" dirty="0"/>
              <a:t> </a:t>
            </a:r>
            <a:r>
              <a:rPr spc="25" dirty="0"/>
              <a:t>S</a:t>
            </a:r>
            <a:r>
              <a:rPr spc="560" dirty="0"/>
              <a:t>M</a:t>
            </a:r>
            <a:r>
              <a:rPr spc="-335" dirty="0"/>
              <a:t> </a:t>
            </a:r>
            <a:r>
              <a:rPr spc="175" dirty="0"/>
              <a:t>A</a:t>
            </a:r>
            <a:r>
              <a:rPr spc="-70" dirty="0"/>
              <a:t>l</a:t>
            </a:r>
            <a:r>
              <a:rPr spc="80" dirty="0"/>
              <a:t>e</a:t>
            </a:r>
            <a:r>
              <a:rPr spc="-125" dirty="0"/>
              <a:t>x</a:t>
            </a:r>
            <a:r>
              <a:rPr spc="-95" dirty="0"/>
              <a:t>a</a:t>
            </a:r>
            <a:r>
              <a:rPr spc="-90" dirty="0"/>
              <a:t>n</a:t>
            </a:r>
            <a:r>
              <a:rPr spc="170" dirty="0"/>
              <a:t>d</a:t>
            </a:r>
            <a:r>
              <a:rPr spc="80" dirty="0"/>
              <a:t>e</a:t>
            </a:r>
            <a:r>
              <a:rPr spc="30" dirty="0"/>
              <a:t>r </a:t>
            </a:r>
            <a:r>
              <a:rPr spc="-620" dirty="0"/>
              <a:t>m</a:t>
            </a:r>
            <a:r>
              <a:rPr spc="80" dirty="0"/>
              <a:t>e</a:t>
            </a:r>
            <a:r>
              <a:rPr spc="-90" dirty="0"/>
              <a:t>nin</a:t>
            </a:r>
            <a:r>
              <a:rPr spc="150" dirty="0"/>
              <a:t>gg</a:t>
            </a:r>
            <a:r>
              <a:rPr spc="-95" dirty="0"/>
              <a:t>a</a:t>
            </a:r>
            <a:r>
              <a:rPr spc="-70" dirty="0"/>
              <a:t>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5130" y="-190500"/>
            <a:ext cx="14801850" cy="43776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143635" marR="1183640">
              <a:lnSpc>
                <a:spcPct val="115599"/>
              </a:lnSpc>
              <a:spcBef>
                <a:spcPts val="2725"/>
              </a:spcBef>
            </a:pPr>
            <a:r>
              <a:rPr lang="en-US" sz="5000" b="1" spc="-95" dirty="0" err="1" smtClean="0">
                <a:solidFill>
                  <a:srgbClr val="C66244"/>
                </a:solidFill>
                <a:latin typeface="Tempus Sans ITC" pitchFamily="82" charset="0"/>
                <a:cs typeface="Verdana"/>
              </a:rPr>
              <a:t>Yunani</a:t>
            </a:r>
            <a:r>
              <a:rPr lang="en-US" sz="5000" b="1" spc="-95" dirty="0" smtClean="0">
                <a:solidFill>
                  <a:srgbClr val="C66244"/>
                </a:solidFill>
                <a:latin typeface="Tempus Sans ITC" pitchFamily="82" charset="0"/>
                <a:cs typeface="Verdana"/>
              </a:rPr>
              <a:t> </a:t>
            </a:r>
            <a:r>
              <a:rPr lang="en-US" sz="5000" b="1" spc="-95" dirty="0" err="1" smtClean="0">
                <a:solidFill>
                  <a:srgbClr val="C66244"/>
                </a:solidFill>
                <a:latin typeface="Tempus Sans ITC" pitchFamily="82" charset="0"/>
                <a:cs typeface="Verdana"/>
              </a:rPr>
              <a:t>Jatuh</a:t>
            </a:r>
            <a:r>
              <a:rPr lang="en-US" sz="5000" b="1" spc="-95" dirty="0" smtClean="0">
                <a:solidFill>
                  <a:srgbClr val="C66244"/>
                </a:solidFill>
                <a:latin typeface="Tempus Sans ITC" pitchFamily="82" charset="0"/>
                <a:cs typeface="Verdana"/>
              </a:rPr>
              <a:t> </a:t>
            </a:r>
            <a:r>
              <a:rPr lang="en-US" sz="5000" b="1" spc="-95" dirty="0" smtClean="0">
                <a:solidFill>
                  <a:srgbClr val="C66244"/>
                </a:solidFill>
                <a:latin typeface="Tempus Sans ITC" pitchFamily="82" charset="0"/>
                <a:cs typeface="Verdana"/>
              </a:rPr>
              <a:t>di </a:t>
            </a:r>
            <a:r>
              <a:rPr lang="en-US" sz="5000" b="1" spc="-95" dirty="0" err="1" smtClean="0">
                <a:solidFill>
                  <a:srgbClr val="C66244"/>
                </a:solidFill>
                <a:latin typeface="Tempus Sans ITC" pitchFamily="82" charset="0"/>
                <a:cs typeface="Verdana"/>
              </a:rPr>
              <a:t>T</a:t>
            </a:r>
            <a:r>
              <a:rPr lang="en-US" sz="5000" b="1" spc="-95" dirty="0" err="1" smtClean="0">
                <a:solidFill>
                  <a:srgbClr val="C66244"/>
                </a:solidFill>
                <a:latin typeface="Tempus Sans ITC" pitchFamily="82" charset="0"/>
                <a:cs typeface="Verdana"/>
              </a:rPr>
              <a:t>angan</a:t>
            </a:r>
            <a:r>
              <a:rPr lang="en-US" sz="5000" b="1" spc="-95" dirty="0" smtClean="0">
                <a:solidFill>
                  <a:srgbClr val="C66244"/>
                </a:solidFill>
                <a:latin typeface="Tempus Sans ITC" pitchFamily="82" charset="0"/>
                <a:cs typeface="Verdana"/>
              </a:rPr>
              <a:t> Alexander </a:t>
            </a:r>
            <a:r>
              <a:rPr lang="en-US" sz="5000" b="1" spc="-95" dirty="0" err="1" smtClean="0">
                <a:solidFill>
                  <a:srgbClr val="C66244"/>
                </a:solidFill>
                <a:latin typeface="Tempus Sans ITC" pitchFamily="82" charset="0"/>
                <a:cs typeface="Verdana"/>
              </a:rPr>
              <a:t>Agung</a:t>
            </a:r>
            <a:r>
              <a:rPr lang="en-US" sz="5000" b="1" spc="-95" dirty="0" smtClean="0">
                <a:solidFill>
                  <a:srgbClr val="C66244"/>
                </a:solidFill>
                <a:latin typeface="Tempus Sans ITC" pitchFamily="82" charset="0"/>
                <a:cs typeface="Verdana"/>
              </a:rPr>
              <a:t> Dari </a:t>
            </a:r>
            <a:r>
              <a:rPr lang="en-US" sz="5000" b="1" spc="-95" dirty="0" err="1" smtClean="0">
                <a:solidFill>
                  <a:srgbClr val="C66244"/>
                </a:solidFill>
                <a:latin typeface="Tempus Sans ITC" pitchFamily="82" charset="0"/>
                <a:cs typeface="Verdana"/>
              </a:rPr>
              <a:t>Makedonia</a:t>
            </a:r>
            <a:endParaRPr lang="en-US" sz="5000" b="1" spc="-95" dirty="0" smtClean="0">
              <a:solidFill>
                <a:srgbClr val="C66244"/>
              </a:solidFill>
              <a:latin typeface="Tempus Sans ITC" pitchFamily="82" charset="0"/>
              <a:cs typeface="Verdana"/>
            </a:endParaRPr>
          </a:p>
          <a:p>
            <a:pPr marL="1143635" marR="1183640">
              <a:lnSpc>
                <a:spcPct val="115599"/>
              </a:lnSpc>
              <a:spcBef>
                <a:spcPts val="2725"/>
              </a:spcBef>
            </a:pPr>
            <a:r>
              <a:rPr sz="39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-30" dirty="0" err="1" smtClean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900" spc="-90" dirty="0" err="1" smtClean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900" spc="170" dirty="0" err="1" smtClean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39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290" dirty="0" err="1" smtClean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900" spc="-33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17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900" spc="8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900" spc="2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9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900" spc="155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90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17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900" spc="8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900" spc="-7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900" cap="small" spc="6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900" spc="17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900" cap="small" spc="6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900" spc="8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900" spc="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900" cap="small" spc="6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900" spc="20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90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105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un</a:t>
            </a:r>
            <a:r>
              <a:rPr sz="39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ni</a:t>
            </a:r>
            <a:r>
              <a:rPr sz="390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-62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900" spc="8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900" spc="-25" dirty="0">
                <a:solidFill>
                  <a:srgbClr val="C66244"/>
                </a:solidFill>
                <a:latin typeface="Verdana"/>
                <a:cs typeface="Verdana"/>
              </a:rPr>
              <a:t>j</a:t>
            </a:r>
            <a:r>
              <a:rPr sz="39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17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90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-7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900" spc="8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900" spc="-62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9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-65" dirty="0">
                <a:solidFill>
                  <a:srgbClr val="C66244"/>
                </a:solidFill>
                <a:latin typeface="Verdana"/>
                <a:cs typeface="Verdana"/>
              </a:rPr>
              <a:t>h </a:t>
            </a:r>
            <a:r>
              <a:rPr sz="3900" spc="10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9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-30" dirty="0">
                <a:solidFill>
                  <a:srgbClr val="C66244"/>
                </a:solidFill>
                <a:latin typeface="Verdana"/>
                <a:cs typeface="Verdana"/>
              </a:rPr>
              <a:t>j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47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hi</a:t>
            </a:r>
            <a:r>
              <a:rPr sz="3900" spc="-7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900" spc="17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3900" spc="20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90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17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9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25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90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555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9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-30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900" spc="8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900" spc="17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900" cap="small" spc="6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nia</a:t>
            </a:r>
            <a:r>
              <a:rPr sz="390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-62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900" spc="8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9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-30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900" spc="-7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3900" spc="-30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9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-8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90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370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un</a:t>
            </a:r>
            <a:r>
              <a:rPr sz="39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900" spc="-100" dirty="0">
                <a:solidFill>
                  <a:srgbClr val="C66244"/>
                </a:solidFill>
                <a:latin typeface="Verdana"/>
                <a:cs typeface="Verdana"/>
              </a:rPr>
              <a:t>i </a:t>
            </a:r>
            <a:r>
              <a:rPr sz="3900" spc="17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900" spc="80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900" spc="15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9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-8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90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-62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3900" spc="17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9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-85" dirty="0">
                <a:solidFill>
                  <a:srgbClr val="C66244"/>
                </a:solidFill>
                <a:latin typeface="Verdana"/>
                <a:cs typeface="Verdana"/>
              </a:rPr>
              <a:t>h</a:t>
            </a:r>
            <a:r>
              <a:rPr sz="390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17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9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17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900" spc="-90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90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65" dirty="0">
                <a:solidFill>
                  <a:srgbClr val="C66244"/>
                </a:solidFill>
                <a:latin typeface="Verdana"/>
                <a:cs typeface="Verdana"/>
              </a:rPr>
              <a:t>33</a:t>
            </a:r>
            <a:r>
              <a:rPr sz="3900" spc="130" dirty="0">
                <a:solidFill>
                  <a:srgbClr val="C66244"/>
                </a:solidFill>
                <a:latin typeface="Verdana"/>
                <a:cs typeface="Verdana"/>
              </a:rPr>
              <a:t>8</a:t>
            </a:r>
            <a:r>
              <a:rPr sz="3900" spc="-33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900" spc="2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900" spc="56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endParaRPr sz="39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100"/>
              </a:spcBef>
            </a:pPr>
            <a:r>
              <a:rPr spc="-325" dirty="0"/>
              <a:t>H</a:t>
            </a:r>
            <a:r>
              <a:rPr spc="-260" dirty="0"/>
              <a:t>a</a:t>
            </a:r>
            <a:r>
              <a:rPr spc="-250" dirty="0"/>
              <a:t>l</a:t>
            </a:r>
            <a:r>
              <a:rPr spc="-235" dirty="0"/>
              <a:t> </a:t>
            </a:r>
            <a:r>
              <a:rPr spc="-140" dirty="0"/>
              <a:t>y</a:t>
            </a:r>
            <a:r>
              <a:rPr spc="-260" dirty="0"/>
              <a:t>a</a:t>
            </a:r>
            <a:r>
              <a:rPr spc="-310" dirty="0"/>
              <a:t>n</a:t>
            </a:r>
            <a:r>
              <a:rPr spc="-105" dirty="0"/>
              <a:t>g</a:t>
            </a:r>
            <a:r>
              <a:rPr spc="-235" dirty="0"/>
              <a:t> </a:t>
            </a:r>
            <a:r>
              <a:rPr spc="-105" dirty="0"/>
              <a:t>p</a:t>
            </a:r>
            <a:r>
              <a:rPr spc="-260" dirty="0"/>
              <a:t>a</a:t>
            </a:r>
            <a:r>
              <a:rPr spc="-250" dirty="0"/>
              <a:t>l</a:t>
            </a:r>
            <a:r>
              <a:rPr spc="-265" dirty="0"/>
              <a:t>i</a:t>
            </a:r>
            <a:r>
              <a:rPr spc="-310" dirty="0"/>
              <a:t>n</a:t>
            </a:r>
            <a:r>
              <a:rPr spc="-105" dirty="0"/>
              <a:t>g</a:t>
            </a:r>
            <a:r>
              <a:rPr spc="-235" dirty="0"/>
              <a:t> </a:t>
            </a:r>
            <a:r>
              <a:rPr spc="-150" dirty="0"/>
              <a:t>s</a:t>
            </a:r>
            <a:r>
              <a:rPr spc="-310" dirty="0"/>
              <a:t>u</a:t>
            </a:r>
            <a:r>
              <a:rPr spc="-250" dirty="0"/>
              <a:t>l</a:t>
            </a:r>
            <a:r>
              <a:rPr spc="-265" dirty="0"/>
              <a:t>i</a:t>
            </a:r>
            <a:r>
              <a:rPr spc="125" dirty="0"/>
              <a:t>t</a:t>
            </a:r>
            <a:r>
              <a:rPr spc="-235" dirty="0"/>
              <a:t> </a:t>
            </a:r>
            <a:r>
              <a:rPr spc="-105" dirty="0"/>
              <a:t>d</a:t>
            </a:r>
            <a:r>
              <a:rPr spc="-260" dirty="0"/>
              <a:t>a</a:t>
            </a:r>
            <a:r>
              <a:rPr spc="-250" dirty="0"/>
              <a:t>l</a:t>
            </a:r>
            <a:r>
              <a:rPr spc="-260" dirty="0"/>
              <a:t>a</a:t>
            </a:r>
            <a:r>
              <a:rPr spc="-785" dirty="0"/>
              <a:t>m</a:t>
            </a:r>
            <a:r>
              <a:rPr spc="-235" dirty="0"/>
              <a:t> </a:t>
            </a:r>
            <a:r>
              <a:rPr spc="-310" dirty="0"/>
              <a:t>h</a:t>
            </a:r>
            <a:r>
              <a:rPr spc="-265" dirty="0"/>
              <a:t>i</a:t>
            </a:r>
            <a:r>
              <a:rPr spc="-105" dirty="0"/>
              <a:t>d</a:t>
            </a:r>
            <a:r>
              <a:rPr spc="-310" dirty="0"/>
              <a:t>u</a:t>
            </a:r>
            <a:r>
              <a:rPr spc="-105" dirty="0"/>
              <a:t>p</a:t>
            </a:r>
            <a:r>
              <a:rPr spc="-235" dirty="0"/>
              <a:t> </a:t>
            </a:r>
            <a:r>
              <a:rPr spc="-260" dirty="0"/>
              <a:t>a</a:t>
            </a:r>
            <a:r>
              <a:rPr spc="-105" dirty="0"/>
              <a:t>d</a:t>
            </a:r>
            <a:r>
              <a:rPr spc="-260" dirty="0"/>
              <a:t>a</a:t>
            </a:r>
            <a:r>
              <a:rPr spc="-250" dirty="0"/>
              <a:t>l</a:t>
            </a:r>
            <a:r>
              <a:rPr spc="-260" dirty="0"/>
              <a:t>a</a:t>
            </a:r>
            <a:r>
              <a:rPr spc="-204" dirty="0"/>
              <a:t>h  </a:t>
            </a:r>
            <a:r>
              <a:rPr spc="-785" dirty="0"/>
              <a:t>m</a:t>
            </a:r>
            <a:r>
              <a:rPr spc="-150" dirty="0"/>
              <a:t>e</a:t>
            </a:r>
            <a:r>
              <a:rPr spc="-310" dirty="0"/>
              <a:t>n</a:t>
            </a:r>
            <a:r>
              <a:rPr spc="-105" dirty="0"/>
              <a:t>g</a:t>
            </a:r>
            <a:r>
              <a:rPr spc="-150" dirty="0"/>
              <a:t>e</a:t>
            </a:r>
            <a:r>
              <a:rPr spc="-310" dirty="0"/>
              <a:t>n</a:t>
            </a:r>
            <a:r>
              <a:rPr spc="-260" dirty="0"/>
              <a:t>a</a:t>
            </a:r>
            <a:r>
              <a:rPr spc="-250" dirty="0"/>
              <a:t>l</a:t>
            </a:r>
            <a:r>
              <a:rPr spc="-235" dirty="0"/>
              <a:t> </a:t>
            </a:r>
            <a:r>
              <a:rPr spc="-105" dirty="0"/>
              <a:t>d</a:t>
            </a:r>
            <a:r>
              <a:rPr spc="-265" dirty="0"/>
              <a:t>i</a:t>
            </a:r>
            <a:r>
              <a:rPr spc="-180" dirty="0"/>
              <a:t>r</a:t>
            </a:r>
            <a:r>
              <a:rPr spc="-265" dirty="0"/>
              <a:t>i</a:t>
            </a:r>
            <a:r>
              <a:rPr spc="-235" dirty="0"/>
              <a:t> </a:t>
            </a:r>
            <a:r>
              <a:rPr spc="-150" dirty="0"/>
              <a:t>se</a:t>
            </a:r>
            <a:r>
              <a:rPr spc="-310" dirty="0"/>
              <a:t>n</a:t>
            </a:r>
            <a:r>
              <a:rPr spc="-105" dirty="0"/>
              <a:t>d</a:t>
            </a:r>
            <a:r>
              <a:rPr spc="-265" dirty="0"/>
              <a:t>i</a:t>
            </a:r>
            <a:r>
              <a:rPr spc="-180" dirty="0"/>
              <a:t>r</a:t>
            </a:r>
            <a:r>
              <a:rPr spc="-265" dirty="0"/>
              <a:t>i</a:t>
            </a: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pc="-114" dirty="0"/>
              <a:t>-Thales-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6793" y="5898770"/>
            <a:ext cx="80918" cy="25860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7649989" y="3590650"/>
            <a:ext cx="3079115" cy="2919730"/>
            <a:chOff x="7649989" y="3590650"/>
            <a:chExt cx="3079115" cy="2919730"/>
          </a:xfrm>
        </p:grpSpPr>
        <p:sp>
          <p:nvSpPr>
            <p:cNvPr id="16" name="object 16"/>
            <p:cNvSpPr/>
            <p:nvPr/>
          </p:nvSpPr>
          <p:spPr>
            <a:xfrm>
              <a:off x="9740547" y="3653547"/>
              <a:ext cx="988694" cy="2726690"/>
            </a:xfrm>
            <a:custGeom>
              <a:avLst/>
              <a:gdLst/>
              <a:ahLst/>
              <a:cxnLst/>
              <a:rect l="l" t="t" r="r" b="b"/>
              <a:pathLst>
                <a:path w="988695" h="2726690">
                  <a:moveTo>
                    <a:pt x="489380" y="2726413"/>
                  </a:moveTo>
                  <a:lnTo>
                    <a:pt x="423022" y="2725019"/>
                  </a:lnTo>
                  <a:lnTo>
                    <a:pt x="359362" y="2720957"/>
                  </a:lnTo>
                  <a:lnTo>
                    <a:pt x="298987" y="2714407"/>
                  </a:lnTo>
                  <a:lnTo>
                    <a:pt x="242481" y="2705549"/>
                  </a:lnTo>
                  <a:lnTo>
                    <a:pt x="190431" y="2694565"/>
                  </a:lnTo>
                  <a:lnTo>
                    <a:pt x="143421" y="2681634"/>
                  </a:lnTo>
                  <a:lnTo>
                    <a:pt x="102037" y="2666937"/>
                  </a:lnTo>
                  <a:lnTo>
                    <a:pt x="66865" y="2650655"/>
                  </a:lnTo>
                  <a:lnTo>
                    <a:pt x="17496" y="2614054"/>
                  </a:lnTo>
                  <a:lnTo>
                    <a:pt x="0" y="2573275"/>
                  </a:lnTo>
                  <a:lnTo>
                    <a:pt x="3427" y="130578"/>
                  </a:lnTo>
                  <a:lnTo>
                    <a:pt x="29965" y="92737"/>
                  </a:lnTo>
                  <a:lnTo>
                    <a:pt x="90936" y="59321"/>
                  </a:lnTo>
                  <a:lnTo>
                    <a:pt x="132603" y="44766"/>
                  </a:lnTo>
                  <a:lnTo>
                    <a:pt x="180802" y="31909"/>
                  </a:lnTo>
                  <a:lnTo>
                    <a:pt x="234841" y="20948"/>
                  </a:lnTo>
                  <a:lnTo>
                    <a:pt x="294027" y="12079"/>
                  </a:lnTo>
                  <a:lnTo>
                    <a:pt x="357668" y="5500"/>
                  </a:lnTo>
                  <a:lnTo>
                    <a:pt x="425073" y="1407"/>
                  </a:lnTo>
                  <a:lnTo>
                    <a:pt x="495549" y="0"/>
                  </a:lnTo>
                  <a:lnTo>
                    <a:pt x="568358" y="1505"/>
                  </a:lnTo>
                  <a:lnTo>
                    <a:pt x="637855" y="5873"/>
                  </a:lnTo>
                  <a:lnTo>
                    <a:pt x="703277" y="12883"/>
                  </a:lnTo>
                  <a:lnTo>
                    <a:pt x="763860" y="22312"/>
                  </a:lnTo>
                  <a:lnTo>
                    <a:pt x="818841" y="33938"/>
                  </a:lnTo>
                  <a:lnTo>
                    <a:pt x="867458" y="47540"/>
                  </a:lnTo>
                  <a:lnTo>
                    <a:pt x="908946" y="62895"/>
                  </a:lnTo>
                  <a:lnTo>
                    <a:pt x="967487" y="97979"/>
                  </a:lnTo>
                  <a:lnTo>
                    <a:pt x="988357" y="137414"/>
                  </a:lnTo>
                  <a:lnTo>
                    <a:pt x="978076" y="2573959"/>
                  </a:lnTo>
                  <a:lnTo>
                    <a:pt x="956229" y="2617950"/>
                  </a:lnTo>
                  <a:lnTo>
                    <a:pt x="897652" y="2656924"/>
                  </a:lnTo>
                  <a:lnTo>
                    <a:pt x="856451" y="2673936"/>
                  </a:lnTo>
                  <a:lnTo>
                    <a:pt x="808301" y="2688982"/>
                  </a:lnTo>
                  <a:lnTo>
                    <a:pt x="753946" y="2701824"/>
                  </a:lnTo>
                  <a:lnTo>
                    <a:pt x="694133" y="2712226"/>
                  </a:lnTo>
                  <a:lnTo>
                    <a:pt x="629604" y="2719950"/>
                  </a:lnTo>
                  <a:lnTo>
                    <a:pt x="561105" y="2724758"/>
                  </a:lnTo>
                  <a:lnTo>
                    <a:pt x="489380" y="2726413"/>
                  </a:lnTo>
                  <a:close/>
                </a:path>
              </a:pathLst>
            </a:custGeom>
            <a:solidFill>
              <a:srgbClr val="C66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49989" y="3590650"/>
              <a:ext cx="643255" cy="2775585"/>
            </a:xfrm>
            <a:custGeom>
              <a:avLst/>
              <a:gdLst/>
              <a:ahLst/>
              <a:cxnLst/>
              <a:rect l="l" t="t" r="r" b="b"/>
              <a:pathLst>
                <a:path w="643254" h="2775585">
                  <a:moveTo>
                    <a:pt x="343402" y="2775047"/>
                  </a:moveTo>
                  <a:lnTo>
                    <a:pt x="284376" y="2773981"/>
                  </a:lnTo>
                  <a:lnTo>
                    <a:pt x="226363" y="2770069"/>
                  </a:lnTo>
                  <a:lnTo>
                    <a:pt x="171517" y="2763277"/>
                  </a:lnTo>
                  <a:lnTo>
                    <a:pt x="121986" y="2753568"/>
                  </a:lnTo>
                  <a:lnTo>
                    <a:pt x="79922" y="2740907"/>
                  </a:lnTo>
                  <a:lnTo>
                    <a:pt x="26797" y="2706588"/>
                  </a:lnTo>
                  <a:lnTo>
                    <a:pt x="10467" y="2655150"/>
                  </a:lnTo>
                  <a:lnTo>
                    <a:pt x="3927" y="2598381"/>
                  </a:lnTo>
                  <a:lnTo>
                    <a:pt x="567" y="2525561"/>
                  </a:lnTo>
                  <a:lnTo>
                    <a:pt x="0" y="2483648"/>
                  </a:lnTo>
                  <a:lnTo>
                    <a:pt x="132" y="2438343"/>
                  </a:lnTo>
                  <a:lnTo>
                    <a:pt x="932" y="2389853"/>
                  </a:lnTo>
                  <a:lnTo>
                    <a:pt x="2368" y="2338384"/>
                  </a:lnTo>
                  <a:lnTo>
                    <a:pt x="4409" y="2284144"/>
                  </a:lnTo>
                  <a:lnTo>
                    <a:pt x="7021" y="2227338"/>
                  </a:lnTo>
                  <a:lnTo>
                    <a:pt x="10175" y="2168174"/>
                  </a:lnTo>
                  <a:lnTo>
                    <a:pt x="13836" y="2106859"/>
                  </a:lnTo>
                  <a:lnTo>
                    <a:pt x="17975" y="2043600"/>
                  </a:lnTo>
                  <a:lnTo>
                    <a:pt x="22559" y="1978602"/>
                  </a:lnTo>
                  <a:lnTo>
                    <a:pt x="27556" y="1912074"/>
                  </a:lnTo>
                  <a:lnTo>
                    <a:pt x="32934" y="1844222"/>
                  </a:lnTo>
                  <a:lnTo>
                    <a:pt x="38663" y="1775253"/>
                  </a:lnTo>
                  <a:lnTo>
                    <a:pt x="44708" y="1705374"/>
                  </a:lnTo>
                  <a:lnTo>
                    <a:pt x="51040" y="1634791"/>
                  </a:lnTo>
                  <a:lnTo>
                    <a:pt x="57626" y="1563712"/>
                  </a:lnTo>
                  <a:lnTo>
                    <a:pt x="64435" y="1492342"/>
                  </a:lnTo>
                  <a:lnTo>
                    <a:pt x="71434" y="1420890"/>
                  </a:lnTo>
                  <a:lnTo>
                    <a:pt x="78592" y="1349562"/>
                  </a:lnTo>
                  <a:lnTo>
                    <a:pt x="85876" y="1278564"/>
                  </a:lnTo>
                  <a:lnTo>
                    <a:pt x="93256" y="1208104"/>
                  </a:lnTo>
                  <a:lnTo>
                    <a:pt x="108174" y="1069623"/>
                  </a:lnTo>
                  <a:lnTo>
                    <a:pt x="123090" y="935775"/>
                  </a:lnTo>
                  <a:lnTo>
                    <a:pt x="137751" y="808214"/>
                  </a:lnTo>
                  <a:lnTo>
                    <a:pt x="151901" y="688595"/>
                  </a:lnTo>
                  <a:lnTo>
                    <a:pt x="165286" y="578571"/>
                  </a:lnTo>
                  <a:lnTo>
                    <a:pt x="177652" y="479799"/>
                  </a:lnTo>
                  <a:lnTo>
                    <a:pt x="188744" y="393933"/>
                  </a:lnTo>
                  <a:lnTo>
                    <a:pt x="198308" y="322626"/>
                  </a:lnTo>
                  <a:lnTo>
                    <a:pt x="206089" y="267535"/>
                  </a:lnTo>
                  <a:lnTo>
                    <a:pt x="213860" y="218921"/>
                  </a:lnTo>
                  <a:lnTo>
                    <a:pt x="215284" y="212616"/>
                  </a:lnTo>
                  <a:lnTo>
                    <a:pt x="142631" y="53325"/>
                  </a:lnTo>
                  <a:lnTo>
                    <a:pt x="143316" y="53325"/>
                  </a:lnTo>
                  <a:lnTo>
                    <a:pt x="141945" y="51274"/>
                  </a:lnTo>
                  <a:lnTo>
                    <a:pt x="141260" y="49223"/>
                  </a:lnTo>
                  <a:lnTo>
                    <a:pt x="141260" y="46488"/>
                  </a:lnTo>
                  <a:lnTo>
                    <a:pt x="152786" y="31940"/>
                  </a:lnTo>
                  <a:lnTo>
                    <a:pt x="185597" y="19197"/>
                  </a:lnTo>
                  <a:lnTo>
                    <a:pt x="235813" y="9078"/>
                  </a:lnTo>
                  <a:lnTo>
                    <a:pt x="299550" y="2406"/>
                  </a:lnTo>
                  <a:lnTo>
                    <a:pt x="372927" y="0"/>
                  </a:lnTo>
                  <a:lnTo>
                    <a:pt x="446310" y="2406"/>
                  </a:lnTo>
                  <a:lnTo>
                    <a:pt x="510086" y="9078"/>
                  </a:lnTo>
                  <a:lnTo>
                    <a:pt x="560405" y="19197"/>
                  </a:lnTo>
                  <a:lnTo>
                    <a:pt x="593420" y="31940"/>
                  </a:lnTo>
                  <a:lnTo>
                    <a:pt x="605280" y="46488"/>
                  </a:lnTo>
                  <a:lnTo>
                    <a:pt x="605280" y="48539"/>
                  </a:lnTo>
                  <a:lnTo>
                    <a:pt x="604595" y="49906"/>
                  </a:lnTo>
                  <a:lnTo>
                    <a:pt x="605280" y="49906"/>
                  </a:lnTo>
                  <a:lnTo>
                    <a:pt x="536054" y="200310"/>
                  </a:lnTo>
                  <a:lnTo>
                    <a:pt x="537003" y="208533"/>
                  </a:lnTo>
                  <a:lnTo>
                    <a:pt x="539931" y="239230"/>
                  </a:lnTo>
                  <a:lnTo>
                    <a:pt x="544096" y="287636"/>
                  </a:lnTo>
                  <a:lnTo>
                    <a:pt x="552297" y="390061"/>
                  </a:lnTo>
                  <a:lnTo>
                    <a:pt x="562345" y="523614"/>
                  </a:lnTo>
                  <a:lnTo>
                    <a:pt x="569792" y="627359"/>
                  </a:lnTo>
                  <a:lnTo>
                    <a:pt x="577644" y="741063"/>
                  </a:lnTo>
                  <a:lnTo>
                    <a:pt x="585734" y="863177"/>
                  </a:lnTo>
                  <a:lnTo>
                    <a:pt x="593895" y="992149"/>
                  </a:lnTo>
                  <a:lnTo>
                    <a:pt x="601961" y="1126431"/>
                  </a:lnTo>
                  <a:lnTo>
                    <a:pt x="609767" y="1264471"/>
                  </a:lnTo>
                  <a:lnTo>
                    <a:pt x="613520" y="1334417"/>
                  </a:lnTo>
                  <a:lnTo>
                    <a:pt x="617145" y="1404721"/>
                  </a:lnTo>
                  <a:lnTo>
                    <a:pt x="620621" y="1475190"/>
                  </a:lnTo>
                  <a:lnTo>
                    <a:pt x="623929" y="1545629"/>
                  </a:lnTo>
                  <a:lnTo>
                    <a:pt x="627046" y="1615846"/>
                  </a:lnTo>
                  <a:lnTo>
                    <a:pt x="629952" y="1685646"/>
                  </a:lnTo>
                  <a:lnTo>
                    <a:pt x="632626" y="1754836"/>
                  </a:lnTo>
                  <a:lnTo>
                    <a:pt x="635049" y="1823222"/>
                  </a:lnTo>
                  <a:lnTo>
                    <a:pt x="637197" y="1890610"/>
                  </a:lnTo>
                  <a:lnTo>
                    <a:pt x="639052" y="1956806"/>
                  </a:lnTo>
                  <a:lnTo>
                    <a:pt x="640592" y="2021617"/>
                  </a:lnTo>
                  <a:lnTo>
                    <a:pt x="641796" y="2084848"/>
                  </a:lnTo>
                  <a:lnTo>
                    <a:pt x="642643" y="2146307"/>
                  </a:lnTo>
                  <a:lnTo>
                    <a:pt x="643113" y="2205799"/>
                  </a:lnTo>
                  <a:lnTo>
                    <a:pt x="643185" y="2263131"/>
                  </a:lnTo>
                  <a:lnTo>
                    <a:pt x="642838" y="2318108"/>
                  </a:lnTo>
                  <a:lnTo>
                    <a:pt x="642051" y="2370537"/>
                  </a:lnTo>
                  <a:lnTo>
                    <a:pt x="640804" y="2420225"/>
                  </a:lnTo>
                  <a:lnTo>
                    <a:pt x="639076" y="2466977"/>
                  </a:lnTo>
                  <a:lnTo>
                    <a:pt x="636845" y="2510600"/>
                  </a:lnTo>
                  <a:lnTo>
                    <a:pt x="634091" y="2550900"/>
                  </a:lnTo>
                  <a:lnTo>
                    <a:pt x="626932" y="2620756"/>
                  </a:lnTo>
                  <a:lnTo>
                    <a:pt x="617431" y="2674994"/>
                  </a:lnTo>
                  <a:lnTo>
                    <a:pt x="605423" y="2712066"/>
                  </a:lnTo>
                  <a:lnTo>
                    <a:pt x="546640" y="2751569"/>
                  </a:lnTo>
                  <a:lnTo>
                    <a:pt x="505062" y="2761529"/>
                  </a:lnTo>
                  <a:lnTo>
                    <a:pt x="455897" y="2768786"/>
                  </a:lnTo>
                  <a:lnTo>
                    <a:pt x="401293" y="2773304"/>
                  </a:lnTo>
                  <a:lnTo>
                    <a:pt x="343402" y="2775047"/>
                  </a:lnTo>
                  <a:close/>
                </a:path>
              </a:pathLst>
            </a:custGeom>
            <a:solidFill>
              <a:srgbClr val="F4B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29359" y="4399958"/>
              <a:ext cx="1797050" cy="2101850"/>
            </a:xfrm>
            <a:custGeom>
              <a:avLst/>
              <a:gdLst/>
              <a:ahLst/>
              <a:cxnLst/>
              <a:rect l="l" t="t" r="r" b="b"/>
              <a:pathLst>
                <a:path w="1797050" h="2101850">
                  <a:moveTo>
                    <a:pt x="818956" y="2101320"/>
                  </a:moveTo>
                  <a:lnTo>
                    <a:pt x="754590" y="2100919"/>
                  </a:lnTo>
                  <a:lnTo>
                    <a:pt x="690918" y="2099661"/>
                  </a:lnTo>
                  <a:lnTo>
                    <a:pt x="628374" y="2097481"/>
                  </a:lnTo>
                  <a:lnTo>
                    <a:pt x="567392" y="2094314"/>
                  </a:lnTo>
                  <a:lnTo>
                    <a:pt x="508409" y="2090096"/>
                  </a:lnTo>
                  <a:lnTo>
                    <a:pt x="451859" y="2084762"/>
                  </a:lnTo>
                  <a:lnTo>
                    <a:pt x="398176" y="2078247"/>
                  </a:lnTo>
                  <a:lnTo>
                    <a:pt x="347797" y="2070486"/>
                  </a:lnTo>
                  <a:lnTo>
                    <a:pt x="301155" y="2061415"/>
                  </a:lnTo>
                  <a:lnTo>
                    <a:pt x="258685" y="2050968"/>
                  </a:lnTo>
                  <a:lnTo>
                    <a:pt x="220824" y="2039082"/>
                  </a:lnTo>
                  <a:lnTo>
                    <a:pt x="162125" y="2005434"/>
                  </a:lnTo>
                  <a:lnTo>
                    <a:pt x="114204" y="1952768"/>
                  </a:lnTo>
                  <a:lnTo>
                    <a:pt x="93990" y="1920194"/>
                  </a:lnTo>
                  <a:lnTo>
                    <a:pt x="76116" y="1883934"/>
                  </a:lnTo>
                  <a:lnTo>
                    <a:pt x="60462" y="1844346"/>
                  </a:lnTo>
                  <a:lnTo>
                    <a:pt x="46912" y="1801785"/>
                  </a:lnTo>
                  <a:lnTo>
                    <a:pt x="35346" y="1756609"/>
                  </a:lnTo>
                  <a:lnTo>
                    <a:pt x="25645" y="1709173"/>
                  </a:lnTo>
                  <a:lnTo>
                    <a:pt x="17693" y="1659834"/>
                  </a:lnTo>
                  <a:lnTo>
                    <a:pt x="11369" y="1608949"/>
                  </a:lnTo>
                  <a:lnTo>
                    <a:pt x="6556" y="1556875"/>
                  </a:lnTo>
                  <a:lnTo>
                    <a:pt x="3136" y="1503967"/>
                  </a:lnTo>
                  <a:lnTo>
                    <a:pt x="990" y="1450582"/>
                  </a:lnTo>
                  <a:lnTo>
                    <a:pt x="0" y="1397076"/>
                  </a:lnTo>
                  <a:lnTo>
                    <a:pt x="46" y="1343807"/>
                  </a:lnTo>
                  <a:lnTo>
                    <a:pt x="1012" y="1291131"/>
                  </a:lnTo>
                  <a:lnTo>
                    <a:pt x="2778" y="1239404"/>
                  </a:lnTo>
                  <a:lnTo>
                    <a:pt x="5226" y="1188982"/>
                  </a:lnTo>
                  <a:lnTo>
                    <a:pt x="8238" y="1140223"/>
                  </a:lnTo>
                  <a:lnTo>
                    <a:pt x="11696" y="1093482"/>
                  </a:lnTo>
                  <a:lnTo>
                    <a:pt x="15480" y="1049116"/>
                  </a:lnTo>
                  <a:lnTo>
                    <a:pt x="19473" y="1007482"/>
                  </a:lnTo>
                  <a:lnTo>
                    <a:pt x="23556" y="968937"/>
                  </a:lnTo>
                  <a:lnTo>
                    <a:pt x="102827" y="756431"/>
                  </a:lnTo>
                  <a:lnTo>
                    <a:pt x="244149" y="557252"/>
                  </a:lnTo>
                  <a:lnTo>
                    <a:pt x="380827" y="394827"/>
                  </a:lnTo>
                  <a:lnTo>
                    <a:pt x="442109" y="327679"/>
                  </a:lnTo>
                  <a:lnTo>
                    <a:pt x="402424" y="288096"/>
                  </a:lnTo>
                  <a:lnTo>
                    <a:pt x="322797" y="198789"/>
                  </a:lnTo>
                  <a:lnTo>
                    <a:pt x="262366" y="103922"/>
                  </a:lnTo>
                  <a:lnTo>
                    <a:pt x="280274" y="47661"/>
                  </a:lnTo>
                  <a:lnTo>
                    <a:pt x="337488" y="35980"/>
                  </a:lnTo>
                  <a:lnTo>
                    <a:pt x="375296" y="30665"/>
                  </a:lnTo>
                  <a:lnTo>
                    <a:pt x="418447" y="25722"/>
                  </a:lnTo>
                  <a:lnTo>
                    <a:pt x="466349" y="21165"/>
                  </a:lnTo>
                  <a:lnTo>
                    <a:pt x="518409" y="17009"/>
                  </a:lnTo>
                  <a:lnTo>
                    <a:pt x="574033" y="13269"/>
                  </a:lnTo>
                  <a:lnTo>
                    <a:pt x="632630" y="9960"/>
                  </a:lnTo>
                  <a:lnTo>
                    <a:pt x="693607" y="7097"/>
                  </a:lnTo>
                  <a:lnTo>
                    <a:pt x="756371" y="4695"/>
                  </a:lnTo>
                  <a:lnTo>
                    <a:pt x="820328" y="2769"/>
                  </a:lnTo>
                  <a:lnTo>
                    <a:pt x="884887" y="1335"/>
                  </a:lnTo>
                  <a:lnTo>
                    <a:pt x="949455" y="407"/>
                  </a:lnTo>
                  <a:lnTo>
                    <a:pt x="1013438" y="0"/>
                  </a:lnTo>
                  <a:lnTo>
                    <a:pt x="1076245" y="129"/>
                  </a:lnTo>
                  <a:lnTo>
                    <a:pt x="1137282" y="809"/>
                  </a:lnTo>
                  <a:lnTo>
                    <a:pt x="1195956" y="2055"/>
                  </a:lnTo>
                  <a:lnTo>
                    <a:pt x="1251675" y="3883"/>
                  </a:lnTo>
                  <a:lnTo>
                    <a:pt x="1303847" y="6307"/>
                  </a:lnTo>
                  <a:lnTo>
                    <a:pt x="1351878" y="9342"/>
                  </a:lnTo>
                  <a:lnTo>
                    <a:pt x="1395175" y="13003"/>
                  </a:lnTo>
                  <a:lnTo>
                    <a:pt x="1433146" y="17306"/>
                  </a:lnTo>
                  <a:lnTo>
                    <a:pt x="1490739" y="27895"/>
                  </a:lnTo>
                  <a:lnTo>
                    <a:pt x="1515407" y="90256"/>
                  </a:lnTo>
                  <a:lnTo>
                    <a:pt x="1460189" y="196936"/>
                  </a:lnTo>
                  <a:lnTo>
                    <a:pt x="1383915" y="297747"/>
                  </a:lnTo>
                  <a:lnTo>
                    <a:pt x="1345417" y="342504"/>
                  </a:lnTo>
                  <a:lnTo>
                    <a:pt x="1405925" y="402394"/>
                  </a:lnTo>
                  <a:lnTo>
                    <a:pt x="1540900" y="549840"/>
                  </a:lnTo>
                  <a:lnTo>
                    <a:pt x="1680520" y="736510"/>
                  </a:lnTo>
                  <a:lnTo>
                    <a:pt x="1754961" y="914069"/>
                  </a:lnTo>
                  <a:lnTo>
                    <a:pt x="1768052" y="1028087"/>
                  </a:lnTo>
                  <a:lnTo>
                    <a:pt x="1777352" y="1117649"/>
                  </a:lnTo>
                  <a:lnTo>
                    <a:pt x="1781768" y="1165518"/>
                  </a:lnTo>
                  <a:lnTo>
                    <a:pt x="1785847" y="1215010"/>
                  </a:lnTo>
                  <a:lnTo>
                    <a:pt x="1789454" y="1265801"/>
                  </a:lnTo>
                  <a:lnTo>
                    <a:pt x="1792454" y="1317563"/>
                  </a:lnTo>
                  <a:lnTo>
                    <a:pt x="1794710" y="1369972"/>
                  </a:lnTo>
                  <a:lnTo>
                    <a:pt x="1796088" y="1422701"/>
                  </a:lnTo>
                  <a:lnTo>
                    <a:pt x="1796452" y="1475424"/>
                  </a:lnTo>
                  <a:lnTo>
                    <a:pt x="1795667" y="1527816"/>
                  </a:lnTo>
                  <a:lnTo>
                    <a:pt x="1793597" y="1579551"/>
                  </a:lnTo>
                  <a:lnTo>
                    <a:pt x="1790107" y="1630303"/>
                  </a:lnTo>
                  <a:lnTo>
                    <a:pt x="1785061" y="1679745"/>
                  </a:lnTo>
                  <a:lnTo>
                    <a:pt x="1778325" y="1727553"/>
                  </a:lnTo>
                  <a:lnTo>
                    <a:pt x="1769762" y="1773400"/>
                  </a:lnTo>
                  <a:lnTo>
                    <a:pt x="1759238" y="1816961"/>
                  </a:lnTo>
                  <a:lnTo>
                    <a:pt x="1746616" y="1857909"/>
                  </a:lnTo>
                  <a:lnTo>
                    <a:pt x="1731762" y="1895918"/>
                  </a:lnTo>
                  <a:lnTo>
                    <a:pt x="1714540" y="1930664"/>
                  </a:lnTo>
                  <a:lnTo>
                    <a:pt x="1672451" y="1989059"/>
                  </a:lnTo>
                  <a:lnTo>
                    <a:pt x="1619264" y="2030487"/>
                  </a:lnTo>
                  <a:lnTo>
                    <a:pt x="1571865" y="2048527"/>
                  </a:lnTo>
                  <a:lnTo>
                    <a:pt x="1520892" y="2058007"/>
                  </a:lnTo>
                  <a:lnTo>
                    <a:pt x="1448335" y="2067686"/>
                  </a:lnTo>
                  <a:lnTo>
                    <a:pt x="1405051" y="2072438"/>
                  </a:lnTo>
                  <a:lnTo>
                    <a:pt x="1357675" y="2077046"/>
                  </a:lnTo>
                  <a:lnTo>
                    <a:pt x="1306642" y="2081444"/>
                  </a:lnTo>
                  <a:lnTo>
                    <a:pt x="1252389" y="2085568"/>
                  </a:lnTo>
                  <a:lnTo>
                    <a:pt x="1195349" y="2089353"/>
                  </a:lnTo>
                  <a:lnTo>
                    <a:pt x="1135958" y="2092735"/>
                  </a:lnTo>
                  <a:lnTo>
                    <a:pt x="1074651" y="2095648"/>
                  </a:lnTo>
                  <a:lnTo>
                    <a:pt x="1011862" y="2098028"/>
                  </a:lnTo>
                  <a:lnTo>
                    <a:pt x="948027" y="2099809"/>
                  </a:lnTo>
                  <a:lnTo>
                    <a:pt x="883580" y="2100928"/>
                  </a:lnTo>
                  <a:lnTo>
                    <a:pt x="818956" y="2101320"/>
                  </a:lnTo>
                  <a:close/>
                </a:path>
              </a:pathLst>
            </a:custGeom>
            <a:solidFill>
              <a:srgbClr val="FFF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38795" y="4469040"/>
              <a:ext cx="1782445" cy="2040889"/>
            </a:xfrm>
            <a:custGeom>
              <a:avLst/>
              <a:gdLst/>
              <a:ahLst/>
              <a:cxnLst/>
              <a:rect l="l" t="t" r="r" b="b"/>
              <a:pathLst>
                <a:path w="1782445" h="2040890">
                  <a:moveTo>
                    <a:pt x="957808" y="1696580"/>
                  </a:moveTo>
                  <a:lnTo>
                    <a:pt x="954506" y="1694929"/>
                  </a:lnTo>
                  <a:lnTo>
                    <a:pt x="952855" y="1693278"/>
                  </a:lnTo>
                  <a:lnTo>
                    <a:pt x="952855" y="1691640"/>
                  </a:lnTo>
                  <a:lnTo>
                    <a:pt x="952855" y="1689989"/>
                  </a:lnTo>
                  <a:lnTo>
                    <a:pt x="951204" y="1689989"/>
                  </a:lnTo>
                  <a:lnTo>
                    <a:pt x="951204" y="1693278"/>
                  </a:lnTo>
                  <a:lnTo>
                    <a:pt x="952855" y="1694929"/>
                  </a:lnTo>
                  <a:lnTo>
                    <a:pt x="952855" y="1709750"/>
                  </a:lnTo>
                  <a:lnTo>
                    <a:pt x="954506" y="1713052"/>
                  </a:lnTo>
                  <a:lnTo>
                    <a:pt x="954506" y="1716341"/>
                  </a:lnTo>
                  <a:lnTo>
                    <a:pt x="957808" y="1716341"/>
                  </a:lnTo>
                  <a:lnTo>
                    <a:pt x="957808" y="1696580"/>
                  </a:lnTo>
                  <a:close/>
                </a:path>
                <a:path w="1782445" h="2040890">
                  <a:moveTo>
                    <a:pt x="961110" y="1869528"/>
                  </a:moveTo>
                  <a:lnTo>
                    <a:pt x="959459" y="1869528"/>
                  </a:lnTo>
                  <a:lnTo>
                    <a:pt x="961110" y="1871179"/>
                  </a:lnTo>
                  <a:lnTo>
                    <a:pt x="961110" y="1869528"/>
                  </a:lnTo>
                  <a:close/>
                </a:path>
                <a:path w="1782445" h="2040890">
                  <a:moveTo>
                    <a:pt x="967714" y="1844827"/>
                  </a:moveTo>
                  <a:lnTo>
                    <a:pt x="965238" y="1827314"/>
                  </a:lnTo>
                  <a:lnTo>
                    <a:pt x="964006" y="1818182"/>
                  </a:lnTo>
                  <a:lnTo>
                    <a:pt x="962761" y="1808581"/>
                  </a:lnTo>
                  <a:lnTo>
                    <a:pt x="961555" y="1802155"/>
                  </a:lnTo>
                  <a:lnTo>
                    <a:pt x="960488" y="1795411"/>
                  </a:lnTo>
                  <a:lnTo>
                    <a:pt x="959739" y="1788668"/>
                  </a:lnTo>
                  <a:lnTo>
                    <a:pt x="959459" y="1782229"/>
                  </a:lnTo>
                  <a:lnTo>
                    <a:pt x="959459" y="1778939"/>
                  </a:lnTo>
                  <a:lnTo>
                    <a:pt x="957808" y="1775637"/>
                  </a:lnTo>
                  <a:lnTo>
                    <a:pt x="957808" y="1772348"/>
                  </a:lnTo>
                  <a:lnTo>
                    <a:pt x="956157" y="1767408"/>
                  </a:lnTo>
                  <a:lnTo>
                    <a:pt x="956157" y="1762467"/>
                  </a:lnTo>
                  <a:lnTo>
                    <a:pt x="954506" y="1755876"/>
                  </a:lnTo>
                  <a:lnTo>
                    <a:pt x="954506" y="1739404"/>
                  </a:lnTo>
                  <a:lnTo>
                    <a:pt x="952855" y="1731162"/>
                  </a:lnTo>
                  <a:lnTo>
                    <a:pt x="952855" y="1729524"/>
                  </a:lnTo>
                  <a:lnTo>
                    <a:pt x="951204" y="1727873"/>
                  </a:lnTo>
                  <a:lnTo>
                    <a:pt x="951204" y="1726222"/>
                  </a:lnTo>
                  <a:lnTo>
                    <a:pt x="949553" y="1724583"/>
                  </a:lnTo>
                  <a:lnTo>
                    <a:pt x="949553" y="1722932"/>
                  </a:lnTo>
                  <a:lnTo>
                    <a:pt x="947902" y="1724583"/>
                  </a:lnTo>
                  <a:lnTo>
                    <a:pt x="949553" y="1727873"/>
                  </a:lnTo>
                  <a:lnTo>
                    <a:pt x="949553" y="1752574"/>
                  </a:lnTo>
                  <a:lnTo>
                    <a:pt x="951204" y="1755876"/>
                  </a:lnTo>
                  <a:lnTo>
                    <a:pt x="951204" y="1762467"/>
                  </a:lnTo>
                  <a:lnTo>
                    <a:pt x="952855" y="1767408"/>
                  </a:lnTo>
                  <a:lnTo>
                    <a:pt x="952855" y="1777288"/>
                  </a:lnTo>
                  <a:lnTo>
                    <a:pt x="954506" y="1782229"/>
                  </a:lnTo>
                  <a:lnTo>
                    <a:pt x="954506" y="1785518"/>
                  </a:lnTo>
                  <a:lnTo>
                    <a:pt x="956157" y="1790458"/>
                  </a:lnTo>
                  <a:lnTo>
                    <a:pt x="956157" y="1797050"/>
                  </a:lnTo>
                  <a:lnTo>
                    <a:pt x="957808" y="1801990"/>
                  </a:lnTo>
                  <a:lnTo>
                    <a:pt x="959307" y="1812861"/>
                  </a:lnTo>
                  <a:lnTo>
                    <a:pt x="962914" y="1833956"/>
                  </a:lnTo>
                  <a:lnTo>
                    <a:pt x="964412" y="1844827"/>
                  </a:lnTo>
                  <a:lnTo>
                    <a:pt x="964412" y="1846465"/>
                  </a:lnTo>
                  <a:lnTo>
                    <a:pt x="967714" y="1846465"/>
                  </a:lnTo>
                  <a:lnTo>
                    <a:pt x="967714" y="1844827"/>
                  </a:lnTo>
                  <a:close/>
                </a:path>
                <a:path w="1782445" h="2040890">
                  <a:moveTo>
                    <a:pt x="967714" y="1650453"/>
                  </a:moveTo>
                  <a:lnTo>
                    <a:pt x="964412" y="1650453"/>
                  </a:lnTo>
                  <a:lnTo>
                    <a:pt x="964412" y="1643862"/>
                  </a:lnTo>
                  <a:lnTo>
                    <a:pt x="961110" y="1640573"/>
                  </a:lnTo>
                  <a:lnTo>
                    <a:pt x="961110" y="1665274"/>
                  </a:lnTo>
                  <a:lnTo>
                    <a:pt x="962761" y="1666925"/>
                  </a:lnTo>
                  <a:lnTo>
                    <a:pt x="962761" y="1671866"/>
                  </a:lnTo>
                  <a:lnTo>
                    <a:pt x="964412" y="1673517"/>
                  </a:lnTo>
                  <a:lnTo>
                    <a:pt x="964412" y="1675168"/>
                  </a:lnTo>
                  <a:lnTo>
                    <a:pt x="967714" y="1675168"/>
                  </a:lnTo>
                  <a:lnTo>
                    <a:pt x="967714" y="1650453"/>
                  </a:lnTo>
                  <a:close/>
                </a:path>
                <a:path w="1782445" h="2040890">
                  <a:moveTo>
                    <a:pt x="971016" y="1925535"/>
                  </a:moveTo>
                  <a:lnTo>
                    <a:pt x="969365" y="1918944"/>
                  </a:lnTo>
                  <a:lnTo>
                    <a:pt x="969365" y="1907413"/>
                  </a:lnTo>
                  <a:lnTo>
                    <a:pt x="967714" y="1902472"/>
                  </a:lnTo>
                  <a:lnTo>
                    <a:pt x="967714" y="1892592"/>
                  </a:lnTo>
                  <a:lnTo>
                    <a:pt x="966063" y="1890941"/>
                  </a:lnTo>
                  <a:lnTo>
                    <a:pt x="966063" y="1886000"/>
                  </a:lnTo>
                  <a:lnTo>
                    <a:pt x="964412" y="1882711"/>
                  </a:lnTo>
                  <a:lnTo>
                    <a:pt x="964412" y="1879409"/>
                  </a:lnTo>
                  <a:lnTo>
                    <a:pt x="962761" y="1877758"/>
                  </a:lnTo>
                  <a:lnTo>
                    <a:pt x="962761" y="1876120"/>
                  </a:lnTo>
                  <a:lnTo>
                    <a:pt x="961110" y="1872818"/>
                  </a:lnTo>
                  <a:lnTo>
                    <a:pt x="961110" y="1871179"/>
                  </a:lnTo>
                  <a:lnTo>
                    <a:pt x="959459" y="1871179"/>
                  </a:lnTo>
                  <a:lnTo>
                    <a:pt x="961110" y="1876120"/>
                  </a:lnTo>
                  <a:lnTo>
                    <a:pt x="961110" y="1877758"/>
                  </a:lnTo>
                  <a:lnTo>
                    <a:pt x="962761" y="1890941"/>
                  </a:lnTo>
                  <a:lnTo>
                    <a:pt x="962761" y="1904123"/>
                  </a:lnTo>
                  <a:lnTo>
                    <a:pt x="964412" y="1907413"/>
                  </a:lnTo>
                  <a:lnTo>
                    <a:pt x="966063" y="1915655"/>
                  </a:lnTo>
                  <a:lnTo>
                    <a:pt x="966063" y="1922233"/>
                  </a:lnTo>
                  <a:lnTo>
                    <a:pt x="967714" y="1930476"/>
                  </a:lnTo>
                  <a:lnTo>
                    <a:pt x="967714" y="1932114"/>
                  </a:lnTo>
                  <a:lnTo>
                    <a:pt x="971016" y="1932114"/>
                  </a:lnTo>
                  <a:lnTo>
                    <a:pt x="971016" y="1925535"/>
                  </a:lnTo>
                  <a:close/>
                </a:path>
                <a:path w="1782445" h="2040890">
                  <a:moveTo>
                    <a:pt x="971016" y="1853057"/>
                  </a:moveTo>
                  <a:lnTo>
                    <a:pt x="969365" y="1853057"/>
                  </a:lnTo>
                  <a:lnTo>
                    <a:pt x="969365" y="1854708"/>
                  </a:lnTo>
                  <a:lnTo>
                    <a:pt x="971016" y="1853057"/>
                  </a:lnTo>
                  <a:close/>
                </a:path>
                <a:path w="1782445" h="2040890">
                  <a:moveTo>
                    <a:pt x="980922" y="1914004"/>
                  </a:moveTo>
                  <a:lnTo>
                    <a:pt x="979271" y="1909064"/>
                  </a:lnTo>
                  <a:lnTo>
                    <a:pt x="979271" y="1899183"/>
                  </a:lnTo>
                  <a:lnTo>
                    <a:pt x="977620" y="1894230"/>
                  </a:lnTo>
                  <a:lnTo>
                    <a:pt x="977620" y="1887651"/>
                  </a:lnTo>
                  <a:lnTo>
                    <a:pt x="975969" y="1884349"/>
                  </a:lnTo>
                  <a:lnTo>
                    <a:pt x="975969" y="1877758"/>
                  </a:lnTo>
                  <a:lnTo>
                    <a:pt x="974318" y="1874469"/>
                  </a:lnTo>
                  <a:lnTo>
                    <a:pt x="974318" y="1862937"/>
                  </a:lnTo>
                  <a:lnTo>
                    <a:pt x="972667" y="1859648"/>
                  </a:lnTo>
                  <a:lnTo>
                    <a:pt x="972667" y="1856346"/>
                  </a:lnTo>
                  <a:lnTo>
                    <a:pt x="971016" y="1854708"/>
                  </a:lnTo>
                  <a:lnTo>
                    <a:pt x="971016" y="1856346"/>
                  </a:lnTo>
                  <a:lnTo>
                    <a:pt x="969365" y="1854708"/>
                  </a:lnTo>
                  <a:lnTo>
                    <a:pt x="969365" y="1874469"/>
                  </a:lnTo>
                  <a:lnTo>
                    <a:pt x="971016" y="1877758"/>
                  </a:lnTo>
                  <a:lnTo>
                    <a:pt x="971016" y="1882711"/>
                  </a:lnTo>
                  <a:lnTo>
                    <a:pt x="972667" y="1886000"/>
                  </a:lnTo>
                  <a:lnTo>
                    <a:pt x="972667" y="1890941"/>
                  </a:lnTo>
                  <a:lnTo>
                    <a:pt x="974318" y="1895881"/>
                  </a:lnTo>
                  <a:lnTo>
                    <a:pt x="974318" y="1899183"/>
                  </a:lnTo>
                  <a:lnTo>
                    <a:pt x="975969" y="1905762"/>
                  </a:lnTo>
                  <a:lnTo>
                    <a:pt x="975969" y="1912353"/>
                  </a:lnTo>
                  <a:lnTo>
                    <a:pt x="977620" y="1920595"/>
                  </a:lnTo>
                  <a:lnTo>
                    <a:pt x="977620" y="1922233"/>
                  </a:lnTo>
                  <a:lnTo>
                    <a:pt x="980922" y="1922233"/>
                  </a:lnTo>
                  <a:lnTo>
                    <a:pt x="980922" y="1914004"/>
                  </a:lnTo>
                  <a:close/>
                </a:path>
                <a:path w="1782445" h="2040890">
                  <a:moveTo>
                    <a:pt x="980922" y="1834934"/>
                  </a:moveTo>
                  <a:lnTo>
                    <a:pt x="980668" y="1828507"/>
                  </a:lnTo>
                  <a:lnTo>
                    <a:pt x="979538" y="1815020"/>
                  </a:lnTo>
                  <a:lnTo>
                    <a:pt x="979347" y="1810385"/>
                  </a:lnTo>
                  <a:lnTo>
                    <a:pt x="979271" y="1801990"/>
                  </a:lnTo>
                  <a:lnTo>
                    <a:pt x="977620" y="1797050"/>
                  </a:lnTo>
                  <a:lnTo>
                    <a:pt x="977620" y="1783880"/>
                  </a:lnTo>
                  <a:lnTo>
                    <a:pt x="975969" y="1780578"/>
                  </a:lnTo>
                  <a:lnTo>
                    <a:pt x="975969" y="1773999"/>
                  </a:lnTo>
                  <a:lnTo>
                    <a:pt x="974318" y="1770697"/>
                  </a:lnTo>
                  <a:lnTo>
                    <a:pt x="974318" y="1767408"/>
                  </a:lnTo>
                  <a:lnTo>
                    <a:pt x="972667" y="1762467"/>
                  </a:lnTo>
                  <a:lnTo>
                    <a:pt x="972667" y="1754225"/>
                  </a:lnTo>
                  <a:lnTo>
                    <a:pt x="971016" y="1750936"/>
                  </a:lnTo>
                  <a:lnTo>
                    <a:pt x="971016" y="1745996"/>
                  </a:lnTo>
                  <a:lnTo>
                    <a:pt x="971016" y="1742694"/>
                  </a:lnTo>
                  <a:lnTo>
                    <a:pt x="969365" y="1741055"/>
                  </a:lnTo>
                  <a:lnTo>
                    <a:pt x="969365" y="1739404"/>
                  </a:lnTo>
                  <a:lnTo>
                    <a:pt x="966063" y="1739404"/>
                  </a:lnTo>
                  <a:lnTo>
                    <a:pt x="966063" y="1744345"/>
                  </a:lnTo>
                  <a:lnTo>
                    <a:pt x="967714" y="1747634"/>
                  </a:lnTo>
                  <a:lnTo>
                    <a:pt x="967714" y="1757527"/>
                  </a:lnTo>
                  <a:lnTo>
                    <a:pt x="969365" y="1760816"/>
                  </a:lnTo>
                  <a:lnTo>
                    <a:pt x="969365" y="1769046"/>
                  </a:lnTo>
                  <a:lnTo>
                    <a:pt x="971016" y="1772348"/>
                  </a:lnTo>
                  <a:lnTo>
                    <a:pt x="971016" y="1778939"/>
                  </a:lnTo>
                  <a:lnTo>
                    <a:pt x="972667" y="1783880"/>
                  </a:lnTo>
                  <a:lnTo>
                    <a:pt x="972667" y="1790458"/>
                  </a:lnTo>
                  <a:lnTo>
                    <a:pt x="973658" y="1796897"/>
                  </a:lnTo>
                  <a:lnTo>
                    <a:pt x="974991" y="1810385"/>
                  </a:lnTo>
                  <a:lnTo>
                    <a:pt x="975969" y="1816823"/>
                  </a:lnTo>
                  <a:lnTo>
                    <a:pt x="975969" y="1823402"/>
                  </a:lnTo>
                  <a:lnTo>
                    <a:pt x="977620" y="1829993"/>
                  </a:lnTo>
                  <a:lnTo>
                    <a:pt x="977620" y="1836585"/>
                  </a:lnTo>
                  <a:lnTo>
                    <a:pt x="980922" y="1836585"/>
                  </a:lnTo>
                  <a:lnTo>
                    <a:pt x="980922" y="1834934"/>
                  </a:lnTo>
                  <a:close/>
                </a:path>
                <a:path w="1782445" h="2040890">
                  <a:moveTo>
                    <a:pt x="990841" y="2024367"/>
                  </a:moveTo>
                  <a:lnTo>
                    <a:pt x="989190" y="2017776"/>
                  </a:lnTo>
                  <a:lnTo>
                    <a:pt x="989190" y="2004593"/>
                  </a:lnTo>
                  <a:lnTo>
                    <a:pt x="987539" y="1999653"/>
                  </a:lnTo>
                  <a:lnTo>
                    <a:pt x="987539" y="1984832"/>
                  </a:lnTo>
                  <a:lnTo>
                    <a:pt x="985888" y="1981530"/>
                  </a:lnTo>
                  <a:lnTo>
                    <a:pt x="985888" y="1978240"/>
                  </a:lnTo>
                  <a:lnTo>
                    <a:pt x="984237" y="1966709"/>
                  </a:lnTo>
                  <a:lnTo>
                    <a:pt x="984237" y="1963420"/>
                  </a:lnTo>
                  <a:lnTo>
                    <a:pt x="984237" y="1961769"/>
                  </a:lnTo>
                  <a:lnTo>
                    <a:pt x="980922" y="1961769"/>
                  </a:lnTo>
                  <a:lnTo>
                    <a:pt x="980922" y="1963420"/>
                  </a:lnTo>
                  <a:lnTo>
                    <a:pt x="977620" y="1963420"/>
                  </a:lnTo>
                  <a:lnTo>
                    <a:pt x="979271" y="1965058"/>
                  </a:lnTo>
                  <a:lnTo>
                    <a:pt x="980922" y="1971649"/>
                  </a:lnTo>
                  <a:lnTo>
                    <a:pt x="980922" y="1986483"/>
                  </a:lnTo>
                  <a:lnTo>
                    <a:pt x="982573" y="1991423"/>
                  </a:lnTo>
                  <a:lnTo>
                    <a:pt x="982573" y="1996363"/>
                  </a:lnTo>
                  <a:lnTo>
                    <a:pt x="984237" y="1999653"/>
                  </a:lnTo>
                  <a:lnTo>
                    <a:pt x="984237" y="2004593"/>
                  </a:lnTo>
                  <a:lnTo>
                    <a:pt x="985888" y="2009533"/>
                  </a:lnTo>
                  <a:lnTo>
                    <a:pt x="985888" y="2021065"/>
                  </a:lnTo>
                  <a:lnTo>
                    <a:pt x="987539" y="2026005"/>
                  </a:lnTo>
                  <a:lnTo>
                    <a:pt x="987539" y="2034247"/>
                  </a:lnTo>
                  <a:lnTo>
                    <a:pt x="990841" y="2034247"/>
                  </a:lnTo>
                  <a:lnTo>
                    <a:pt x="990841" y="2024367"/>
                  </a:lnTo>
                  <a:close/>
                </a:path>
                <a:path w="1782445" h="2040890">
                  <a:moveTo>
                    <a:pt x="992492" y="1752574"/>
                  </a:moveTo>
                  <a:lnTo>
                    <a:pt x="991501" y="1743964"/>
                  </a:lnTo>
                  <a:lnTo>
                    <a:pt x="990168" y="1727327"/>
                  </a:lnTo>
                  <a:lnTo>
                    <a:pt x="989190" y="1719643"/>
                  </a:lnTo>
                  <a:lnTo>
                    <a:pt x="989190" y="1711401"/>
                  </a:lnTo>
                  <a:lnTo>
                    <a:pt x="987539" y="1706460"/>
                  </a:lnTo>
                  <a:lnTo>
                    <a:pt x="987539" y="1699869"/>
                  </a:lnTo>
                  <a:lnTo>
                    <a:pt x="985888" y="1698218"/>
                  </a:lnTo>
                  <a:lnTo>
                    <a:pt x="985888" y="1691640"/>
                  </a:lnTo>
                  <a:lnTo>
                    <a:pt x="984237" y="1685048"/>
                  </a:lnTo>
                  <a:lnTo>
                    <a:pt x="984237" y="1680108"/>
                  </a:lnTo>
                  <a:lnTo>
                    <a:pt x="982573" y="1673517"/>
                  </a:lnTo>
                  <a:lnTo>
                    <a:pt x="982573" y="1666925"/>
                  </a:lnTo>
                  <a:lnTo>
                    <a:pt x="980922" y="1661985"/>
                  </a:lnTo>
                  <a:lnTo>
                    <a:pt x="980922" y="1658696"/>
                  </a:lnTo>
                  <a:lnTo>
                    <a:pt x="979271" y="1660334"/>
                  </a:lnTo>
                  <a:lnTo>
                    <a:pt x="980922" y="1666925"/>
                  </a:lnTo>
                  <a:lnTo>
                    <a:pt x="980922" y="1685048"/>
                  </a:lnTo>
                  <a:lnTo>
                    <a:pt x="982573" y="1689989"/>
                  </a:lnTo>
                  <a:lnTo>
                    <a:pt x="982573" y="1704809"/>
                  </a:lnTo>
                  <a:lnTo>
                    <a:pt x="984237" y="1708111"/>
                  </a:lnTo>
                  <a:lnTo>
                    <a:pt x="984237" y="1714690"/>
                  </a:lnTo>
                  <a:lnTo>
                    <a:pt x="985888" y="1719630"/>
                  </a:lnTo>
                  <a:lnTo>
                    <a:pt x="985888" y="1726222"/>
                  </a:lnTo>
                  <a:lnTo>
                    <a:pt x="986866" y="1732661"/>
                  </a:lnTo>
                  <a:lnTo>
                    <a:pt x="988199" y="1746148"/>
                  </a:lnTo>
                  <a:lnTo>
                    <a:pt x="989190" y="1752574"/>
                  </a:lnTo>
                  <a:lnTo>
                    <a:pt x="989190" y="1754225"/>
                  </a:lnTo>
                  <a:lnTo>
                    <a:pt x="992492" y="1754225"/>
                  </a:lnTo>
                  <a:lnTo>
                    <a:pt x="992492" y="1752574"/>
                  </a:lnTo>
                  <a:close/>
                </a:path>
                <a:path w="1782445" h="2040890">
                  <a:moveTo>
                    <a:pt x="1004049" y="1988121"/>
                  </a:moveTo>
                  <a:lnTo>
                    <a:pt x="1003795" y="1980692"/>
                  </a:lnTo>
                  <a:lnTo>
                    <a:pt x="1002652" y="1965198"/>
                  </a:lnTo>
                  <a:lnTo>
                    <a:pt x="1002398" y="1956828"/>
                  </a:lnTo>
                  <a:lnTo>
                    <a:pt x="1002398" y="1950237"/>
                  </a:lnTo>
                  <a:lnTo>
                    <a:pt x="1000747" y="1943646"/>
                  </a:lnTo>
                  <a:lnTo>
                    <a:pt x="1000747" y="1932127"/>
                  </a:lnTo>
                  <a:lnTo>
                    <a:pt x="999096" y="1927174"/>
                  </a:lnTo>
                  <a:lnTo>
                    <a:pt x="999096" y="1917293"/>
                  </a:lnTo>
                  <a:lnTo>
                    <a:pt x="995794" y="1904123"/>
                  </a:lnTo>
                  <a:lnTo>
                    <a:pt x="995794" y="1892592"/>
                  </a:lnTo>
                  <a:lnTo>
                    <a:pt x="994143" y="1886000"/>
                  </a:lnTo>
                  <a:lnTo>
                    <a:pt x="994143" y="1882711"/>
                  </a:lnTo>
                  <a:lnTo>
                    <a:pt x="989190" y="1877758"/>
                  </a:lnTo>
                  <a:lnTo>
                    <a:pt x="989190" y="1876120"/>
                  </a:lnTo>
                  <a:lnTo>
                    <a:pt x="987539" y="1877758"/>
                  </a:lnTo>
                  <a:lnTo>
                    <a:pt x="989190" y="1881060"/>
                  </a:lnTo>
                  <a:lnTo>
                    <a:pt x="989190" y="1890941"/>
                  </a:lnTo>
                  <a:lnTo>
                    <a:pt x="990841" y="1899183"/>
                  </a:lnTo>
                  <a:lnTo>
                    <a:pt x="990841" y="1907413"/>
                  </a:lnTo>
                  <a:lnTo>
                    <a:pt x="992492" y="1910702"/>
                  </a:lnTo>
                  <a:lnTo>
                    <a:pt x="992492" y="1920595"/>
                  </a:lnTo>
                  <a:lnTo>
                    <a:pt x="994143" y="1923884"/>
                  </a:lnTo>
                  <a:lnTo>
                    <a:pt x="994143" y="1928825"/>
                  </a:lnTo>
                  <a:lnTo>
                    <a:pt x="995794" y="1937067"/>
                  </a:lnTo>
                  <a:lnTo>
                    <a:pt x="995794" y="1945297"/>
                  </a:lnTo>
                  <a:lnTo>
                    <a:pt x="997445" y="1953539"/>
                  </a:lnTo>
                  <a:lnTo>
                    <a:pt x="998423" y="1962175"/>
                  </a:lnTo>
                  <a:lnTo>
                    <a:pt x="999769" y="1979472"/>
                  </a:lnTo>
                  <a:lnTo>
                    <a:pt x="1000747" y="1988121"/>
                  </a:lnTo>
                  <a:lnTo>
                    <a:pt x="1000747" y="1989772"/>
                  </a:lnTo>
                  <a:lnTo>
                    <a:pt x="1004049" y="1989772"/>
                  </a:lnTo>
                  <a:lnTo>
                    <a:pt x="1004049" y="1988121"/>
                  </a:lnTo>
                  <a:close/>
                </a:path>
                <a:path w="1782445" h="2040890">
                  <a:moveTo>
                    <a:pt x="1005700" y="1701520"/>
                  </a:moveTo>
                  <a:lnTo>
                    <a:pt x="1004049" y="1703158"/>
                  </a:lnTo>
                  <a:lnTo>
                    <a:pt x="1005700" y="1703158"/>
                  </a:lnTo>
                  <a:lnTo>
                    <a:pt x="1005700" y="1701520"/>
                  </a:lnTo>
                  <a:close/>
                </a:path>
                <a:path w="1782445" h="2040890">
                  <a:moveTo>
                    <a:pt x="1009002" y="1729524"/>
                  </a:moveTo>
                  <a:lnTo>
                    <a:pt x="1007351" y="1726222"/>
                  </a:lnTo>
                  <a:lnTo>
                    <a:pt x="1007351" y="1711401"/>
                  </a:lnTo>
                  <a:lnTo>
                    <a:pt x="1005700" y="1709750"/>
                  </a:lnTo>
                  <a:lnTo>
                    <a:pt x="1005700" y="1704809"/>
                  </a:lnTo>
                  <a:lnTo>
                    <a:pt x="1004049" y="1704809"/>
                  </a:lnTo>
                  <a:lnTo>
                    <a:pt x="1004049" y="1703158"/>
                  </a:lnTo>
                  <a:lnTo>
                    <a:pt x="1004049" y="1701520"/>
                  </a:lnTo>
                  <a:lnTo>
                    <a:pt x="1002398" y="1701520"/>
                  </a:lnTo>
                  <a:lnTo>
                    <a:pt x="1002398" y="1711401"/>
                  </a:lnTo>
                  <a:lnTo>
                    <a:pt x="1004049" y="1713052"/>
                  </a:lnTo>
                  <a:lnTo>
                    <a:pt x="1004049" y="1727873"/>
                  </a:lnTo>
                  <a:lnTo>
                    <a:pt x="1005700" y="1731162"/>
                  </a:lnTo>
                  <a:lnTo>
                    <a:pt x="1005700" y="1737753"/>
                  </a:lnTo>
                  <a:lnTo>
                    <a:pt x="1009002" y="1737753"/>
                  </a:lnTo>
                  <a:lnTo>
                    <a:pt x="1009002" y="1729524"/>
                  </a:lnTo>
                  <a:close/>
                </a:path>
                <a:path w="1782445" h="2040890">
                  <a:moveTo>
                    <a:pt x="1013955" y="1922233"/>
                  </a:moveTo>
                  <a:lnTo>
                    <a:pt x="1012304" y="1920595"/>
                  </a:lnTo>
                  <a:lnTo>
                    <a:pt x="1012304" y="1918944"/>
                  </a:lnTo>
                  <a:lnTo>
                    <a:pt x="1012304" y="1917293"/>
                  </a:lnTo>
                  <a:lnTo>
                    <a:pt x="1010653" y="1917293"/>
                  </a:lnTo>
                  <a:lnTo>
                    <a:pt x="1009002" y="1918944"/>
                  </a:lnTo>
                  <a:lnTo>
                    <a:pt x="1009002" y="1945297"/>
                  </a:lnTo>
                  <a:lnTo>
                    <a:pt x="1010653" y="1948586"/>
                  </a:lnTo>
                  <a:lnTo>
                    <a:pt x="1010653" y="1950237"/>
                  </a:lnTo>
                  <a:lnTo>
                    <a:pt x="1013955" y="1950237"/>
                  </a:lnTo>
                  <a:lnTo>
                    <a:pt x="1013955" y="1922233"/>
                  </a:lnTo>
                  <a:close/>
                </a:path>
                <a:path w="1782445" h="2040890">
                  <a:moveTo>
                    <a:pt x="1013955" y="1917293"/>
                  </a:moveTo>
                  <a:lnTo>
                    <a:pt x="1012304" y="1918944"/>
                  </a:lnTo>
                  <a:lnTo>
                    <a:pt x="1013955" y="1918944"/>
                  </a:lnTo>
                  <a:lnTo>
                    <a:pt x="1013955" y="1917293"/>
                  </a:lnTo>
                  <a:close/>
                </a:path>
                <a:path w="1782445" h="2040890">
                  <a:moveTo>
                    <a:pt x="1017257" y="1905762"/>
                  </a:moveTo>
                  <a:lnTo>
                    <a:pt x="1007249" y="1863356"/>
                  </a:lnTo>
                  <a:lnTo>
                    <a:pt x="1005700" y="1849767"/>
                  </a:lnTo>
                  <a:lnTo>
                    <a:pt x="1004049" y="1843176"/>
                  </a:lnTo>
                  <a:lnTo>
                    <a:pt x="1004049" y="1834934"/>
                  </a:lnTo>
                  <a:lnTo>
                    <a:pt x="1002398" y="1828355"/>
                  </a:lnTo>
                  <a:lnTo>
                    <a:pt x="1002398" y="1823402"/>
                  </a:lnTo>
                  <a:lnTo>
                    <a:pt x="1000747" y="1816823"/>
                  </a:lnTo>
                  <a:lnTo>
                    <a:pt x="1000747" y="1806930"/>
                  </a:lnTo>
                  <a:lnTo>
                    <a:pt x="999096" y="1800352"/>
                  </a:lnTo>
                  <a:lnTo>
                    <a:pt x="999096" y="1787169"/>
                  </a:lnTo>
                  <a:lnTo>
                    <a:pt x="997445" y="1783880"/>
                  </a:lnTo>
                  <a:lnTo>
                    <a:pt x="997445" y="1775637"/>
                  </a:lnTo>
                  <a:lnTo>
                    <a:pt x="995794" y="1772348"/>
                  </a:lnTo>
                  <a:lnTo>
                    <a:pt x="997445" y="1772348"/>
                  </a:lnTo>
                  <a:lnTo>
                    <a:pt x="997445" y="1765757"/>
                  </a:lnTo>
                  <a:lnTo>
                    <a:pt x="996619" y="1764106"/>
                  </a:lnTo>
                  <a:lnTo>
                    <a:pt x="995794" y="1762467"/>
                  </a:lnTo>
                  <a:lnTo>
                    <a:pt x="994143" y="1760816"/>
                  </a:lnTo>
                  <a:lnTo>
                    <a:pt x="994143" y="1793760"/>
                  </a:lnTo>
                  <a:lnTo>
                    <a:pt x="995794" y="1797050"/>
                  </a:lnTo>
                  <a:lnTo>
                    <a:pt x="995794" y="1801990"/>
                  </a:lnTo>
                  <a:lnTo>
                    <a:pt x="997445" y="1808581"/>
                  </a:lnTo>
                  <a:lnTo>
                    <a:pt x="997445" y="1818462"/>
                  </a:lnTo>
                  <a:lnTo>
                    <a:pt x="999096" y="1825053"/>
                  </a:lnTo>
                  <a:lnTo>
                    <a:pt x="999096" y="1829993"/>
                  </a:lnTo>
                  <a:lnTo>
                    <a:pt x="1000747" y="1836585"/>
                  </a:lnTo>
                  <a:lnTo>
                    <a:pt x="1000747" y="1844827"/>
                  </a:lnTo>
                  <a:lnTo>
                    <a:pt x="1002398" y="1851406"/>
                  </a:lnTo>
                  <a:lnTo>
                    <a:pt x="1004900" y="1864995"/>
                  </a:lnTo>
                  <a:lnTo>
                    <a:pt x="1007554" y="1878584"/>
                  </a:lnTo>
                  <a:lnTo>
                    <a:pt x="1010526" y="1892173"/>
                  </a:lnTo>
                  <a:lnTo>
                    <a:pt x="1013955" y="1905762"/>
                  </a:lnTo>
                  <a:lnTo>
                    <a:pt x="1013955" y="1907413"/>
                  </a:lnTo>
                  <a:lnTo>
                    <a:pt x="1015606" y="1905762"/>
                  </a:lnTo>
                  <a:lnTo>
                    <a:pt x="1017257" y="1905762"/>
                  </a:lnTo>
                  <a:close/>
                </a:path>
                <a:path w="1782445" h="2040890">
                  <a:moveTo>
                    <a:pt x="1025512" y="1943646"/>
                  </a:moveTo>
                  <a:lnTo>
                    <a:pt x="1023861" y="1942007"/>
                  </a:lnTo>
                  <a:lnTo>
                    <a:pt x="1023861" y="1943646"/>
                  </a:lnTo>
                  <a:lnTo>
                    <a:pt x="1025512" y="1943646"/>
                  </a:lnTo>
                  <a:close/>
                </a:path>
                <a:path w="1782445" h="2040890">
                  <a:moveTo>
                    <a:pt x="1028814" y="1856346"/>
                  </a:moveTo>
                  <a:lnTo>
                    <a:pt x="1027163" y="1856346"/>
                  </a:lnTo>
                  <a:lnTo>
                    <a:pt x="1027163" y="1859648"/>
                  </a:lnTo>
                  <a:lnTo>
                    <a:pt x="1028814" y="1856346"/>
                  </a:lnTo>
                  <a:close/>
                </a:path>
                <a:path w="1782445" h="2040890">
                  <a:moveTo>
                    <a:pt x="1028814" y="1675168"/>
                  </a:moveTo>
                  <a:lnTo>
                    <a:pt x="1027163" y="1675168"/>
                  </a:lnTo>
                  <a:lnTo>
                    <a:pt x="1027163" y="1676806"/>
                  </a:lnTo>
                  <a:lnTo>
                    <a:pt x="1028814" y="1676806"/>
                  </a:lnTo>
                  <a:lnTo>
                    <a:pt x="1028814" y="1675168"/>
                  </a:lnTo>
                  <a:close/>
                </a:path>
                <a:path w="1782445" h="2040890">
                  <a:moveTo>
                    <a:pt x="1028814" y="1601038"/>
                  </a:moveTo>
                  <a:lnTo>
                    <a:pt x="1027163" y="1601038"/>
                  </a:lnTo>
                  <a:lnTo>
                    <a:pt x="1027163" y="1602689"/>
                  </a:lnTo>
                  <a:lnTo>
                    <a:pt x="1028814" y="1601038"/>
                  </a:lnTo>
                  <a:close/>
                </a:path>
                <a:path w="1782445" h="2040890">
                  <a:moveTo>
                    <a:pt x="1028814" y="1418209"/>
                  </a:moveTo>
                  <a:lnTo>
                    <a:pt x="1027163" y="1411617"/>
                  </a:lnTo>
                  <a:lnTo>
                    <a:pt x="1027163" y="1400086"/>
                  </a:lnTo>
                  <a:lnTo>
                    <a:pt x="1025512" y="1396796"/>
                  </a:lnTo>
                  <a:lnTo>
                    <a:pt x="1023861" y="1395145"/>
                  </a:lnTo>
                  <a:lnTo>
                    <a:pt x="1023861" y="1390205"/>
                  </a:lnTo>
                  <a:lnTo>
                    <a:pt x="1022210" y="1388554"/>
                  </a:lnTo>
                  <a:lnTo>
                    <a:pt x="1022210" y="1413268"/>
                  </a:lnTo>
                  <a:lnTo>
                    <a:pt x="1023861" y="1414907"/>
                  </a:lnTo>
                  <a:lnTo>
                    <a:pt x="1023861" y="1421498"/>
                  </a:lnTo>
                  <a:lnTo>
                    <a:pt x="1025512" y="1424800"/>
                  </a:lnTo>
                  <a:lnTo>
                    <a:pt x="1025512" y="1428089"/>
                  </a:lnTo>
                  <a:lnTo>
                    <a:pt x="1028814" y="1428089"/>
                  </a:lnTo>
                  <a:lnTo>
                    <a:pt x="1028814" y="1418209"/>
                  </a:lnTo>
                  <a:close/>
                </a:path>
                <a:path w="1782445" h="2040890">
                  <a:moveTo>
                    <a:pt x="1030465" y="1877758"/>
                  </a:moveTo>
                  <a:lnTo>
                    <a:pt x="1028814" y="1874469"/>
                  </a:lnTo>
                  <a:lnTo>
                    <a:pt x="1028814" y="1872818"/>
                  </a:lnTo>
                  <a:lnTo>
                    <a:pt x="1027163" y="1867877"/>
                  </a:lnTo>
                  <a:lnTo>
                    <a:pt x="1027163" y="1874469"/>
                  </a:lnTo>
                  <a:lnTo>
                    <a:pt x="1028814" y="1879409"/>
                  </a:lnTo>
                  <a:lnTo>
                    <a:pt x="1028814" y="1882711"/>
                  </a:lnTo>
                  <a:lnTo>
                    <a:pt x="1030465" y="1884349"/>
                  </a:lnTo>
                  <a:lnTo>
                    <a:pt x="1030465" y="1877758"/>
                  </a:lnTo>
                  <a:close/>
                </a:path>
                <a:path w="1782445" h="2040890">
                  <a:moveTo>
                    <a:pt x="1030465" y="1457744"/>
                  </a:moveTo>
                  <a:lnTo>
                    <a:pt x="1028814" y="1456093"/>
                  </a:lnTo>
                  <a:lnTo>
                    <a:pt x="1028814" y="1452791"/>
                  </a:lnTo>
                  <a:lnTo>
                    <a:pt x="1027163" y="1449501"/>
                  </a:lnTo>
                  <a:lnTo>
                    <a:pt x="1027163" y="1446212"/>
                  </a:lnTo>
                  <a:lnTo>
                    <a:pt x="1023861" y="1446212"/>
                  </a:lnTo>
                  <a:lnTo>
                    <a:pt x="1023861" y="1451152"/>
                  </a:lnTo>
                  <a:lnTo>
                    <a:pt x="1025512" y="1452791"/>
                  </a:lnTo>
                  <a:lnTo>
                    <a:pt x="1025512" y="1477505"/>
                  </a:lnTo>
                  <a:lnTo>
                    <a:pt x="1027163" y="1480794"/>
                  </a:lnTo>
                  <a:lnTo>
                    <a:pt x="1027163" y="1484096"/>
                  </a:lnTo>
                  <a:lnTo>
                    <a:pt x="1030465" y="1484096"/>
                  </a:lnTo>
                  <a:lnTo>
                    <a:pt x="1030465" y="1457744"/>
                  </a:lnTo>
                  <a:close/>
                </a:path>
                <a:path w="1782445" h="2040890">
                  <a:moveTo>
                    <a:pt x="1032116" y="1826704"/>
                  </a:moveTo>
                  <a:lnTo>
                    <a:pt x="1030465" y="1821764"/>
                  </a:lnTo>
                  <a:lnTo>
                    <a:pt x="1030465" y="1808581"/>
                  </a:lnTo>
                  <a:lnTo>
                    <a:pt x="1028814" y="1803641"/>
                  </a:lnTo>
                  <a:lnTo>
                    <a:pt x="1027163" y="1797050"/>
                  </a:lnTo>
                  <a:lnTo>
                    <a:pt x="1027163" y="1793760"/>
                  </a:lnTo>
                  <a:lnTo>
                    <a:pt x="1025512" y="1790471"/>
                  </a:lnTo>
                  <a:lnTo>
                    <a:pt x="1025512" y="1782229"/>
                  </a:lnTo>
                  <a:lnTo>
                    <a:pt x="1023861" y="1777288"/>
                  </a:lnTo>
                  <a:lnTo>
                    <a:pt x="1023861" y="1772348"/>
                  </a:lnTo>
                  <a:lnTo>
                    <a:pt x="1022908" y="1765909"/>
                  </a:lnTo>
                  <a:lnTo>
                    <a:pt x="1022413" y="1759165"/>
                  </a:lnTo>
                  <a:lnTo>
                    <a:pt x="1022235" y="1752422"/>
                  </a:lnTo>
                  <a:lnTo>
                    <a:pt x="1022210" y="1745996"/>
                  </a:lnTo>
                  <a:lnTo>
                    <a:pt x="1020559" y="1744345"/>
                  </a:lnTo>
                  <a:lnTo>
                    <a:pt x="1018908" y="1745996"/>
                  </a:lnTo>
                  <a:lnTo>
                    <a:pt x="1018908" y="1775637"/>
                  </a:lnTo>
                  <a:lnTo>
                    <a:pt x="1020559" y="1782229"/>
                  </a:lnTo>
                  <a:lnTo>
                    <a:pt x="1020559" y="1787169"/>
                  </a:lnTo>
                  <a:lnTo>
                    <a:pt x="1022210" y="1790458"/>
                  </a:lnTo>
                  <a:lnTo>
                    <a:pt x="1022210" y="1795411"/>
                  </a:lnTo>
                  <a:lnTo>
                    <a:pt x="1023861" y="1798701"/>
                  </a:lnTo>
                  <a:lnTo>
                    <a:pt x="1023861" y="1801990"/>
                  </a:lnTo>
                  <a:lnTo>
                    <a:pt x="1025105" y="1809661"/>
                  </a:lnTo>
                  <a:lnTo>
                    <a:pt x="1027582" y="1825625"/>
                  </a:lnTo>
                  <a:lnTo>
                    <a:pt x="1028814" y="1833295"/>
                  </a:lnTo>
                  <a:lnTo>
                    <a:pt x="1028814" y="1834934"/>
                  </a:lnTo>
                  <a:lnTo>
                    <a:pt x="1032116" y="1834934"/>
                  </a:lnTo>
                  <a:lnTo>
                    <a:pt x="1032116" y="1826704"/>
                  </a:lnTo>
                  <a:close/>
                </a:path>
                <a:path w="1782445" h="2040890">
                  <a:moveTo>
                    <a:pt x="1032116" y="1607629"/>
                  </a:moveTo>
                  <a:lnTo>
                    <a:pt x="1030465" y="1604340"/>
                  </a:lnTo>
                  <a:lnTo>
                    <a:pt x="1028814" y="1602689"/>
                  </a:lnTo>
                  <a:lnTo>
                    <a:pt x="1027163" y="1602689"/>
                  </a:lnTo>
                  <a:lnTo>
                    <a:pt x="1027163" y="1635633"/>
                  </a:lnTo>
                  <a:lnTo>
                    <a:pt x="1028814" y="1638922"/>
                  </a:lnTo>
                  <a:lnTo>
                    <a:pt x="1028814" y="1640573"/>
                  </a:lnTo>
                  <a:lnTo>
                    <a:pt x="1032116" y="1640573"/>
                  </a:lnTo>
                  <a:lnTo>
                    <a:pt x="1032116" y="1607629"/>
                  </a:lnTo>
                  <a:close/>
                </a:path>
                <a:path w="1782445" h="2040890">
                  <a:moveTo>
                    <a:pt x="1035418" y="2039188"/>
                  </a:moveTo>
                  <a:lnTo>
                    <a:pt x="1033767" y="2030945"/>
                  </a:lnTo>
                  <a:lnTo>
                    <a:pt x="1033767" y="2022716"/>
                  </a:lnTo>
                  <a:lnTo>
                    <a:pt x="1032116" y="2014474"/>
                  </a:lnTo>
                  <a:lnTo>
                    <a:pt x="1032116" y="2006244"/>
                  </a:lnTo>
                  <a:lnTo>
                    <a:pt x="1030465" y="1999653"/>
                  </a:lnTo>
                  <a:lnTo>
                    <a:pt x="1030465" y="1981530"/>
                  </a:lnTo>
                  <a:lnTo>
                    <a:pt x="1028814" y="1976589"/>
                  </a:lnTo>
                  <a:lnTo>
                    <a:pt x="1028814" y="1953539"/>
                  </a:lnTo>
                  <a:lnTo>
                    <a:pt x="1030465" y="1951888"/>
                  </a:lnTo>
                  <a:lnTo>
                    <a:pt x="1030465" y="1950237"/>
                  </a:lnTo>
                  <a:lnTo>
                    <a:pt x="1032116" y="1948586"/>
                  </a:lnTo>
                  <a:lnTo>
                    <a:pt x="1032116" y="1945297"/>
                  </a:lnTo>
                  <a:lnTo>
                    <a:pt x="1025512" y="1942007"/>
                  </a:lnTo>
                  <a:lnTo>
                    <a:pt x="1025512" y="1943646"/>
                  </a:lnTo>
                  <a:lnTo>
                    <a:pt x="1025512" y="1948586"/>
                  </a:lnTo>
                  <a:lnTo>
                    <a:pt x="1023861" y="1951888"/>
                  </a:lnTo>
                  <a:lnTo>
                    <a:pt x="1023861" y="1986483"/>
                  </a:lnTo>
                  <a:lnTo>
                    <a:pt x="1025512" y="1991423"/>
                  </a:lnTo>
                  <a:lnTo>
                    <a:pt x="1025512" y="1996363"/>
                  </a:lnTo>
                  <a:lnTo>
                    <a:pt x="1027163" y="2002942"/>
                  </a:lnTo>
                  <a:lnTo>
                    <a:pt x="1027163" y="2007895"/>
                  </a:lnTo>
                  <a:lnTo>
                    <a:pt x="1028407" y="2016252"/>
                  </a:lnTo>
                  <a:lnTo>
                    <a:pt x="1029639" y="2024151"/>
                  </a:lnTo>
                  <a:lnTo>
                    <a:pt x="1032116" y="2039188"/>
                  </a:lnTo>
                  <a:lnTo>
                    <a:pt x="1032116" y="2040839"/>
                  </a:lnTo>
                  <a:lnTo>
                    <a:pt x="1035418" y="2040839"/>
                  </a:lnTo>
                  <a:lnTo>
                    <a:pt x="1035418" y="2039188"/>
                  </a:lnTo>
                  <a:close/>
                </a:path>
                <a:path w="1782445" h="2040890">
                  <a:moveTo>
                    <a:pt x="1038733" y="1377022"/>
                  </a:moveTo>
                  <a:lnTo>
                    <a:pt x="1037069" y="1375384"/>
                  </a:lnTo>
                  <a:lnTo>
                    <a:pt x="1037069" y="1377022"/>
                  </a:lnTo>
                  <a:lnTo>
                    <a:pt x="1038733" y="1377022"/>
                  </a:lnTo>
                  <a:close/>
                </a:path>
                <a:path w="1782445" h="2040890">
                  <a:moveTo>
                    <a:pt x="1040384" y="1912353"/>
                  </a:moveTo>
                  <a:lnTo>
                    <a:pt x="1038733" y="1910702"/>
                  </a:lnTo>
                  <a:lnTo>
                    <a:pt x="1038733" y="1907413"/>
                  </a:lnTo>
                  <a:lnTo>
                    <a:pt x="1037069" y="1904123"/>
                  </a:lnTo>
                  <a:lnTo>
                    <a:pt x="1035418" y="1899183"/>
                  </a:lnTo>
                  <a:lnTo>
                    <a:pt x="1033767" y="1895881"/>
                  </a:lnTo>
                  <a:lnTo>
                    <a:pt x="1033767" y="1892592"/>
                  </a:lnTo>
                  <a:lnTo>
                    <a:pt x="1032116" y="1887651"/>
                  </a:lnTo>
                  <a:lnTo>
                    <a:pt x="1032116" y="1886000"/>
                  </a:lnTo>
                  <a:lnTo>
                    <a:pt x="1030465" y="1884349"/>
                  </a:lnTo>
                  <a:lnTo>
                    <a:pt x="1030465" y="1887651"/>
                  </a:lnTo>
                  <a:lnTo>
                    <a:pt x="1032116" y="1889290"/>
                  </a:lnTo>
                  <a:lnTo>
                    <a:pt x="1032116" y="1892592"/>
                  </a:lnTo>
                  <a:lnTo>
                    <a:pt x="1033767" y="1899183"/>
                  </a:lnTo>
                  <a:lnTo>
                    <a:pt x="1037069" y="1905762"/>
                  </a:lnTo>
                  <a:lnTo>
                    <a:pt x="1037069" y="1912353"/>
                  </a:lnTo>
                  <a:lnTo>
                    <a:pt x="1040384" y="1912353"/>
                  </a:lnTo>
                  <a:close/>
                </a:path>
                <a:path w="1782445" h="2040890">
                  <a:moveTo>
                    <a:pt x="1040384" y="1757527"/>
                  </a:moveTo>
                  <a:lnTo>
                    <a:pt x="1037082" y="1741055"/>
                  </a:lnTo>
                  <a:lnTo>
                    <a:pt x="1037082" y="1727873"/>
                  </a:lnTo>
                  <a:lnTo>
                    <a:pt x="1035418" y="1721281"/>
                  </a:lnTo>
                  <a:lnTo>
                    <a:pt x="1035418" y="1711401"/>
                  </a:lnTo>
                  <a:lnTo>
                    <a:pt x="1033767" y="1709750"/>
                  </a:lnTo>
                  <a:lnTo>
                    <a:pt x="1033767" y="1706460"/>
                  </a:lnTo>
                  <a:lnTo>
                    <a:pt x="1032116" y="1703171"/>
                  </a:lnTo>
                  <a:lnTo>
                    <a:pt x="1032116" y="1696580"/>
                  </a:lnTo>
                  <a:lnTo>
                    <a:pt x="1030465" y="1686699"/>
                  </a:lnTo>
                  <a:lnTo>
                    <a:pt x="1030465" y="1678457"/>
                  </a:lnTo>
                  <a:lnTo>
                    <a:pt x="1028814" y="1678457"/>
                  </a:lnTo>
                  <a:lnTo>
                    <a:pt x="1027163" y="1676806"/>
                  </a:lnTo>
                  <a:lnTo>
                    <a:pt x="1028814" y="1683397"/>
                  </a:lnTo>
                  <a:lnTo>
                    <a:pt x="1028814" y="1703171"/>
                  </a:lnTo>
                  <a:lnTo>
                    <a:pt x="1030465" y="1708111"/>
                  </a:lnTo>
                  <a:lnTo>
                    <a:pt x="1030465" y="1717992"/>
                  </a:lnTo>
                  <a:lnTo>
                    <a:pt x="1032116" y="1722932"/>
                  </a:lnTo>
                  <a:lnTo>
                    <a:pt x="1032116" y="1727873"/>
                  </a:lnTo>
                  <a:lnTo>
                    <a:pt x="1037082" y="1757527"/>
                  </a:lnTo>
                  <a:lnTo>
                    <a:pt x="1037082" y="1759165"/>
                  </a:lnTo>
                  <a:lnTo>
                    <a:pt x="1040384" y="1759165"/>
                  </a:lnTo>
                  <a:lnTo>
                    <a:pt x="1040384" y="1757527"/>
                  </a:lnTo>
                  <a:close/>
                </a:path>
                <a:path w="1782445" h="2040890">
                  <a:moveTo>
                    <a:pt x="1040384" y="1377022"/>
                  </a:moveTo>
                  <a:lnTo>
                    <a:pt x="1038733" y="1375384"/>
                  </a:lnTo>
                  <a:lnTo>
                    <a:pt x="1038733" y="1377022"/>
                  </a:lnTo>
                  <a:lnTo>
                    <a:pt x="1038733" y="1378673"/>
                  </a:lnTo>
                  <a:lnTo>
                    <a:pt x="1040384" y="1380324"/>
                  </a:lnTo>
                  <a:lnTo>
                    <a:pt x="1040384" y="1377022"/>
                  </a:lnTo>
                  <a:close/>
                </a:path>
                <a:path w="1782445" h="2040890">
                  <a:moveTo>
                    <a:pt x="1046988" y="1423149"/>
                  </a:moveTo>
                  <a:lnTo>
                    <a:pt x="1045337" y="1418209"/>
                  </a:lnTo>
                  <a:lnTo>
                    <a:pt x="1045337" y="1411617"/>
                  </a:lnTo>
                  <a:lnTo>
                    <a:pt x="1043686" y="1406677"/>
                  </a:lnTo>
                  <a:lnTo>
                    <a:pt x="1043686" y="1400086"/>
                  </a:lnTo>
                  <a:lnTo>
                    <a:pt x="1042035" y="1395145"/>
                  </a:lnTo>
                  <a:lnTo>
                    <a:pt x="1042035" y="1385265"/>
                  </a:lnTo>
                  <a:lnTo>
                    <a:pt x="1040384" y="1380324"/>
                  </a:lnTo>
                  <a:lnTo>
                    <a:pt x="1040384" y="1418209"/>
                  </a:lnTo>
                  <a:lnTo>
                    <a:pt x="1042035" y="1423149"/>
                  </a:lnTo>
                  <a:lnTo>
                    <a:pt x="1042035" y="1436319"/>
                  </a:lnTo>
                  <a:lnTo>
                    <a:pt x="1043686" y="1442910"/>
                  </a:lnTo>
                  <a:lnTo>
                    <a:pt x="1043686" y="1452791"/>
                  </a:lnTo>
                  <a:lnTo>
                    <a:pt x="1046988" y="1452791"/>
                  </a:lnTo>
                  <a:lnTo>
                    <a:pt x="1046988" y="1423149"/>
                  </a:lnTo>
                  <a:close/>
                </a:path>
                <a:path w="1782445" h="2040890">
                  <a:moveTo>
                    <a:pt x="1060196" y="1867877"/>
                  </a:moveTo>
                  <a:lnTo>
                    <a:pt x="1058545" y="1859648"/>
                  </a:lnTo>
                  <a:lnTo>
                    <a:pt x="1058545" y="1851406"/>
                  </a:lnTo>
                  <a:lnTo>
                    <a:pt x="1056894" y="1843176"/>
                  </a:lnTo>
                  <a:lnTo>
                    <a:pt x="1056894" y="1838236"/>
                  </a:lnTo>
                  <a:lnTo>
                    <a:pt x="1055243" y="1831644"/>
                  </a:lnTo>
                  <a:lnTo>
                    <a:pt x="1055243" y="1823402"/>
                  </a:lnTo>
                  <a:lnTo>
                    <a:pt x="1053592" y="1820113"/>
                  </a:lnTo>
                  <a:lnTo>
                    <a:pt x="1053592" y="1810232"/>
                  </a:lnTo>
                  <a:lnTo>
                    <a:pt x="1051941" y="1803641"/>
                  </a:lnTo>
                  <a:lnTo>
                    <a:pt x="1051941" y="1798701"/>
                  </a:lnTo>
                  <a:lnTo>
                    <a:pt x="1050290" y="1793760"/>
                  </a:lnTo>
                  <a:lnTo>
                    <a:pt x="1050290" y="1788820"/>
                  </a:lnTo>
                  <a:lnTo>
                    <a:pt x="1048639" y="1788820"/>
                  </a:lnTo>
                  <a:lnTo>
                    <a:pt x="1048639" y="1823402"/>
                  </a:lnTo>
                  <a:lnTo>
                    <a:pt x="1050290" y="1826704"/>
                  </a:lnTo>
                  <a:lnTo>
                    <a:pt x="1050290" y="1829993"/>
                  </a:lnTo>
                  <a:lnTo>
                    <a:pt x="1051941" y="1833295"/>
                  </a:lnTo>
                  <a:lnTo>
                    <a:pt x="1051941" y="1836585"/>
                  </a:lnTo>
                  <a:lnTo>
                    <a:pt x="1054379" y="1851406"/>
                  </a:lnTo>
                  <a:lnTo>
                    <a:pt x="1055649" y="1859521"/>
                  </a:lnTo>
                  <a:lnTo>
                    <a:pt x="1056894" y="1867877"/>
                  </a:lnTo>
                  <a:lnTo>
                    <a:pt x="1056894" y="1869528"/>
                  </a:lnTo>
                  <a:lnTo>
                    <a:pt x="1060196" y="1869528"/>
                  </a:lnTo>
                  <a:lnTo>
                    <a:pt x="1060196" y="1867877"/>
                  </a:lnTo>
                  <a:close/>
                </a:path>
                <a:path w="1782445" h="2040890">
                  <a:moveTo>
                    <a:pt x="1061847" y="2027656"/>
                  </a:moveTo>
                  <a:lnTo>
                    <a:pt x="1060196" y="2021065"/>
                  </a:lnTo>
                  <a:lnTo>
                    <a:pt x="1060196" y="2014474"/>
                  </a:lnTo>
                  <a:lnTo>
                    <a:pt x="1058545" y="2007895"/>
                  </a:lnTo>
                  <a:lnTo>
                    <a:pt x="1055243" y="1973300"/>
                  </a:lnTo>
                  <a:lnTo>
                    <a:pt x="1051941" y="1960118"/>
                  </a:lnTo>
                  <a:lnTo>
                    <a:pt x="1051941" y="1955177"/>
                  </a:lnTo>
                  <a:lnTo>
                    <a:pt x="1050290" y="1950237"/>
                  </a:lnTo>
                  <a:lnTo>
                    <a:pt x="1050290" y="1940356"/>
                  </a:lnTo>
                  <a:lnTo>
                    <a:pt x="1048639" y="1937067"/>
                  </a:lnTo>
                  <a:lnTo>
                    <a:pt x="1050290" y="1935416"/>
                  </a:lnTo>
                  <a:lnTo>
                    <a:pt x="1050290" y="1927174"/>
                  </a:lnTo>
                  <a:lnTo>
                    <a:pt x="1050290" y="1925535"/>
                  </a:lnTo>
                  <a:lnTo>
                    <a:pt x="1048639" y="1925535"/>
                  </a:lnTo>
                  <a:lnTo>
                    <a:pt x="1048639" y="1928825"/>
                  </a:lnTo>
                  <a:lnTo>
                    <a:pt x="1046988" y="1937067"/>
                  </a:lnTo>
                  <a:lnTo>
                    <a:pt x="1046988" y="1951888"/>
                  </a:lnTo>
                  <a:lnTo>
                    <a:pt x="1048639" y="1956828"/>
                  </a:lnTo>
                  <a:lnTo>
                    <a:pt x="1048639" y="1965058"/>
                  </a:lnTo>
                  <a:lnTo>
                    <a:pt x="1050290" y="1971649"/>
                  </a:lnTo>
                  <a:lnTo>
                    <a:pt x="1050290" y="1981530"/>
                  </a:lnTo>
                  <a:lnTo>
                    <a:pt x="1051941" y="1988121"/>
                  </a:lnTo>
                  <a:lnTo>
                    <a:pt x="1058545" y="2027656"/>
                  </a:lnTo>
                  <a:lnTo>
                    <a:pt x="1058545" y="2029307"/>
                  </a:lnTo>
                  <a:lnTo>
                    <a:pt x="1061847" y="2029307"/>
                  </a:lnTo>
                  <a:lnTo>
                    <a:pt x="1061847" y="2027656"/>
                  </a:lnTo>
                  <a:close/>
                </a:path>
                <a:path w="1782445" h="2040890">
                  <a:moveTo>
                    <a:pt x="1065149" y="1698218"/>
                  </a:moveTo>
                  <a:lnTo>
                    <a:pt x="1062951" y="1684375"/>
                  </a:lnTo>
                  <a:lnTo>
                    <a:pt x="1061224" y="1670227"/>
                  </a:lnTo>
                  <a:lnTo>
                    <a:pt x="1059802" y="1656067"/>
                  </a:lnTo>
                  <a:lnTo>
                    <a:pt x="1058545" y="1642224"/>
                  </a:lnTo>
                  <a:lnTo>
                    <a:pt x="1057300" y="1632597"/>
                  </a:lnTo>
                  <a:lnTo>
                    <a:pt x="1054823" y="1613966"/>
                  </a:lnTo>
                  <a:lnTo>
                    <a:pt x="1053592" y="1604340"/>
                  </a:lnTo>
                  <a:lnTo>
                    <a:pt x="1053592" y="1599399"/>
                  </a:lnTo>
                  <a:lnTo>
                    <a:pt x="1052004" y="1593062"/>
                  </a:lnTo>
                  <a:lnTo>
                    <a:pt x="1051941" y="1587868"/>
                  </a:lnTo>
                  <a:lnTo>
                    <a:pt x="1050290" y="1579626"/>
                  </a:lnTo>
                  <a:lnTo>
                    <a:pt x="1050290" y="1571396"/>
                  </a:lnTo>
                  <a:lnTo>
                    <a:pt x="1046988" y="1554924"/>
                  </a:lnTo>
                  <a:lnTo>
                    <a:pt x="1046988" y="1548333"/>
                  </a:lnTo>
                  <a:lnTo>
                    <a:pt x="1045337" y="1541741"/>
                  </a:lnTo>
                  <a:lnTo>
                    <a:pt x="1043686" y="1533512"/>
                  </a:lnTo>
                  <a:lnTo>
                    <a:pt x="1043686" y="1526921"/>
                  </a:lnTo>
                  <a:lnTo>
                    <a:pt x="1042035" y="1518678"/>
                  </a:lnTo>
                  <a:lnTo>
                    <a:pt x="1040384" y="1503857"/>
                  </a:lnTo>
                  <a:lnTo>
                    <a:pt x="1040384" y="1493977"/>
                  </a:lnTo>
                  <a:lnTo>
                    <a:pt x="1037069" y="1495628"/>
                  </a:lnTo>
                  <a:lnTo>
                    <a:pt x="1035418" y="1495628"/>
                  </a:lnTo>
                  <a:lnTo>
                    <a:pt x="1035418" y="1497266"/>
                  </a:lnTo>
                  <a:lnTo>
                    <a:pt x="1035418" y="1505508"/>
                  </a:lnTo>
                  <a:lnTo>
                    <a:pt x="1037069" y="1520329"/>
                  </a:lnTo>
                  <a:lnTo>
                    <a:pt x="1037069" y="1526921"/>
                  </a:lnTo>
                  <a:lnTo>
                    <a:pt x="1038733" y="1531861"/>
                  </a:lnTo>
                  <a:lnTo>
                    <a:pt x="1038733" y="1538452"/>
                  </a:lnTo>
                  <a:lnTo>
                    <a:pt x="1039710" y="1544878"/>
                  </a:lnTo>
                  <a:lnTo>
                    <a:pt x="1041044" y="1558366"/>
                  </a:lnTo>
                  <a:lnTo>
                    <a:pt x="1042035" y="1564805"/>
                  </a:lnTo>
                  <a:lnTo>
                    <a:pt x="1043266" y="1574431"/>
                  </a:lnTo>
                  <a:lnTo>
                    <a:pt x="1045705" y="1592808"/>
                  </a:lnTo>
                  <a:lnTo>
                    <a:pt x="1046988" y="1602689"/>
                  </a:lnTo>
                  <a:lnTo>
                    <a:pt x="1049197" y="1616532"/>
                  </a:lnTo>
                  <a:lnTo>
                    <a:pt x="1053020" y="1644840"/>
                  </a:lnTo>
                  <a:lnTo>
                    <a:pt x="1055243" y="1658696"/>
                  </a:lnTo>
                  <a:lnTo>
                    <a:pt x="1056500" y="1668576"/>
                  </a:lnTo>
                  <a:lnTo>
                    <a:pt x="1057922" y="1678457"/>
                  </a:lnTo>
                  <a:lnTo>
                    <a:pt x="1059649" y="1688338"/>
                  </a:lnTo>
                  <a:lnTo>
                    <a:pt x="1061847" y="1698218"/>
                  </a:lnTo>
                  <a:lnTo>
                    <a:pt x="1061847" y="1699869"/>
                  </a:lnTo>
                  <a:lnTo>
                    <a:pt x="1065149" y="1699869"/>
                  </a:lnTo>
                  <a:lnTo>
                    <a:pt x="1065149" y="1698218"/>
                  </a:lnTo>
                  <a:close/>
                </a:path>
                <a:path w="1782445" h="2040890">
                  <a:moveTo>
                    <a:pt x="1066800" y="1548333"/>
                  </a:moveTo>
                  <a:lnTo>
                    <a:pt x="1066546" y="1539938"/>
                  </a:lnTo>
                  <a:lnTo>
                    <a:pt x="1065403" y="1523784"/>
                  </a:lnTo>
                  <a:lnTo>
                    <a:pt x="1065149" y="1515389"/>
                  </a:lnTo>
                  <a:lnTo>
                    <a:pt x="1065149" y="1487385"/>
                  </a:lnTo>
                  <a:lnTo>
                    <a:pt x="1063498" y="1482445"/>
                  </a:lnTo>
                  <a:lnTo>
                    <a:pt x="1063498" y="1469263"/>
                  </a:lnTo>
                  <a:lnTo>
                    <a:pt x="1061847" y="1464322"/>
                  </a:lnTo>
                  <a:lnTo>
                    <a:pt x="1060196" y="1457744"/>
                  </a:lnTo>
                  <a:lnTo>
                    <a:pt x="1056894" y="1456093"/>
                  </a:lnTo>
                  <a:lnTo>
                    <a:pt x="1055243" y="1457744"/>
                  </a:lnTo>
                  <a:lnTo>
                    <a:pt x="1055243" y="1464322"/>
                  </a:lnTo>
                  <a:lnTo>
                    <a:pt x="1056894" y="1469263"/>
                  </a:lnTo>
                  <a:lnTo>
                    <a:pt x="1056894" y="1487385"/>
                  </a:lnTo>
                  <a:lnTo>
                    <a:pt x="1058545" y="1493977"/>
                  </a:lnTo>
                  <a:lnTo>
                    <a:pt x="1058545" y="1503857"/>
                  </a:lnTo>
                  <a:lnTo>
                    <a:pt x="1060196" y="1508798"/>
                  </a:lnTo>
                  <a:lnTo>
                    <a:pt x="1060196" y="1515389"/>
                  </a:lnTo>
                  <a:lnTo>
                    <a:pt x="1061847" y="1523619"/>
                  </a:lnTo>
                  <a:lnTo>
                    <a:pt x="1061847" y="1536801"/>
                  </a:lnTo>
                  <a:lnTo>
                    <a:pt x="1063498" y="1541741"/>
                  </a:lnTo>
                  <a:lnTo>
                    <a:pt x="1063498" y="1549984"/>
                  </a:lnTo>
                  <a:lnTo>
                    <a:pt x="1066800" y="1549984"/>
                  </a:lnTo>
                  <a:lnTo>
                    <a:pt x="1066800" y="1548333"/>
                  </a:lnTo>
                  <a:close/>
                </a:path>
                <a:path w="1782445" h="2040890">
                  <a:moveTo>
                    <a:pt x="1068451" y="1886000"/>
                  </a:moveTo>
                  <a:lnTo>
                    <a:pt x="1066800" y="1886000"/>
                  </a:lnTo>
                  <a:lnTo>
                    <a:pt x="1068451" y="1887651"/>
                  </a:lnTo>
                  <a:lnTo>
                    <a:pt x="1068451" y="1886000"/>
                  </a:lnTo>
                  <a:close/>
                </a:path>
                <a:path w="1782445" h="2040890">
                  <a:moveTo>
                    <a:pt x="1070102" y="1607629"/>
                  </a:moveTo>
                  <a:lnTo>
                    <a:pt x="1068451" y="1604340"/>
                  </a:lnTo>
                  <a:lnTo>
                    <a:pt x="1068451" y="1599399"/>
                  </a:lnTo>
                  <a:lnTo>
                    <a:pt x="1066800" y="1597748"/>
                  </a:lnTo>
                  <a:lnTo>
                    <a:pt x="1066800" y="1594446"/>
                  </a:lnTo>
                  <a:lnTo>
                    <a:pt x="1065149" y="1592808"/>
                  </a:lnTo>
                  <a:lnTo>
                    <a:pt x="1065149" y="1589506"/>
                  </a:lnTo>
                  <a:lnTo>
                    <a:pt x="1063498" y="1587868"/>
                  </a:lnTo>
                  <a:lnTo>
                    <a:pt x="1063498" y="1586217"/>
                  </a:lnTo>
                  <a:lnTo>
                    <a:pt x="1061847" y="1582928"/>
                  </a:lnTo>
                  <a:lnTo>
                    <a:pt x="1060196" y="1581277"/>
                  </a:lnTo>
                  <a:lnTo>
                    <a:pt x="1060196" y="1591157"/>
                  </a:lnTo>
                  <a:lnTo>
                    <a:pt x="1061847" y="1592808"/>
                  </a:lnTo>
                  <a:lnTo>
                    <a:pt x="1061847" y="1599399"/>
                  </a:lnTo>
                  <a:lnTo>
                    <a:pt x="1063498" y="1599399"/>
                  </a:lnTo>
                  <a:lnTo>
                    <a:pt x="1065149" y="1602689"/>
                  </a:lnTo>
                  <a:lnTo>
                    <a:pt x="1066800" y="1607629"/>
                  </a:lnTo>
                  <a:lnTo>
                    <a:pt x="1066800" y="1610918"/>
                  </a:lnTo>
                  <a:lnTo>
                    <a:pt x="1070102" y="1610918"/>
                  </a:lnTo>
                  <a:lnTo>
                    <a:pt x="1070102" y="1607629"/>
                  </a:lnTo>
                  <a:close/>
                </a:path>
                <a:path w="1782445" h="2040890">
                  <a:moveTo>
                    <a:pt x="1073404" y="1943646"/>
                  </a:moveTo>
                  <a:lnTo>
                    <a:pt x="1071753" y="1937067"/>
                  </a:lnTo>
                  <a:lnTo>
                    <a:pt x="1071753" y="1922233"/>
                  </a:lnTo>
                  <a:lnTo>
                    <a:pt x="1070102" y="1917293"/>
                  </a:lnTo>
                  <a:lnTo>
                    <a:pt x="1068451" y="1902472"/>
                  </a:lnTo>
                  <a:lnTo>
                    <a:pt x="1070102" y="1900821"/>
                  </a:lnTo>
                  <a:lnTo>
                    <a:pt x="1068451" y="1892592"/>
                  </a:lnTo>
                  <a:lnTo>
                    <a:pt x="1068451" y="1887651"/>
                  </a:lnTo>
                  <a:lnTo>
                    <a:pt x="1066800" y="1887651"/>
                  </a:lnTo>
                  <a:lnTo>
                    <a:pt x="1066800" y="1928825"/>
                  </a:lnTo>
                  <a:lnTo>
                    <a:pt x="1068451" y="1932127"/>
                  </a:lnTo>
                  <a:lnTo>
                    <a:pt x="1068451" y="1938705"/>
                  </a:lnTo>
                  <a:lnTo>
                    <a:pt x="1070102" y="1943646"/>
                  </a:lnTo>
                  <a:lnTo>
                    <a:pt x="1070102" y="1951888"/>
                  </a:lnTo>
                  <a:lnTo>
                    <a:pt x="1073404" y="1951888"/>
                  </a:lnTo>
                  <a:lnTo>
                    <a:pt x="1073404" y="1943646"/>
                  </a:lnTo>
                  <a:close/>
                </a:path>
                <a:path w="1782445" h="2040890">
                  <a:moveTo>
                    <a:pt x="1076706" y="1981530"/>
                  </a:moveTo>
                  <a:lnTo>
                    <a:pt x="1075055" y="1976589"/>
                  </a:lnTo>
                  <a:lnTo>
                    <a:pt x="1075055" y="1974951"/>
                  </a:lnTo>
                  <a:lnTo>
                    <a:pt x="1071753" y="1974951"/>
                  </a:lnTo>
                  <a:lnTo>
                    <a:pt x="1071753" y="1991423"/>
                  </a:lnTo>
                  <a:lnTo>
                    <a:pt x="1073404" y="1994712"/>
                  </a:lnTo>
                  <a:lnTo>
                    <a:pt x="1073404" y="1999653"/>
                  </a:lnTo>
                  <a:lnTo>
                    <a:pt x="1076706" y="1999653"/>
                  </a:lnTo>
                  <a:lnTo>
                    <a:pt x="1076706" y="1981530"/>
                  </a:lnTo>
                  <a:close/>
                </a:path>
                <a:path w="1782445" h="2040890">
                  <a:moveTo>
                    <a:pt x="1076706" y="1401737"/>
                  </a:moveTo>
                  <a:lnTo>
                    <a:pt x="1075055" y="1403375"/>
                  </a:lnTo>
                  <a:lnTo>
                    <a:pt x="1075055" y="1405026"/>
                  </a:lnTo>
                  <a:lnTo>
                    <a:pt x="1076706" y="1403375"/>
                  </a:lnTo>
                  <a:lnTo>
                    <a:pt x="1076706" y="1401737"/>
                  </a:lnTo>
                  <a:close/>
                </a:path>
                <a:path w="1782445" h="2040890">
                  <a:moveTo>
                    <a:pt x="1078357" y="1327607"/>
                  </a:moveTo>
                  <a:lnTo>
                    <a:pt x="1075055" y="1327607"/>
                  </a:lnTo>
                  <a:lnTo>
                    <a:pt x="1075055" y="1363853"/>
                  </a:lnTo>
                  <a:lnTo>
                    <a:pt x="1078357" y="1363853"/>
                  </a:lnTo>
                  <a:lnTo>
                    <a:pt x="1078357" y="1327607"/>
                  </a:lnTo>
                  <a:close/>
                </a:path>
                <a:path w="1782445" h="2040890">
                  <a:moveTo>
                    <a:pt x="1083310" y="1862937"/>
                  </a:moveTo>
                  <a:lnTo>
                    <a:pt x="1082078" y="1850326"/>
                  </a:lnTo>
                  <a:lnTo>
                    <a:pt x="1079601" y="1824494"/>
                  </a:lnTo>
                  <a:lnTo>
                    <a:pt x="1078357" y="1811883"/>
                  </a:lnTo>
                  <a:lnTo>
                    <a:pt x="1078357" y="1806930"/>
                  </a:lnTo>
                  <a:lnTo>
                    <a:pt x="1076706" y="1801990"/>
                  </a:lnTo>
                  <a:lnTo>
                    <a:pt x="1076706" y="1793760"/>
                  </a:lnTo>
                  <a:lnTo>
                    <a:pt x="1075055" y="1790471"/>
                  </a:lnTo>
                  <a:lnTo>
                    <a:pt x="1075055" y="1787169"/>
                  </a:lnTo>
                  <a:lnTo>
                    <a:pt x="1074077" y="1780971"/>
                  </a:lnTo>
                  <a:lnTo>
                    <a:pt x="1073404" y="1774609"/>
                  </a:lnTo>
                  <a:lnTo>
                    <a:pt x="1072730" y="1767941"/>
                  </a:lnTo>
                  <a:lnTo>
                    <a:pt x="1071753" y="1760816"/>
                  </a:lnTo>
                  <a:lnTo>
                    <a:pt x="1071753" y="1747634"/>
                  </a:lnTo>
                  <a:lnTo>
                    <a:pt x="1070102" y="1739404"/>
                  </a:lnTo>
                  <a:lnTo>
                    <a:pt x="1070102" y="1736102"/>
                  </a:lnTo>
                  <a:lnTo>
                    <a:pt x="1068451" y="1734464"/>
                  </a:lnTo>
                  <a:lnTo>
                    <a:pt x="1068451" y="1732813"/>
                  </a:lnTo>
                  <a:lnTo>
                    <a:pt x="1063498" y="1729524"/>
                  </a:lnTo>
                  <a:lnTo>
                    <a:pt x="1061847" y="1729524"/>
                  </a:lnTo>
                  <a:lnTo>
                    <a:pt x="1061847" y="1731162"/>
                  </a:lnTo>
                  <a:lnTo>
                    <a:pt x="1063498" y="1731162"/>
                  </a:lnTo>
                  <a:lnTo>
                    <a:pt x="1063498" y="1732813"/>
                  </a:lnTo>
                  <a:lnTo>
                    <a:pt x="1065149" y="1734464"/>
                  </a:lnTo>
                  <a:lnTo>
                    <a:pt x="1065149" y="1737753"/>
                  </a:lnTo>
                  <a:lnTo>
                    <a:pt x="1066800" y="1745996"/>
                  </a:lnTo>
                  <a:lnTo>
                    <a:pt x="1066800" y="1759165"/>
                  </a:lnTo>
                  <a:lnTo>
                    <a:pt x="1068451" y="1765757"/>
                  </a:lnTo>
                  <a:lnTo>
                    <a:pt x="1068451" y="1773999"/>
                  </a:lnTo>
                  <a:lnTo>
                    <a:pt x="1070102" y="1780578"/>
                  </a:lnTo>
                  <a:lnTo>
                    <a:pt x="1070102" y="1785518"/>
                  </a:lnTo>
                  <a:lnTo>
                    <a:pt x="1071753" y="1790458"/>
                  </a:lnTo>
                  <a:lnTo>
                    <a:pt x="1071753" y="1795411"/>
                  </a:lnTo>
                  <a:lnTo>
                    <a:pt x="1072997" y="1804314"/>
                  </a:lnTo>
                  <a:lnTo>
                    <a:pt x="1075474" y="1822742"/>
                  </a:lnTo>
                  <a:lnTo>
                    <a:pt x="1076706" y="1831644"/>
                  </a:lnTo>
                  <a:lnTo>
                    <a:pt x="1077683" y="1839087"/>
                  </a:lnTo>
                  <a:lnTo>
                    <a:pt x="1078357" y="1846668"/>
                  </a:lnTo>
                  <a:lnTo>
                    <a:pt x="1079030" y="1854581"/>
                  </a:lnTo>
                  <a:lnTo>
                    <a:pt x="1080008" y="1862937"/>
                  </a:lnTo>
                  <a:lnTo>
                    <a:pt x="1080008" y="1864588"/>
                  </a:lnTo>
                  <a:lnTo>
                    <a:pt x="1083310" y="1864588"/>
                  </a:lnTo>
                  <a:lnTo>
                    <a:pt x="1083310" y="1862937"/>
                  </a:lnTo>
                  <a:close/>
                </a:path>
                <a:path w="1782445" h="2040890">
                  <a:moveTo>
                    <a:pt x="1084961" y="1615871"/>
                  </a:moveTo>
                  <a:lnTo>
                    <a:pt x="1084707" y="1599806"/>
                  </a:lnTo>
                  <a:lnTo>
                    <a:pt x="1083576" y="1567688"/>
                  </a:lnTo>
                  <a:lnTo>
                    <a:pt x="1083310" y="1551622"/>
                  </a:lnTo>
                  <a:lnTo>
                    <a:pt x="1083056" y="1540764"/>
                  </a:lnTo>
                  <a:lnTo>
                    <a:pt x="1081925" y="1519656"/>
                  </a:lnTo>
                  <a:lnTo>
                    <a:pt x="1081659" y="1508798"/>
                  </a:lnTo>
                  <a:lnTo>
                    <a:pt x="1081659" y="1493977"/>
                  </a:lnTo>
                  <a:lnTo>
                    <a:pt x="1080008" y="1485734"/>
                  </a:lnTo>
                  <a:lnTo>
                    <a:pt x="1080008" y="1470914"/>
                  </a:lnTo>
                  <a:lnTo>
                    <a:pt x="1078357" y="1462684"/>
                  </a:lnTo>
                  <a:lnTo>
                    <a:pt x="1078103" y="1455521"/>
                  </a:lnTo>
                  <a:lnTo>
                    <a:pt x="1076972" y="1441831"/>
                  </a:lnTo>
                  <a:lnTo>
                    <a:pt x="1076706" y="1434680"/>
                  </a:lnTo>
                  <a:lnTo>
                    <a:pt x="1076706" y="1414907"/>
                  </a:lnTo>
                  <a:lnTo>
                    <a:pt x="1075055" y="1409966"/>
                  </a:lnTo>
                  <a:lnTo>
                    <a:pt x="1075080" y="1471587"/>
                  </a:lnTo>
                  <a:lnTo>
                    <a:pt x="1075258" y="1480794"/>
                  </a:lnTo>
                  <a:lnTo>
                    <a:pt x="1075753" y="1490014"/>
                  </a:lnTo>
                  <a:lnTo>
                    <a:pt x="1076706" y="1498917"/>
                  </a:lnTo>
                  <a:lnTo>
                    <a:pt x="1076706" y="1515389"/>
                  </a:lnTo>
                  <a:lnTo>
                    <a:pt x="1078357" y="1523619"/>
                  </a:lnTo>
                  <a:lnTo>
                    <a:pt x="1078623" y="1534998"/>
                  </a:lnTo>
                  <a:lnTo>
                    <a:pt x="1079754" y="1558366"/>
                  </a:lnTo>
                  <a:lnTo>
                    <a:pt x="1080274" y="1581124"/>
                  </a:lnTo>
                  <a:lnTo>
                    <a:pt x="1081405" y="1604492"/>
                  </a:lnTo>
                  <a:lnTo>
                    <a:pt x="1081659" y="1615871"/>
                  </a:lnTo>
                  <a:lnTo>
                    <a:pt x="1081659" y="1617510"/>
                  </a:lnTo>
                  <a:lnTo>
                    <a:pt x="1084961" y="1617510"/>
                  </a:lnTo>
                  <a:lnTo>
                    <a:pt x="1084961" y="1615871"/>
                  </a:lnTo>
                  <a:close/>
                </a:path>
                <a:path w="1782445" h="2040890">
                  <a:moveTo>
                    <a:pt x="1086612" y="1951888"/>
                  </a:moveTo>
                  <a:lnTo>
                    <a:pt x="1084961" y="1951888"/>
                  </a:lnTo>
                  <a:lnTo>
                    <a:pt x="1084961" y="1953539"/>
                  </a:lnTo>
                  <a:lnTo>
                    <a:pt x="1086612" y="1951888"/>
                  </a:lnTo>
                  <a:close/>
                </a:path>
                <a:path w="1782445" h="2040890">
                  <a:moveTo>
                    <a:pt x="1091577" y="2006244"/>
                  </a:moveTo>
                  <a:lnTo>
                    <a:pt x="1089914" y="2001304"/>
                  </a:lnTo>
                  <a:lnTo>
                    <a:pt x="1089914" y="1974951"/>
                  </a:lnTo>
                  <a:lnTo>
                    <a:pt x="1088263" y="1971649"/>
                  </a:lnTo>
                  <a:lnTo>
                    <a:pt x="1088263" y="1965058"/>
                  </a:lnTo>
                  <a:lnTo>
                    <a:pt x="1086612" y="1960118"/>
                  </a:lnTo>
                  <a:lnTo>
                    <a:pt x="1084961" y="1953539"/>
                  </a:lnTo>
                  <a:lnTo>
                    <a:pt x="1084961" y="1956828"/>
                  </a:lnTo>
                  <a:lnTo>
                    <a:pt x="1086612" y="1961769"/>
                  </a:lnTo>
                  <a:lnTo>
                    <a:pt x="1086612" y="2002942"/>
                  </a:lnTo>
                  <a:lnTo>
                    <a:pt x="1088263" y="2007895"/>
                  </a:lnTo>
                  <a:lnTo>
                    <a:pt x="1088263" y="2016125"/>
                  </a:lnTo>
                  <a:lnTo>
                    <a:pt x="1091577" y="2016125"/>
                  </a:lnTo>
                  <a:lnTo>
                    <a:pt x="1091577" y="2006244"/>
                  </a:lnTo>
                  <a:close/>
                </a:path>
                <a:path w="1782445" h="2040890">
                  <a:moveTo>
                    <a:pt x="1093228" y="1905762"/>
                  </a:moveTo>
                  <a:lnTo>
                    <a:pt x="1089914" y="1899183"/>
                  </a:lnTo>
                  <a:lnTo>
                    <a:pt x="1088263" y="1894230"/>
                  </a:lnTo>
                  <a:lnTo>
                    <a:pt x="1088263" y="1890941"/>
                  </a:lnTo>
                  <a:lnTo>
                    <a:pt x="1086612" y="1889290"/>
                  </a:lnTo>
                  <a:lnTo>
                    <a:pt x="1086612" y="1920595"/>
                  </a:lnTo>
                  <a:lnTo>
                    <a:pt x="1088263" y="1923884"/>
                  </a:lnTo>
                  <a:lnTo>
                    <a:pt x="1088263" y="1927174"/>
                  </a:lnTo>
                  <a:lnTo>
                    <a:pt x="1089914" y="1932127"/>
                  </a:lnTo>
                  <a:lnTo>
                    <a:pt x="1089914" y="1937067"/>
                  </a:lnTo>
                  <a:lnTo>
                    <a:pt x="1093228" y="1937067"/>
                  </a:lnTo>
                  <a:lnTo>
                    <a:pt x="1093228" y="1905762"/>
                  </a:lnTo>
                  <a:close/>
                </a:path>
                <a:path w="1782445" h="2040890">
                  <a:moveTo>
                    <a:pt x="1093228" y="1293025"/>
                  </a:moveTo>
                  <a:lnTo>
                    <a:pt x="1091577" y="1289723"/>
                  </a:lnTo>
                  <a:lnTo>
                    <a:pt x="1091577" y="1281493"/>
                  </a:lnTo>
                  <a:lnTo>
                    <a:pt x="1089914" y="1278191"/>
                  </a:lnTo>
                  <a:lnTo>
                    <a:pt x="1089914" y="1273251"/>
                  </a:lnTo>
                  <a:lnTo>
                    <a:pt x="1088263" y="1269961"/>
                  </a:lnTo>
                  <a:lnTo>
                    <a:pt x="1088263" y="1268310"/>
                  </a:lnTo>
                  <a:lnTo>
                    <a:pt x="1088263" y="1266672"/>
                  </a:lnTo>
                  <a:lnTo>
                    <a:pt x="1086612" y="1266672"/>
                  </a:lnTo>
                  <a:lnTo>
                    <a:pt x="1086612" y="1269961"/>
                  </a:lnTo>
                  <a:lnTo>
                    <a:pt x="1088263" y="1274902"/>
                  </a:lnTo>
                  <a:lnTo>
                    <a:pt x="1088263" y="1329258"/>
                  </a:lnTo>
                  <a:lnTo>
                    <a:pt x="1089914" y="1335849"/>
                  </a:lnTo>
                  <a:lnTo>
                    <a:pt x="1089914" y="1362202"/>
                  </a:lnTo>
                  <a:lnTo>
                    <a:pt x="1093228" y="1362202"/>
                  </a:lnTo>
                  <a:lnTo>
                    <a:pt x="1093228" y="1293025"/>
                  </a:lnTo>
                  <a:close/>
                </a:path>
                <a:path w="1782445" h="2040890">
                  <a:moveTo>
                    <a:pt x="1096530" y="1795411"/>
                  </a:moveTo>
                  <a:lnTo>
                    <a:pt x="1094879" y="1795411"/>
                  </a:lnTo>
                  <a:lnTo>
                    <a:pt x="1094879" y="1793760"/>
                  </a:lnTo>
                  <a:lnTo>
                    <a:pt x="1093216" y="1792109"/>
                  </a:lnTo>
                  <a:lnTo>
                    <a:pt x="1093216" y="1823402"/>
                  </a:lnTo>
                  <a:lnTo>
                    <a:pt x="1096530" y="1823402"/>
                  </a:lnTo>
                  <a:lnTo>
                    <a:pt x="1096530" y="1795411"/>
                  </a:lnTo>
                  <a:close/>
                </a:path>
                <a:path w="1782445" h="2040890">
                  <a:moveTo>
                    <a:pt x="1099832" y="1398435"/>
                  </a:moveTo>
                  <a:lnTo>
                    <a:pt x="1098181" y="1388554"/>
                  </a:lnTo>
                  <a:lnTo>
                    <a:pt x="1096530" y="1386916"/>
                  </a:lnTo>
                  <a:lnTo>
                    <a:pt x="1096530" y="1380324"/>
                  </a:lnTo>
                  <a:lnTo>
                    <a:pt x="1094879" y="1380324"/>
                  </a:lnTo>
                  <a:lnTo>
                    <a:pt x="1094879" y="1433029"/>
                  </a:lnTo>
                  <a:lnTo>
                    <a:pt x="1096530" y="1437970"/>
                  </a:lnTo>
                  <a:lnTo>
                    <a:pt x="1096530" y="1439621"/>
                  </a:lnTo>
                  <a:lnTo>
                    <a:pt x="1099832" y="1439621"/>
                  </a:lnTo>
                  <a:lnTo>
                    <a:pt x="1099832" y="1398435"/>
                  </a:lnTo>
                  <a:close/>
                </a:path>
                <a:path w="1782445" h="2040890">
                  <a:moveTo>
                    <a:pt x="1104785" y="1775637"/>
                  </a:moveTo>
                  <a:lnTo>
                    <a:pt x="1103134" y="1769046"/>
                  </a:lnTo>
                  <a:lnTo>
                    <a:pt x="1103134" y="1762467"/>
                  </a:lnTo>
                  <a:lnTo>
                    <a:pt x="1102156" y="1755305"/>
                  </a:lnTo>
                  <a:lnTo>
                    <a:pt x="1100810" y="1741614"/>
                  </a:lnTo>
                  <a:lnTo>
                    <a:pt x="1099832" y="1734464"/>
                  </a:lnTo>
                  <a:lnTo>
                    <a:pt x="1099832" y="1727873"/>
                  </a:lnTo>
                  <a:lnTo>
                    <a:pt x="1098181" y="1722932"/>
                  </a:lnTo>
                  <a:lnTo>
                    <a:pt x="1098181" y="1711401"/>
                  </a:lnTo>
                  <a:lnTo>
                    <a:pt x="1096530" y="1706460"/>
                  </a:lnTo>
                  <a:lnTo>
                    <a:pt x="1096530" y="1696580"/>
                  </a:lnTo>
                  <a:lnTo>
                    <a:pt x="1094879" y="1691640"/>
                  </a:lnTo>
                  <a:lnTo>
                    <a:pt x="1094879" y="1660334"/>
                  </a:lnTo>
                  <a:lnTo>
                    <a:pt x="1088263" y="1652104"/>
                  </a:lnTo>
                  <a:lnTo>
                    <a:pt x="1086612" y="1648802"/>
                  </a:lnTo>
                  <a:lnTo>
                    <a:pt x="1084961" y="1648802"/>
                  </a:lnTo>
                  <a:lnTo>
                    <a:pt x="1086612" y="1650453"/>
                  </a:lnTo>
                  <a:lnTo>
                    <a:pt x="1086612" y="1657045"/>
                  </a:lnTo>
                  <a:lnTo>
                    <a:pt x="1088263" y="1660334"/>
                  </a:lnTo>
                  <a:lnTo>
                    <a:pt x="1088263" y="1691640"/>
                  </a:lnTo>
                  <a:lnTo>
                    <a:pt x="1089914" y="1696580"/>
                  </a:lnTo>
                  <a:lnTo>
                    <a:pt x="1089914" y="1706460"/>
                  </a:lnTo>
                  <a:lnTo>
                    <a:pt x="1091577" y="1711401"/>
                  </a:lnTo>
                  <a:lnTo>
                    <a:pt x="1091577" y="1716341"/>
                  </a:lnTo>
                  <a:lnTo>
                    <a:pt x="1092555" y="1722780"/>
                  </a:lnTo>
                  <a:lnTo>
                    <a:pt x="1093889" y="1736267"/>
                  </a:lnTo>
                  <a:lnTo>
                    <a:pt x="1094879" y="1742694"/>
                  </a:lnTo>
                  <a:lnTo>
                    <a:pt x="1096137" y="1752574"/>
                  </a:lnTo>
                  <a:lnTo>
                    <a:pt x="1097559" y="1762467"/>
                  </a:lnTo>
                  <a:lnTo>
                    <a:pt x="1099286" y="1772348"/>
                  </a:lnTo>
                  <a:lnTo>
                    <a:pt x="1101483" y="1782229"/>
                  </a:lnTo>
                  <a:lnTo>
                    <a:pt x="1101483" y="1783880"/>
                  </a:lnTo>
                  <a:lnTo>
                    <a:pt x="1104785" y="1783880"/>
                  </a:lnTo>
                  <a:lnTo>
                    <a:pt x="1104785" y="1775637"/>
                  </a:lnTo>
                  <a:close/>
                </a:path>
                <a:path w="1782445" h="2040890">
                  <a:moveTo>
                    <a:pt x="1109738" y="1658696"/>
                  </a:moveTo>
                  <a:lnTo>
                    <a:pt x="1107262" y="1633778"/>
                  </a:lnTo>
                  <a:lnTo>
                    <a:pt x="1106017" y="1620939"/>
                  </a:lnTo>
                  <a:lnTo>
                    <a:pt x="1104785" y="1607629"/>
                  </a:lnTo>
                  <a:lnTo>
                    <a:pt x="1103807" y="1598002"/>
                  </a:lnTo>
                  <a:lnTo>
                    <a:pt x="1102461" y="1579372"/>
                  </a:lnTo>
                  <a:lnTo>
                    <a:pt x="1101483" y="1569745"/>
                  </a:lnTo>
                  <a:lnTo>
                    <a:pt x="1101483" y="1559864"/>
                  </a:lnTo>
                  <a:lnTo>
                    <a:pt x="1099832" y="1554924"/>
                  </a:lnTo>
                  <a:lnTo>
                    <a:pt x="1099832" y="1546682"/>
                  </a:lnTo>
                  <a:lnTo>
                    <a:pt x="1098181" y="1540090"/>
                  </a:lnTo>
                  <a:lnTo>
                    <a:pt x="1098181" y="1531861"/>
                  </a:lnTo>
                  <a:lnTo>
                    <a:pt x="1096530" y="1500568"/>
                  </a:lnTo>
                  <a:lnTo>
                    <a:pt x="1096530" y="1489036"/>
                  </a:lnTo>
                  <a:lnTo>
                    <a:pt x="1094879" y="1490675"/>
                  </a:lnTo>
                  <a:lnTo>
                    <a:pt x="1094879" y="1515389"/>
                  </a:lnTo>
                  <a:lnTo>
                    <a:pt x="1096530" y="1523619"/>
                  </a:lnTo>
                  <a:lnTo>
                    <a:pt x="1096530" y="1533512"/>
                  </a:lnTo>
                  <a:lnTo>
                    <a:pt x="1096784" y="1541183"/>
                  </a:lnTo>
                  <a:lnTo>
                    <a:pt x="1097915" y="1557134"/>
                  </a:lnTo>
                  <a:lnTo>
                    <a:pt x="1098435" y="1572475"/>
                  </a:lnTo>
                  <a:lnTo>
                    <a:pt x="1099566" y="1588427"/>
                  </a:lnTo>
                  <a:lnTo>
                    <a:pt x="1099832" y="1596097"/>
                  </a:lnTo>
                  <a:lnTo>
                    <a:pt x="1101090" y="1612138"/>
                  </a:lnTo>
                  <a:lnTo>
                    <a:pt x="1102512" y="1628013"/>
                  </a:lnTo>
                  <a:lnTo>
                    <a:pt x="1104239" y="1643583"/>
                  </a:lnTo>
                  <a:lnTo>
                    <a:pt x="1106436" y="1658696"/>
                  </a:lnTo>
                  <a:lnTo>
                    <a:pt x="1106436" y="1660334"/>
                  </a:lnTo>
                  <a:lnTo>
                    <a:pt x="1109738" y="1660334"/>
                  </a:lnTo>
                  <a:lnTo>
                    <a:pt x="1109738" y="1658696"/>
                  </a:lnTo>
                  <a:close/>
                </a:path>
                <a:path w="1782445" h="2040890">
                  <a:moveTo>
                    <a:pt x="1114691" y="1345730"/>
                  </a:moveTo>
                  <a:lnTo>
                    <a:pt x="1114437" y="1337335"/>
                  </a:lnTo>
                  <a:lnTo>
                    <a:pt x="1113294" y="1321181"/>
                  </a:lnTo>
                  <a:lnTo>
                    <a:pt x="1113040" y="1312786"/>
                  </a:lnTo>
                  <a:lnTo>
                    <a:pt x="1113040" y="1306195"/>
                  </a:lnTo>
                  <a:lnTo>
                    <a:pt x="1111389" y="1297965"/>
                  </a:lnTo>
                  <a:lnTo>
                    <a:pt x="1111389" y="1284782"/>
                  </a:lnTo>
                  <a:lnTo>
                    <a:pt x="1109738" y="1278191"/>
                  </a:lnTo>
                  <a:lnTo>
                    <a:pt x="1108087" y="1269961"/>
                  </a:lnTo>
                  <a:lnTo>
                    <a:pt x="1106436" y="1265021"/>
                  </a:lnTo>
                  <a:lnTo>
                    <a:pt x="1106436" y="1261719"/>
                  </a:lnTo>
                  <a:lnTo>
                    <a:pt x="1104785" y="1258430"/>
                  </a:lnTo>
                  <a:lnTo>
                    <a:pt x="1104785" y="1255141"/>
                  </a:lnTo>
                  <a:lnTo>
                    <a:pt x="1103134" y="1253490"/>
                  </a:lnTo>
                  <a:lnTo>
                    <a:pt x="1103134" y="1261719"/>
                  </a:lnTo>
                  <a:lnTo>
                    <a:pt x="1104785" y="1269961"/>
                  </a:lnTo>
                  <a:lnTo>
                    <a:pt x="1106436" y="1276553"/>
                  </a:lnTo>
                  <a:lnTo>
                    <a:pt x="1106436" y="1297965"/>
                  </a:lnTo>
                  <a:lnTo>
                    <a:pt x="1108087" y="1304556"/>
                  </a:lnTo>
                  <a:lnTo>
                    <a:pt x="1108087" y="1312786"/>
                  </a:lnTo>
                  <a:lnTo>
                    <a:pt x="1108341" y="1321181"/>
                  </a:lnTo>
                  <a:lnTo>
                    <a:pt x="1109484" y="1337335"/>
                  </a:lnTo>
                  <a:lnTo>
                    <a:pt x="1109738" y="1345730"/>
                  </a:lnTo>
                  <a:lnTo>
                    <a:pt x="1109713" y="1388554"/>
                  </a:lnTo>
                  <a:lnTo>
                    <a:pt x="1109535" y="1398435"/>
                  </a:lnTo>
                  <a:lnTo>
                    <a:pt x="1109040" y="1408328"/>
                  </a:lnTo>
                  <a:lnTo>
                    <a:pt x="1108087" y="1418209"/>
                  </a:lnTo>
                  <a:lnTo>
                    <a:pt x="1107821" y="1433029"/>
                  </a:lnTo>
                  <a:lnTo>
                    <a:pt x="1106690" y="1462684"/>
                  </a:lnTo>
                  <a:lnTo>
                    <a:pt x="1106436" y="1477505"/>
                  </a:lnTo>
                  <a:lnTo>
                    <a:pt x="1106436" y="1479156"/>
                  </a:lnTo>
                  <a:lnTo>
                    <a:pt x="1109738" y="1479156"/>
                  </a:lnTo>
                  <a:lnTo>
                    <a:pt x="1109738" y="1477505"/>
                  </a:lnTo>
                  <a:lnTo>
                    <a:pt x="1110716" y="1462684"/>
                  </a:lnTo>
                  <a:lnTo>
                    <a:pt x="1112062" y="1433029"/>
                  </a:lnTo>
                  <a:lnTo>
                    <a:pt x="1113040" y="1418209"/>
                  </a:lnTo>
                  <a:lnTo>
                    <a:pt x="1113294" y="1408328"/>
                  </a:lnTo>
                  <a:lnTo>
                    <a:pt x="1114437" y="1388554"/>
                  </a:lnTo>
                  <a:lnTo>
                    <a:pt x="1114691" y="1378673"/>
                  </a:lnTo>
                  <a:lnTo>
                    <a:pt x="1114691" y="1345730"/>
                  </a:lnTo>
                  <a:close/>
                </a:path>
                <a:path w="1782445" h="2040890">
                  <a:moveTo>
                    <a:pt x="1119644" y="2014474"/>
                  </a:moveTo>
                  <a:lnTo>
                    <a:pt x="1118400" y="2003107"/>
                  </a:lnTo>
                  <a:lnTo>
                    <a:pt x="1115923" y="1979739"/>
                  </a:lnTo>
                  <a:lnTo>
                    <a:pt x="1114691" y="1968360"/>
                  </a:lnTo>
                  <a:lnTo>
                    <a:pt x="1113713" y="1957501"/>
                  </a:lnTo>
                  <a:lnTo>
                    <a:pt x="1112367" y="1936394"/>
                  </a:lnTo>
                  <a:lnTo>
                    <a:pt x="1111389" y="1925535"/>
                  </a:lnTo>
                  <a:lnTo>
                    <a:pt x="1111135" y="1918373"/>
                  </a:lnTo>
                  <a:lnTo>
                    <a:pt x="1109992" y="1904682"/>
                  </a:lnTo>
                  <a:lnTo>
                    <a:pt x="1109484" y="1890369"/>
                  </a:lnTo>
                  <a:lnTo>
                    <a:pt x="1108341" y="1876679"/>
                  </a:lnTo>
                  <a:lnTo>
                    <a:pt x="1108087" y="1869528"/>
                  </a:lnTo>
                  <a:lnTo>
                    <a:pt x="1108087" y="1834934"/>
                  </a:lnTo>
                  <a:lnTo>
                    <a:pt x="1106436" y="1834934"/>
                  </a:lnTo>
                  <a:lnTo>
                    <a:pt x="1103134" y="1833295"/>
                  </a:lnTo>
                  <a:lnTo>
                    <a:pt x="1103134" y="1887651"/>
                  </a:lnTo>
                  <a:lnTo>
                    <a:pt x="1104785" y="1895881"/>
                  </a:lnTo>
                  <a:lnTo>
                    <a:pt x="1105039" y="1903298"/>
                  </a:lnTo>
                  <a:lnTo>
                    <a:pt x="1106170" y="1918119"/>
                  </a:lnTo>
                  <a:lnTo>
                    <a:pt x="1106716" y="1932940"/>
                  </a:lnTo>
                  <a:lnTo>
                    <a:pt x="1107465" y="1940356"/>
                  </a:lnTo>
                  <a:lnTo>
                    <a:pt x="1108519" y="1947773"/>
                  </a:lnTo>
                  <a:lnTo>
                    <a:pt x="1109738" y="1955177"/>
                  </a:lnTo>
                  <a:lnTo>
                    <a:pt x="1111237" y="1970011"/>
                  </a:lnTo>
                  <a:lnTo>
                    <a:pt x="1114844" y="1999653"/>
                  </a:lnTo>
                  <a:lnTo>
                    <a:pt x="1116342" y="2014474"/>
                  </a:lnTo>
                  <a:lnTo>
                    <a:pt x="1116342" y="2016125"/>
                  </a:lnTo>
                  <a:lnTo>
                    <a:pt x="1119644" y="2016125"/>
                  </a:lnTo>
                  <a:lnTo>
                    <a:pt x="1119644" y="2014474"/>
                  </a:lnTo>
                  <a:close/>
                </a:path>
                <a:path w="1782445" h="2040890">
                  <a:moveTo>
                    <a:pt x="1119644" y="1736102"/>
                  </a:moveTo>
                  <a:lnTo>
                    <a:pt x="1117993" y="1727873"/>
                  </a:lnTo>
                  <a:lnTo>
                    <a:pt x="1117993" y="1698218"/>
                  </a:lnTo>
                  <a:lnTo>
                    <a:pt x="1116342" y="1693278"/>
                  </a:lnTo>
                  <a:lnTo>
                    <a:pt x="1116342" y="1685048"/>
                  </a:lnTo>
                  <a:lnTo>
                    <a:pt x="1114691" y="1680108"/>
                  </a:lnTo>
                  <a:lnTo>
                    <a:pt x="1113040" y="1676806"/>
                  </a:lnTo>
                  <a:lnTo>
                    <a:pt x="1109738" y="1676806"/>
                  </a:lnTo>
                  <a:lnTo>
                    <a:pt x="1109738" y="1681746"/>
                  </a:lnTo>
                  <a:lnTo>
                    <a:pt x="1111389" y="1685048"/>
                  </a:lnTo>
                  <a:lnTo>
                    <a:pt x="1111389" y="1698218"/>
                  </a:lnTo>
                  <a:lnTo>
                    <a:pt x="1113040" y="1703171"/>
                  </a:lnTo>
                  <a:lnTo>
                    <a:pt x="1113040" y="1719630"/>
                  </a:lnTo>
                  <a:lnTo>
                    <a:pt x="1114691" y="1724583"/>
                  </a:lnTo>
                  <a:lnTo>
                    <a:pt x="1114691" y="1731162"/>
                  </a:lnTo>
                  <a:lnTo>
                    <a:pt x="1116342" y="1737753"/>
                  </a:lnTo>
                  <a:lnTo>
                    <a:pt x="1116342" y="1745996"/>
                  </a:lnTo>
                  <a:lnTo>
                    <a:pt x="1119644" y="1745996"/>
                  </a:lnTo>
                  <a:lnTo>
                    <a:pt x="1119644" y="1736102"/>
                  </a:lnTo>
                  <a:close/>
                </a:path>
                <a:path w="1782445" h="2040890">
                  <a:moveTo>
                    <a:pt x="1122946" y="1800352"/>
                  </a:moveTo>
                  <a:lnTo>
                    <a:pt x="1121295" y="1793760"/>
                  </a:lnTo>
                  <a:lnTo>
                    <a:pt x="1121295" y="1790458"/>
                  </a:lnTo>
                  <a:lnTo>
                    <a:pt x="1119644" y="1788820"/>
                  </a:lnTo>
                  <a:lnTo>
                    <a:pt x="1119644" y="1836585"/>
                  </a:lnTo>
                  <a:lnTo>
                    <a:pt x="1122946" y="1836585"/>
                  </a:lnTo>
                  <a:lnTo>
                    <a:pt x="1122946" y="1800352"/>
                  </a:lnTo>
                  <a:close/>
                </a:path>
                <a:path w="1782445" h="2040890">
                  <a:moveTo>
                    <a:pt x="1124597" y="1767408"/>
                  </a:moveTo>
                  <a:lnTo>
                    <a:pt x="1122946" y="1765757"/>
                  </a:lnTo>
                  <a:lnTo>
                    <a:pt x="1121295" y="1765757"/>
                  </a:lnTo>
                  <a:lnTo>
                    <a:pt x="1121295" y="1777288"/>
                  </a:lnTo>
                  <a:lnTo>
                    <a:pt x="1124597" y="1777288"/>
                  </a:lnTo>
                  <a:lnTo>
                    <a:pt x="1124597" y="1767408"/>
                  </a:lnTo>
                  <a:close/>
                </a:path>
                <a:path w="1782445" h="2040890">
                  <a:moveTo>
                    <a:pt x="1124597" y="1637284"/>
                  </a:moveTo>
                  <a:lnTo>
                    <a:pt x="1123619" y="1624952"/>
                  </a:lnTo>
                  <a:lnTo>
                    <a:pt x="1122273" y="1600911"/>
                  </a:lnTo>
                  <a:lnTo>
                    <a:pt x="1121295" y="1589506"/>
                  </a:lnTo>
                  <a:lnTo>
                    <a:pt x="1121295" y="1576336"/>
                  </a:lnTo>
                  <a:lnTo>
                    <a:pt x="1119644" y="1569745"/>
                  </a:lnTo>
                  <a:lnTo>
                    <a:pt x="1119644" y="1510449"/>
                  </a:lnTo>
                  <a:lnTo>
                    <a:pt x="1117993" y="1510449"/>
                  </a:lnTo>
                  <a:lnTo>
                    <a:pt x="1117993" y="1508798"/>
                  </a:lnTo>
                  <a:lnTo>
                    <a:pt x="1116342" y="1510449"/>
                  </a:lnTo>
                  <a:lnTo>
                    <a:pt x="1116342" y="1530210"/>
                  </a:lnTo>
                  <a:lnTo>
                    <a:pt x="1114691" y="1540090"/>
                  </a:lnTo>
                  <a:lnTo>
                    <a:pt x="1114691" y="1573034"/>
                  </a:lnTo>
                  <a:lnTo>
                    <a:pt x="1116342" y="1579626"/>
                  </a:lnTo>
                  <a:lnTo>
                    <a:pt x="1116342" y="1587868"/>
                  </a:lnTo>
                  <a:lnTo>
                    <a:pt x="1117993" y="1594446"/>
                  </a:lnTo>
                  <a:lnTo>
                    <a:pt x="1117993" y="1602689"/>
                  </a:lnTo>
                  <a:lnTo>
                    <a:pt x="1118971" y="1611337"/>
                  </a:lnTo>
                  <a:lnTo>
                    <a:pt x="1120317" y="1628635"/>
                  </a:lnTo>
                  <a:lnTo>
                    <a:pt x="1121295" y="1637284"/>
                  </a:lnTo>
                  <a:lnTo>
                    <a:pt x="1121295" y="1638922"/>
                  </a:lnTo>
                  <a:lnTo>
                    <a:pt x="1124597" y="1638922"/>
                  </a:lnTo>
                  <a:lnTo>
                    <a:pt x="1124597" y="1637284"/>
                  </a:lnTo>
                  <a:close/>
                </a:path>
                <a:path w="1782445" h="2040890">
                  <a:moveTo>
                    <a:pt x="1126248" y="1857997"/>
                  </a:moveTo>
                  <a:lnTo>
                    <a:pt x="1122946" y="1856346"/>
                  </a:lnTo>
                  <a:lnTo>
                    <a:pt x="1122946" y="1853057"/>
                  </a:lnTo>
                  <a:lnTo>
                    <a:pt x="1121295" y="1854708"/>
                  </a:lnTo>
                  <a:lnTo>
                    <a:pt x="1121295" y="1872818"/>
                  </a:lnTo>
                  <a:lnTo>
                    <a:pt x="1122946" y="1877758"/>
                  </a:lnTo>
                  <a:lnTo>
                    <a:pt x="1122946" y="1882711"/>
                  </a:lnTo>
                  <a:lnTo>
                    <a:pt x="1126248" y="1882711"/>
                  </a:lnTo>
                  <a:lnTo>
                    <a:pt x="1126248" y="1857997"/>
                  </a:lnTo>
                  <a:close/>
                </a:path>
                <a:path w="1782445" h="2040890">
                  <a:moveTo>
                    <a:pt x="1129550" y="1946948"/>
                  </a:moveTo>
                  <a:lnTo>
                    <a:pt x="1127899" y="1935416"/>
                  </a:lnTo>
                  <a:lnTo>
                    <a:pt x="1127899" y="1917293"/>
                  </a:lnTo>
                  <a:lnTo>
                    <a:pt x="1122946" y="1917293"/>
                  </a:lnTo>
                  <a:lnTo>
                    <a:pt x="1122946" y="1918944"/>
                  </a:lnTo>
                  <a:lnTo>
                    <a:pt x="1121295" y="1922233"/>
                  </a:lnTo>
                  <a:lnTo>
                    <a:pt x="1121295" y="1940356"/>
                  </a:lnTo>
                  <a:lnTo>
                    <a:pt x="1122946" y="1942007"/>
                  </a:lnTo>
                  <a:lnTo>
                    <a:pt x="1124597" y="1946948"/>
                  </a:lnTo>
                  <a:lnTo>
                    <a:pt x="1124597" y="1951888"/>
                  </a:lnTo>
                  <a:lnTo>
                    <a:pt x="1126248" y="1955177"/>
                  </a:lnTo>
                  <a:lnTo>
                    <a:pt x="1126248" y="1956828"/>
                  </a:lnTo>
                  <a:lnTo>
                    <a:pt x="1129550" y="1956828"/>
                  </a:lnTo>
                  <a:lnTo>
                    <a:pt x="1129550" y="1946948"/>
                  </a:lnTo>
                  <a:close/>
                </a:path>
                <a:path w="1782445" h="2040890">
                  <a:moveTo>
                    <a:pt x="1134503" y="1989772"/>
                  </a:moveTo>
                  <a:lnTo>
                    <a:pt x="1132852" y="1986483"/>
                  </a:lnTo>
                  <a:lnTo>
                    <a:pt x="1132852" y="1984832"/>
                  </a:lnTo>
                  <a:lnTo>
                    <a:pt x="1131201" y="1986483"/>
                  </a:lnTo>
                  <a:lnTo>
                    <a:pt x="1131201" y="1988121"/>
                  </a:lnTo>
                  <a:lnTo>
                    <a:pt x="1129550" y="1991423"/>
                  </a:lnTo>
                  <a:lnTo>
                    <a:pt x="1129550" y="2009533"/>
                  </a:lnTo>
                  <a:lnTo>
                    <a:pt x="1131201" y="2012835"/>
                  </a:lnTo>
                  <a:lnTo>
                    <a:pt x="1131201" y="2017776"/>
                  </a:lnTo>
                  <a:lnTo>
                    <a:pt x="1134503" y="2017776"/>
                  </a:lnTo>
                  <a:lnTo>
                    <a:pt x="1134503" y="1989772"/>
                  </a:lnTo>
                  <a:close/>
                </a:path>
                <a:path w="1782445" h="2040890">
                  <a:moveTo>
                    <a:pt x="1136154" y="1722932"/>
                  </a:moveTo>
                  <a:lnTo>
                    <a:pt x="1134503" y="1717992"/>
                  </a:lnTo>
                  <a:lnTo>
                    <a:pt x="1134503" y="1696580"/>
                  </a:lnTo>
                  <a:lnTo>
                    <a:pt x="1132852" y="1685048"/>
                  </a:lnTo>
                  <a:lnTo>
                    <a:pt x="1132852" y="1680108"/>
                  </a:lnTo>
                  <a:lnTo>
                    <a:pt x="1131201" y="1680108"/>
                  </a:lnTo>
                  <a:lnTo>
                    <a:pt x="1131201" y="1717992"/>
                  </a:lnTo>
                  <a:lnTo>
                    <a:pt x="1132852" y="1726222"/>
                  </a:lnTo>
                  <a:lnTo>
                    <a:pt x="1132852" y="1734464"/>
                  </a:lnTo>
                  <a:lnTo>
                    <a:pt x="1136154" y="1734464"/>
                  </a:lnTo>
                  <a:lnTo>
                    <a:pt x="1136154" y="1722932"/>
                  </a:lnTo>
                  <a:close/>
                </a:path>
                <a:path w="1782445" h="2040890">
                  <a:moveTo>
                    <a:pt x="1146060" y="1757527"/>
                  </a:moveTo>
                  <a:lnTo>
                    <a:pt x="1144409" y="1752574"/>
                  </a:lnTo>
                  <a:lnTo>
                    <a:pt x="1141107" y="1750936"/>
                  </a:lnTo>
                  <a:lnTo>
                    <a:pt x="1142758" y="1752574"/>
                  </a:lnTo>
                  <a:lnTo>
                    <a:pt x="1142758" y="1762467"/>
                  </a:lnTo>
                  <a:lnTo>
                    <a:pt x="1146060" y="1757527"/>
                  </a:lnTo>
                  <a:close/>
                </a:path>
                <a:path w="1782445" h="2040890">
                  <a:moveTo>
                    <a:pt x="1147724" y="1650453"/>
                  </a:moveTo>
                  <a:lnTo>
                    <a:pt x="1146060" y="1645513"/>
                  </a:lnTo>
                  <a:lnTo>
                    <a:pt x="1146060" y="1640573"/>
                  </a:lnTo>
                  <a:lnTo>
                    <a:pt x="1144409" y="1633982"/>
                  </a:lnTo>
                  <a:lnTo>
                    <a:pt x="1144409" y="1622450"/>
                  </a:lnTo>
                  <a:lnTo>
                    <a:pt x="1142758" y="1619161"/>
                  </a:lnTo>
                  <a:lnTo>
                    <a:pt x="1142758" y="1614220"/>
                  </a:lnTo>
                  <a:lnTo>
                    <a:pt x="1141107" y="1609280"/>
                  </a:lnTo>
                  <a:lnTo>
                    <a:pt x="1141107" y="1581277"/>
                  </a:lnTo>
                  <a:lnTo>
                    <a:pt x="1142758" y="1577975"/>
                  </a:lnTo>
                  <a:lnTo>
                    <a:pt x="1141107" y="1579626"/>
                  </a:lnTo>
                  <a:lnTo>
                    <a:pt x="1139456" y="1584566"/>
                  </a:lnTo>
                  <a:lnTo>
                    <a:pt x="1139456" y="1624101"/>
                  </a:lnTo>
                  <a:lnTo>
                    <a:pt x="1141107" y="1629041"/>
                  </a:lnTo>
                  <a:lnTo>
                    <a:pt x="1141107" y="1632331"/>
                  </a:lnTo>
                  <a:lnTo>
                    <a:pt x="1142326" y="1639747"/>
                  </a:lnTo>
                  <a:lnTo>
                    <a:pt x="1143381" y="1647164"/>
                  </a:lnTo>
                  <a:lnTo>
                    <a:pt x="1144130" y="1654568"/>
                  </a:lnTo>
                  <a:lnTo>
                    <a:pt x="1144409" y="1661985"/>
                  </a:lnTo>
                  <a:lnTo>
                    <a:pt x="1144409" y="1663636"/>
                  </a:lnTo>
                  <a:lnTo>
                    <a:pt x="1147724" y="1663636"/>
                  </a:lnTo>
                  <a:lnTo>
                    <a:pt x="1147724" y="1650453"/>
                  </a:lnTo>
                  <a:close/>
                </a:path>
                <a:path w="1782445" h="2040890">
                  <a:moveTo>
                    <a:pt x="1151026" y="1673517"/>
                  </a:moveTo>
                  <a:lnTo>
                    <a:pt x="1149375" y="1675168"/>
                  </a:lnTo>
                  <a:lnTo>
                    <a:pt x="1151026" y="1675168"/>
                  </a:lnTo>
                  <a:lnTo>
                    <a:pt x="1151026" y="1673517"/>
                  </a:lnTo>
                  <a:close/>
                </a:path>
                <a:path w="1782445" h="2040890">
                  <a:moveTo>
                    <a:pt x="1154328" y="1923884"/>
                  </a:moveTo>
                  <a:lnTo>
                    <a:pt x="1153337" y="1916188"/>
                  </a:lnTo>
                  <a:lnTo>
                    <a:pt x="1152004" y="1899564"/>
                  </a:lnTo>
                  <a:lnTo>
                    <a:pt x="1151026" y="1890941"/>
                  </a:lnTo>
                  <a:lnTo>
                    <a:pt x="1151026" y="1882711"/>
                  </a:lnTo>
                  <a:lnTo>
                    <a:pt x="1149375" y="1877758"/>
                  </a:lnTo>
                  <a:lnTo>
                    <a:pt x="1149375" y="1872818"/>
                  </a:lnTo>
                  <a:lnTo>
                    <a:pt x="1147724" y="1869528"/>
                  </a:lnTo>
                  <a:lnTo>
                    <a:pt x="1147724" y="1862937"/>
                  </a:lnTo>
                  <a:lnTo>
                    <a:pt x="1146060" y="1857997"/>
                  </a:lnTo>
                  <a:lnTo>
                    <a:pt x="1146060" y="1851406"/>
                  </a:lnTo>
                  <a:lnTo>
                    <a:pt x="1144409" y="1844827"/>
                  </a:lnTo>
                  <a:lnTo>
                    <a:pt x="1144409" y="1839874"/>
                  </a:lnTo>
                  <a:lnTo>
                    <a:pt x="1142758" y="1833295"/>
                  </a:lnTo>
                  <a:lnTo>
                    <a:pt x="1139456" y="1833295"/>
                  </a:lnTo>
                  <a:lnTo>
                    <a:pt x="1139456" y="1834934"/>
                  </a:lnTo>
                  <a:lnTo>
                    <a:pt x="1141107" y="1841525"/>
                  </a:lnTo>
                  <a:lnTo>
                    <a:pt x="1141107" y="1846465"/>
                  </a:lnTo>
                  <a:lnTo>
                    <a:pt x="1142758" y="1853057"/>
                  </a:lnTo>
                  <a:lnTo>
                    <a:pt x="1142758" y="1857997"/>
                  </a:lnTo>
                  <a:lnTo>
                    <a:pt x="1144409" y="1864588"/>
                  </a:lnTo>
                  <a:lnTo>
                    <a:pt x="1144409" y="1877758"/>
                  </a:lnTo>
                  <a:lnTo>
                    <a:pt x="1146060" y="1881060"/>
                  </a:lnTo>
                  <a:lnTo>
                    <a:pt x="1146060" y="1886000"/>
                  </a:lnTo>
                  <a:lnTo>
                    <a:pt x="1147724" y="1892592"/>
                  </a:lnTo>
                  <a:lnTo>
                    <a:pt x="1147724" y="1897532"/>
                  </a:lnTo>
                  <a:lnTo>
                    <a:pt x="1148702" y="1903730"/>
                  </a:lnTo>
                  <a:lnTo>
                    <a:pt x="1149375" y="1910092"/>
                  </a:lnTo>
                  <a:lnTo>
                    <a:pt x="1150035" y="1916760"/>
                  </a:lnTo>
                  <a:lnTo>
                    <a:pt x="1151026" y="1923884"/>
                  </a:lnTo>
                  <a:lnTo>
                    <a:pt x="1151026" y="1925535"/>
                  </a:lnTo>
                  <a:lnTo>
                    <a:pt x="1154328" y="1925535"/>
                  </a:lnTo>
                  <a:lnTo>
                    <a:pt x="1154328" y="1923884"/>
                  </a:lnTo>
                  <a:close/>
                </a:path>
                <a:path w="1782445" h="2040890">
                  <a:moveTo>
                    <a:pt x="1154328" y="1876120"/>
                  </a:moveTo>
                  <a:lnTo>
                    <a:pt x="1153083" y="1865261"/>
                  </a:lnTo>
                  <a:lnTo>
                    <a:pt x="1150607" y="1844154"/>
                  </a:lnTo>
                  <a:lnTo>
                    <a:pt x="1149375" y="1833295"/>
                  </a:lnTo>
                  <a:lnTo>
                    <a:pt x="1149375" y="1826704"/>
                  </a:lnTo>
                  <a:lnTo>
                    <a:pt x="1147724" y="1821764"/>
                  </a:lnTo>
                  <a:lnTo>
                    <a:pt x="1147724" y="1808581"/>
                  </a:lnTo>
                  <a:lnTo>
                    <a:pt x="1146073" y="1805292"/>
                  </a:lnTo>
                  <a:lnTo>
                    <a:pt x="1146073" y="1798701"/>
                  </a:lnTo>
                  <a:lnTo>
                    <a:pt x="1144409" y="1793760"/>
                  </a:lnTo>
                  <a:lnTo>
                    <a:pt x="1144409" y="1770697"/>
                  </a:lnTo>
                  <a:lnTo>
                    <a:pt x="1142758" y="1762467"/>
                  </a:lnTo>
                  <a:lnTo>
                    <a:pt x="1142758" y="1793760"/>
                  </a:lnTo>
                  <a:lnTo>
                    <a:pt x="1144409" y="1800352"/>
                  </a:lnTo>
                  <a:lnTo>
                    <a:pt x="1144409" y="1816823"/>
                  </a:lnTo>
                  <a:lnTo>
                    <a:pt x="1146073" y="1823402"/>
                  </a:lnTo>
                  <a:lnTo>
                    <a:pt x="1146073" y="1831644"/>
                  </a:lnTo>
                  <a:lnTo>
                    <a:pt x="1151026" y="1876120"/>
                  </a:lnTo>
                  <a:lnTo>
                    <a:pt x="1151026" y="1877758"/>
                  </a:lnTo>
                  <a:lnTo>
                    <a:pt x="1154328" y="1877758"/>
                  </a:lnTo>
                  <a:lnTo>
                    <a:pt x="1154328" y="1876120"/>
                  </a:lnTo>
                  <a:close/>
                </a:path>
                <a:path w="1782445" h="2040890">
                  <a:moveTo>
                    <a:pt x="1155979" y="1721281"/>
                  </a:moveTo>
                  <a:lnTo>
                    <a:pt x="1154328" y="1713052"/>
                  </a:lnTo>
                  <a:lnTo>
                    <a:pt x="1154328" y="1696580"/>
                  </a:lnTo>
                  <a:lnTo>
                    <a:pt x="1152677" y="1681746"/>
                  </a:lnTo>
                  <a:lnTo>
                    <a:pt x="1151026" y="1680108"/>
                  </a:lnTo>
                  <a:lnTo>
                    <a:pt x="1151026" y="1678457"/>
                  </a:lnTo>
                  <a:lnTo>
                    <a:pt x="1149375" y="1675168"/>
                  </a:lnTo>
                  <a:lnTo>
                    <a:pt x="1149375" y="1673517"/>
                  </a:lnTo>
                  <a:lnTo>
                    <a:pt x="1147711" y="1673517"/>
                  </a:lnTo>
                  <a:lnTo>
                    <a:pt x="1147711" y="1683397"/>
                  </a:lnTo>
                  <a:lnTo>
                    <a:pt x="1149375" y="1698218"/>
                  </a:lnTo>
                  <a:lnTo>
                    <a:pt x="1149375" y="1717992"/>
                  </a:lnTo>
                  <a:lnTo>
                    <a:pt x="1151026" y="1721281"/>
                  </a:lnTo>
                  <a:lnTo>
                    <a:pt x="1151026" y="1726222"/>
                  </a:lnTo>
                  <a:lnTo>
                    <a:pt x="1152677" y="1732813"/>
                  </a:lnTo>
                  <a:lnTo>
                    <a:pt x="1152677" y="1739404"/>
                  </a:lnTo>
                  <a:lnTo>
                    <a:pt x="1155979" y="1739404"/>
                  </a:lnTo>
                  <a:lnTo>
                    <a:pt x="1155979" y="1721281"/>
                  </a:lnTo>
                  <a:close/>
                </a:path>
                <a:path w="1782445" h="2040890">
                  <a:moveTo>
                    <a:pt x="1159281" y="2026005"/>
                  </a:moveTo>
                  <a:lnTo>
                    <a:pt x="1155979" y="1993061"/>
                  </a:lnTo>
                  <a:lnTo>
                    <a:pt x="1154328" y="1988121"/>
                  </a:lnTo>
                  <a:lnTo>
                    <a:pt x="1154328" y="1978240"/>
                  </a:lnTo>
                  <a:lnTo>
                    <a:pt x="1152677" y="1974951"/>
                  </a:lnTo>
                  <a:lnTo>
                    <a:pt x="1152677" y="1968360"/>
                  </a:lnTo>
                  <a:lnTo>
                    <a:pt x="1151026" y="1965058"/>
                  </a:lnTo>
                  <a:lnTo>
                    <a:pt x="1151026" y="1961769"/>
                  </a:lnTo>
                  <a:lnTo>
                    <a:pt x="1147724" y="1948586"/>
                  </a:lnTo>
                  <a:lnTo>
                    <a:pt x="1146060" y="1945297"/>
                  </a:lnTo>
                  <a:lnTo>
                    <a:pt x="1146060" y="1943646"/>
                  </a:lnTo>
                  <a:lnTo>
                    <a:pt x="1141107" y="1942007"/>
                  </a:lnTo>
                  <a:lnTo>
                    <a:pt x="1139456" y="1943646"/>
                  </a:lnTo>
                  <a:lnTo>
                    <a:pt x="1141107" y="1943646"/>
                  </a:lnTo>
                  <a:lnTo>
                    <a:pt x="1141107" y="1945297"/>
                  </a:lnTo>
                  <a:lnTo>
                    <a:pt x="1142758" y="1950237"/>
                  </a:lnTo>
                  <a:lnTo>
                    <a:pt x="1144409" y="1961769"/>
                  </a:lnTo>
                  <a:lnTo>
                    <a:pt x="1144409" y="1966709"/>
                  </a:lnTo>
                  <a:lnTo>
                    <a:pt x="1146060" y="1970011"/>
                  </a:lnTo>
                  <a:lnTo>
                    <a:pt x="1146060" y="1976589"/>
                  </a:lnTo>
                  <a:lnTo>
                    <a:pt x="1147724" y="1979891"/>
                  </a:lnTo>
                  <a:lnTo>
                    <a:pt x="1147724" y="1983181"/>
                  </a:lnTo>
                  <a:lnTo>
                    <a:pt x="1149375" y="1989772"/>
                  </a:lnTo>
                  <a:lnTo>
                    <a:pt x="1149375" y="1996363"/>
                  </a:lnTo>
                  <a:lnTo>
                    <a:pt x="1151026" y="2001304"/>
                  </a:lnTo>
                  <a:lnTo>
                    <a:pt x="1155979" y="2026005"/>
                  </a:lnTo>
                  <a:lnTo>
                    <a:pt x="1155979" y="2027656"/>
                  </a:lnTo>
                  <a:lnTo>
                    <a:pt x="1159281" y="2027656"/>
                  </a:lnTo>
                  <a:lnTo>
                    <a:pt x="1159281" y="2026005"/>
                  </a:lnTo>
                  <a:close/>
                </a:path>
                <a:path w="1782445" h="2040890">
                  <a:moveTo>
                    <a:pt x="1164234" y="1780578"/>
                  </a:moveTo>
                  <a:lnTo>
                    <a:pt x="1162583" y="1782229"/>
                  </a:lnTo>
                  <a:lnTo>
                    <a:pt x="1164234" y="1782229"/>
                  </a:lnTo>
                  <a:lnTo>
                    <a:pt x="1164234" y="1780578"/>
                  </a:lnTo>
                  <a:close/>
                </a:path>
                <a:path w="1782445" h="2040890">
                  <a:moveTo>
                    <a:pt x="1169187" y="1793760"/>
                  </a:moveTo>
                  <a:lnTo>
                    <a:pt x="1167536" y="1790458"/>
                  </a:lnTo>
                  <a:lnTo>
                    <a:pt x="1167536" y="1785518"/>
                  </a:lnTo>
                  <a:lnTo>
                    <a:pt x="1165885" y="1782229"/>
                  </a:lnTo>
                  <a:lnTo>
                    <a:pt x="1164234" y="1782229"/>
                  </a:lnTo>
                  <a:lnTo>
                    <a:pt x="1164234" y="1815172"/>
                  </a:lnTo>
                  <a:lnTo>
                    <a:pt x="1165885" y="1820113"/>
                  </a:lnTo>
                  <a:lnTo>
                    <a:pt x="1165885" y="1825053"/>
                  </a:lnTo>
                  <a:lnTo>
                    <a:pt x="1169187" y="1825053"/>
                  </a:lnTo>
                  <a:lnTo>
                    <a:pt x="1169187" y="1793760"/>
                  </a:lnTo>
                  <a:close/>
                </a:path>
                <a:path w="1782445" h="2040890">
                  <a:moveTo>
                    <a:pt x="1169187" y="1696580"/>
                  </a:moveTo>
                  <a:lnTo>
                    <a:pt x="1167536" y="1691640"/>
                  </a:lnTo>
                  <a:lnTo>
                    <a:pt x="1167536" y="1673517"/>
                  </a:lnTo>
                  <a:lnTo>
                    <a:pt x="1165885" y="1671866"/>
                  </a:lnTo>
                  <a:lnTo>
                    <a:pt x="1165885" y="1754225"/>
                  </a:lnTo>
                  <a:lnTo>
                    <a:pt x="1169187" y="1754225"/>
                  </a:lnTo>
                  <a:lnTo>
                    <a:pt x="1169187" y="1696580"/>
                  </a:lnTo>
                  <a:close/>
                </a:path>
                <a:path w="1782445" h="2040890">
                  <a:moveTo>
                    <a:pt x="1172489" y="1986483"/>
                  </a:moveTo>
                  <a:lnTo>
                    <a:pt x="1170838" y="1981530"/>
                  </a:lnTo>
                  <a:lnTo>
                    <a:pt x="1170838" y="1971649"/>
                  </a:lnTo>
                  <a:lnTo>
                    <a:pt x="1169187" y="1965058"/>
                  </a:lnTo>
                  <a:lnTo>
                    <a:pt x="1169187" y="1946948"/>
                  </a:lnTo>
                  <a:lnTo>
                    <a:pt x="1167536" y="1943646"/>
                  </a:lnTo>
                  <a:lnTo>
                    <a:pt x="1167536" y="1933765"/>
                  </a:lnTo>
                  <a:lnTo>
                    <a:pt x="1165885" y="1930476"/>
                  </a:lnTo>
                  <a:lnTo>
                    <a:pt x="1165885" y="1928825"/>
                  </a:lnTo>
                  <a:lnTo>
                    <a:pt x="1164234" y="1930476"/>
                  </a:lnTo>
                  <a:lnTo>
                    <a:pt x="1162583" y="1930476"/>
                  </a:lnTo>
                  <a:lnTo>
                    <a:pt x="1162583" y="1932127"/>
                  </a:lnTo>
                  <a:lnTo>
                    <a:pt x="1162583" y="1953539"/>
                  </a:lnTo>
                  <a:lnTo>
                    <a:pt x="1164234" y="1956828"/>
                  </a:lnTo>
                  <a:lnTo>
                    <a:pt x="1164234" y="1966709"/>
                  </a:lnTo>
                  <a:lnTo>
                    <a:pt x="1165885" y="1968360"/>
                  </a:lnTo>
                  <a:lnTo>
                    <a:pt x="1167536" y="1976589"/>
                  </a:lnTo>
                  <a:lnTo>
                    <a:pt x="1167536" y="1984832"/>
                  </a:lnTo>
                  <a:lnTo>
                    <a:pt x="1169187" y="1991423"/>
                  </a:lnTo>
                  <a:lnTo>
                    <a:pt x="1169187" y="1993061"/>
                  </a:lnTo>
                  <a:lnTo>
                    <a:pt x="1172489" y="1993061"/>
                  </a:lnTo>
                  <a:lnTo>
                    <a:pt x="1172489" y="1986483"/>
                  </a:lnTo>
                  <a:close/>
                </a:path>
                <a:path w="1782445" h="2040890">
                  <a:moveTo>
                    <a:pt x="1172489" y="1904123"/>
                  </a:moveTo>
                  <a:lnTo>
                    <a:pt x="1170838" y="1905762"/>
                  </a:lnTo>
                  <a:lnTo>
                    <a:pt x="1172489" y="1905762"/>
                  </a:lnTo>
                  <a:lnTo>
                    <a:pt x="1172489" y="1904123"/>
                  </a:lnTo>
                  <a:close/>
                </a:path>
                <a:path w="1782445" h="2040890">
                  <a:moveTo>
                    <a:pt x="1175791" y="1844827"/>
                  </a:moveTo>
                  <a:lnTo>
                    <a:pt x="1174140" y="1844827"/>
                  </a:lnTo>
                  <a:lnTo>
                    <a:pt x="1174140" y="1846465"/>
                  </a:lnTo>
                  <a:lnTo>
                    <a:pt x="1175791" y="1844827"/>
                  </a:lnTo>
                  <a:close/>
                </a:path>
                <a:path w="1782445" h="2040890">
                  <a:moveTo>
                    <a:pt x="1182395" y="1942007"/>
                  </a:moveTo>
                  <a:lnTo>
                    <a:pt x="1180744" y="1937067"/>
                  </a:lnTo>
                  <a:lnTo>
                    <a:pt x="1180744" y="1932127"/>
                  </a:lnTo>
                  <a:lnTo>
                    <a:pt x="1179093" y="1928825"/>
                  </a:lnTo>
                  <a:lnTo>
                    <a:pt x="1179093" y="1920595"/>
                  </a:lnTo>
                  <a:lnTo>
                    <a:pt x="1177442" y="1918944"/>
                  </a:lnTo>
                  <a:lnTo>
                    <a:pt x="1177442" y="1915655"/>
                  </a:lnTo>
                  <a:lnTo>
                    <a:pt x="1175791" y="1909064"/>
                  </a:lnTo>
                  <a:lnTo>
                    <a:pt x="1175791" y="1905762"/>
                  </a:lnTo>
                  <a:lnTo>
                    <a:pt x="1172489" y="1905762"/>
                  </a:lnTo>
                  <a:lnTo>
                    <a:pt x="1174140" y="1909064"/>
                  </a:lnTo>
                  <a:lnTo>
                    <a:pt x="1174140" y="1920595"/>
                  </a:lnTo>
                  <a:lnTo>
                    <a:pt x="1175791" y="1923884"/>
                  </a:lnTo>
                  <a:lnTo>
                    <a:pt x="1175791" y="1932127"/>
                  </a:lnTo>
                  <a:lnTo>
                    <a:pt x="1177442" y="1933765"/>
                  </a:lnTo>
                  <a:lnTo>
                    <a:pt x="1177442" y="1942007"/>
                  </a:lnTo>
                  <a:lnTo>
                    <a:pt x="1179093" y="1945297"/>
                  </a:lnTo>
                  <a:lnTo>
                    <a:pt x="1179093" y="1951888"/>
                  </a:lnTo>
                  <a:lnTo>
                    <a:pt x="1182395" y="1951888"/>
                  </a:lnTo>
                  <a:lnTo>
                    <a:pt x="1182395" y="1942007"/>
                  </a:lnTo>
                  <a:close/>
                </a:path>
                <a:path w="1782445" h="2040890">
                  <a:moveTo>
                    <a:pt x="1185697" y="1900821"/>
                  </a:moveTo>
                  <a:lnTo>
                    <a:pt x="1184046" y="1895881"/>
                  </a:lnTo>
                  <a:lnTo>
                    <a:pt x="1184046" y="1886000"/>
                  </a:lnTo>
                  <a:lnTo>
                    <a:pt x="1182395" y="1881060"/>
                  </a:lnTo>
                  <a:lnTo>
                    <a:pt x="1182395" y="1872818"/>
                  </a:lnTo>
                  <a:lnTo>
                    <a:pt x="1180744" y="1871179"/>
                  </a:lnTo>
                  <a:lnTo>
                    <a:pt x="1180744" y="1866239"/>
                  </a:lnTo>
                  <a:lnTo>
                    <a:pt x="1179093" y="1864588"/>
                  </a:lnTo>
                  <a:lnTo>
                    <a:pt x="1177442" y="1851406"/>
                  </a:lnTo>
                  <a:lnTo>
                    <a:pt x="1175791" y="1849767"/>
                  </a:lnTo>
                  <a:lnTo>
                    <a:pt x="1175791" y="1846465"/>
                  </a:lnTo>
                  <a:lnTo>
                    <a:pt x="1174140" y="1846465"/>
                  </a:lnTo>
                  <a:lnTo>
                    <a:pt x="1174140" y="1869528"/>
                  </a:lnTo>
                  <a:lnTo>
                    <a:pt x="1175791" y="1872818"/>
                  </a:lnTo>
                  <a:lnTo>
                    <a:pt x="1175791" y="1877758"/>
                  </a:lnTo>
                  <a:lnTo>
                    <a:pt x="1182395" y="1907413"/>
                  </a:lnTo>
                  <a:lnTo>
                    <a:pt x="1182395" y="1909064"/>
                  </a:lnTo>
                  <a:lnTo>
                    <a:pt x="1185697" y="1909064"/>
                  </a:lnTo>
                  <a:lnTo>
                    <a:pt x="1185697" y="1900821"/>
                  </a:lnTo>
                  <a:close/>
                </a:path>
                <a:path w="1782445" h="2040890">
                  <a:moveTo>
                    <a:pt x="1415237" y="1984832"/>
                  </a:moveTo>
                  <a:lnTo>
                    <a:pt x="1406982" y="1431378"/>
                  </a:lnTo>
                  <a:lnTo>
                    <a:pt x="1405623" y="1391081"/>
                  </a:lnTo>
                  <a:lnTo>
                    <a:pt x="1403197" y="1347800"/>
                  </a:lnTo>
                  <a:lnTo>
                    <a:pt x="1399755" y="1301877"/>
                  </a:lnTo>
                  <a:lnTo>
                    <a:pt x="1395361" y="1253617"/>
                  </a:lnTo>
                  <a:lnTo>
                    <a:pt x="1390053" y="1203337"/>
                  </a:lnTo>
                  <a:lnTo>
                    <a:pt x="1378343" y="1106322"/>
                  </a:lnTo>
                  <a:lnTo>
                    <a:pt x="1371892" y="1060361"/>
                  </a:lnTo>
                  <a:lnTo>
                    <a:pt x="1349463" y="916000"/>
                  </a:lnTo>
                  <a:lnTo>
                    <a:pt x="1341145" y="865212"/>
                  </a:lnTo>
                  <a:lnTo>
                    <a:pt x="1332534" y="814793"/>
                  </a:lnTo>
                  <a:lnTo>
                    <a:pt x="1323682" y="765035"/>
                  </a:lnTo>
                  <a:lnTo>
                    <a:pt x="1314665" y="716229"/>
                  </a:lnTo>
                  <a:lnTo>
                    <a:pt x="1305534" y="668667"/>
                  </a:lnTo>
                  <a:lnTo>
                    <a:pt x="1281036" y="545820"/>
                  </a:lnTo>
                  <a:lnTo>
                    <a:pt x="1266507" y="475894"/>
                  </a:lnTo>
                  <a:lnTo>
                    <a:pt x="1253147" y="414312"/>
                  </a:lnTo>
                  <a:lnTo>
                    <a:pt x="1241298" y="362483"/>
                  </a:lnTo>
                  <a:lnTo>
                    <a:pt x="1231366" y="321868"/>
                  </a:lnTo>
                  <a:lnTo>
                    <a:pt x="1218730" y="280022"/>
                  </a:lnTo>
                  <a:lnTo>
                    <a:pt x="1218730" y="278371"/>
                  </a:lnTo>
                  <a:lnTo>
                    <a:pt x="1215428" y="278371"/>
                  </a:lnTo>
                  <a:lnTo>
                    <a:pt x="1213777" y="281660"/>
                  </a:lnTo>
                  <a:lnTo>
                    <a:pt x="1213777" y="283311"/>
                  </a:lnTo>
                  <a:lnTo>
                    <a:pt x="1215428" y="283311"/>
                  </a:lnTo>
                  <a:lnTo>
                    <a:pt x="1220317" y="297180"/>
                  </a:lnTo>
                  <a:lnTo>
                    <a:pt x="1237221" y="365645"/>
                  </a:lnTo>
                  <a:lnTo>
                    <a:pt x="1248524" y="417296"/>
                  </a:lnTo>
                  <a:lnTo>
                    <a:pt x="1261287" y="478599"/>
                  </a:lnTo>
                  <a:lnTo>
                    <a:pt x="1275130" y="548081"/>
                  </a:lnTo>
                  <a:lnTo>
                    <a:pt x="1298321" y="670318"/>
                  </a:lnTo>
                  <a:lnTo>
                    <a:pt x="1315732" y="766686"/>
                  </a:lnTo>
                  <a:lnTo>
                    <a:pt x="1332928" y="866863"/>
                  </a:lnTo>
                  <a:lnTo>
                    <a:pt x="1349184" y="968527"/>
                  </a:lnTo>
                  <a:lnTo>
                    <a:pt x="1356334" y="1015428"/>
                  </a:lnTo>
                  <a:lnTo>
                    <a:pt x="1375613" y="1153007"/>
                  </a:lnTo>
                  <a:lnTo>
                    <a:pt x="1381798" y="1204861"/>
                  </a:lnTo>
                  <a:lnTo>
                    <a:pt x="1387106" y="1254836"/>
                  </a:lnTo>
                  <a:lnTo>
                    <a:pt x="1391500" y="1302702"/>
                  </a:lnTo>
                  <a:lnTo>
                    <a:pt x="1394942" y="1348232"/>
                  </a:lnTo>
                  <a:lnTo>
                    <a:pt x="1397355" y="1391208"/>
                  </a:lnTo>
                  <a:lnTo>
                    <a:pt x="1398727" y="1431378"/>
                  </a:lnTo>
                  <a:lnTo>
                    <a:pt x="1400556" y="1533588"/>
                  </a:lnTo>
                  <a:lnTo>
                    <a:pt x="1392148" y="1505737"/>
                  </a:lnTo>
                  <a:lnTo>
                    <a:pt x="1373746" y="1468234"/>
                  </a:lnTo>
                  <a:lnTo>
                    <a:pt x="1348854" y="1427962"/>
                  </a:lnTo>
                  <a:lnTo>
                    <a:pt x="1319466" y="1386916"/>
                  </a:lnTo>
                  <a:lnTo>
                    <a:pt x="1285557" y="1343914"/>
                  </a:lnTo>
                  <a:lnTo>
                    <a:pt x="1250784" y="1303045"/>
                  </a:lnTo>
                  <a:lnTo>
                    <a:pt x="1217447" y="1266063"/>
                  </a:lnTo>
                  <a:lnTo>
                    <a:pt x="1187831" y="1234681"/>
                  </a:lnTo>
                  <a:lnTo>
                    <a:pt x="1155979" y="1202423"/>
                  </a:lnTo>
                  <a:lnTo>
                    <a:pt x="1149375" y="1197483"/>
                  </a:lnTo>
                  <a:lnTo>
                    <a:pt x="1147711" y="1194193"/>
                  </a:lnTo>
                  <a:lnTo>
                    <a:pt x="1146060" y="1192542"/>
                  </a:lnTo>
                  <a:lnTo>
                    <a:pt x="1144409" y="1192542"/>
                  </a:lnTo>
                  <a:lnTo>
                    <a:pt x="1141107" y="1190891"/>
                  </a:lnTo>
                  <a:lnTo>
                    <a:pt x="1139456" y="1192542"/>
                  </a:lnTo>
                  <a:lnTo>
                    <a:pt x="1136154" y="1194193"/>
                  </a:lnTo>
                  <a:lnTo>
                    <a:pt x="1132852" y="1199134"/>
                  </a:lnTo>
                  <a:lnTo>
                    <a:pt x="1100340" y="1232954"/>
                  </a:lnTo>
                  <a:lnTo>
                    <a:pt x="1060094" y="1280287"/>
                  </a:lnTo>
                  <a:lnTo>
                    <a:pt x="1033360" y="1315466"/>
                  </a:lnTo>
                  <a:lnTo>
                    <a:pt x="1006005" y="1354658"/>
                  </a:lnTo>
                  <a:lnTo>
                    <a:pt x="979271" y="1396796"/>
                  </a:lnTo>
                  <a:lnTo>
                    <a:pt x="958062" y="1435658"/>
                  </a:lnTo>
                  <a:lnTo>
                    <a:pt x="939647" y="1475447"/>
                  </a:lnTo>
                  <a:lnTo>
                    <a:pt x="924941" y="1515846"/>
                  </a:lnTo>
                  <a:lnTo>
                    <a:pt x="917435" y="1546174"/>
                  </a:lnTo>
                  <a:lnTo>
                    <a:pt x="915060" y="1502841"/>
                  </a:lnTo>
                  <a:lnTo>
                    <a:pt x="912558" y="1452664"/>
                  </a:lnTo>
                  <a:lnTo>
                    <a:pt x="910285" y="1402499"/>
                  </a:lnTo>
                  <a:lnTo>
                    <a:pt x="908265" y="1352321"/>
                  </a:lnTo>
                  <a:lnTo>
                    <a:pt x="906475" y="1299933"/>
                  </a:lnTo>
                  <a:lnTo>
                    <a:pt x="904989" y="1247559"/>
                  </a:lnTo>
                  <a:lnTo>
                    <a:pt x="903744" y="1195184"/>
                  </a:lnTo>
                  <a:lnTo>
                    <a:pt x="902665" y="1142796"/>
                  </a:lnTo>
                  <a:lnTo>
                    <a:pt x="901661" y="1090422"/>
                  </a:lnTo>
                  <a:lnTo>
                    <a:pt x="901433" y="1041260"/>
                  </a:lnTo>
                  <a:lnTo>
                    <a:pt x="901039" y="992416"/>
                  </a:lnTo>
                  <a:lnTo>
                    <a:pt x="900963" y="943559"/>
                  </a:lnTo>
                  <a:lnTo>
                    <a:pt x="901661" y="894410"/>
                  </a:lnTo>
                  <a:lnTo>
                    <a:pt x="901941" y="845248"/>
                  </a:lnTo>
                  <a:lnTo>
                    <a:pt x="902690" y="796404"/>
                  </a:lnTo>
                  <a:lnTo>
                    <a:pt x="903757" y="747547"/>
                  </a:lnTo>
                  <a:lnTo>
                    <a:pt x="904963" y="698398"/>
                  </a:lnTo>
                  <a:lnTo>
                    <a:pt x="905789" y="648893"/>
                  </a:lnTo>
                  <a:lnTo>
                    <a:pt x="906360" y="594474"/>
                  </a:lnTo>
                  <a:lnTo>
                    <a:pt x="906868" y="536981"/>
                  </a:lnTo>
                  <a:lnTo>
                    <a:pt x="907453" y="478231"/>
                  </a:lnTo>
                  <a:lnTo>
                    <a:pt x="908265" y="420027"/>
                  </a:lnTo>
                  <a:lnTo>
                    <a:pt x="910742" y="357644"/>
                  </a:lnTo>
                  <a:lnTo>
                    <a:pt x="913218" y="301434"/>
                  </a:lnTo>
                  <a:lnTo>
                    <a:pt x="913218" y="299783"/>
                  </a:lnTo>
                  <a:lnTo>
                    <a:pt x="911567" y="298132"/>
                  </a:lnTo>
                  <a:lnTo>
                    <a:pt x="909916" y="298132"/>
                  </a:lnTo>
                  <a:lnTo>
                    <a:pt x="904341" y="355993"/>
                  </a:lnTo>
                  <a:lnTo>
                    <a:pt x="901661" y="418376"/>
                  </a:lnTo>
                  <a:lnTo>
                    <a:pt x="900023" y="476580"/>
                  </a:lnTo>
                  <a:lnTo>
                    <a:pt x="898855" y="535343"/>
                  </a:lnTo>
                  <a:lnTo>
                    <a:pt x="897851" y="592836"/>
                  </a:lnTo>
                  <a:lnTo>
                    <a:pt x="896696" y="647242"/>
                  </a:lnTo>
                  <a:lnTo>
                    <a:pt x="895057" y="696747"/>
                  </a:lnTo>
                  <a:lnTo>
                    <a:pt x="893838" y="746137"/>
                  </a:lnTo>
                  <a:lnTo>
                    <a:pt x="892784" y="795375"/>
                  </a:lnTo>
                  <a:lnTo>
                    <a:pt x="892035" y="844296"/>
                  </a:lnTo>
                  <a:lnTo>
                    <a:pt x="891755" y="892759"/>
                  </a:lnTo>
                  <a:lnTo>
                    <a:pt x="891781" y="1090422"/>
                  </a:lnTo>
                  <a:lnTo>
                    <a:pt x="892759" y="1141158"/>
                  </a:lnTo>
                  <a:lnTo>
                    <a:pt x="893838" y="1193533"/>
                  </a:lnTo>
                  <a:lnTo>
                    <a:pt x="895083" y="1245908"/>
                  </a:lnTo>
                  <a:lnTo>
                    <a:pt x="896556" y="1298295"/>
                  </a:lnTo>
                  <a:lnTo>
                    <a:pt x="898359" y="1350670"/>
                  </a:lnTo>
                  <a:lnTo>
                    <a:pt x="900417" y="1400873"/>
                  </a:lnTo>
                  <a:lnTo>
                    <a:pt x="902754" y="1451127"/>
                  </a:lnTo>
                  <a:lnTo>
                    <a:pt x="905395" y="1501419"/>
                  </a:lnTo>
                  <a:lnTo>
                    <a:pt x="908329" y="1551749"/>
                  </a:lnTo>
                  <a:lnTo>
                    <a:pt x="911555" y="1602092"/>
                  </a:lnTo>
                  <a:lnTo>
                    <a:pt x="915073" y="1652447"/>
                  </a:lnTo>
                  <a:lnTo>
                    <a:pt x="918883" y="1702816"/>
                  </a:lnTo>
                  <a:lnTo>
                    <a:pt x="922985" y="1753171"/>
                  </a:lnTo>
                  <a:lnTo>
                    <a:pt x="927379" y="1803527"/>
                  </a:lnTo>
                  <a:lnTo>
                    <a:pt x="932065" y="1853844"/>
                  </a:lnTo>
                  <a:lnTo>
                    <a:pt x="937056" y="1904136"/>
                  </a:lnTo>
                  <a:lnTo>
                    <a:pt x="942327" y="1954390"/>
                  </a:lnTo>
                  <a:lnTo>
                    <a:pt x="947902" y="2004593"/>
                  </a:lnTo>
                  <a:lnTo>
                    <a:pt x="947902" y="2006244"/>
                  </a:lnTo>
                  <a:lnTo>
                    <a:pt x="949553" y="2007895"/>
                  </a:lnTo>
                  <a:lnTo>
                    <a:pt x="952855" y="2007895"/>
                  </a:lnTo>
                  <a:lnTo>
                    <a:pt x="954506" y="2006244"/>
                  </a:lnTo>
                  <a:lnTo>
                    <a:pt x="954506" y="2004593"/>
                  </a:lnTo>
                  <a:lnTo>
                    <a:pt x="949312" y="1954415"/>
                  </a:lnTo>
                  <a:lnTo>
                    <a:pt x="944410" y="1904250"/>
                  </a:lnTo>
                  <a:lnTo>
                    <a:pt x="939800" y="1854073"/>
                  </a:lnTo>
                  <a:lnTo>
                    <a:pt x="935456" y="1803895"/>
                  </a:lnTo>
                  <a:lnTo>
                    <a:pt x="931405" y="1753717"/>
                  </a:lnTo>
                  <a:lnTo>
                    <a:pt x="927608" y="1703539"/>
                  </a:lnTo>
                  <a:lnTo>
                    <a:pt x="924077" y="1653374"/>
                  </a:lnTo>
                  <a:lnTo>
                    <a:pt x="920813" y="1603197"/>
                  </a:lnTo>
                  <a:lnTo>
                    <a:pt x="918222" y="1559864"/>
                  </a:lnTo>
                  <a:lnTo>
                    <a:pt x="919822" y="1559864"/>
                  </a:lnTo>
                  <a:lnTo>
                    <a:pt x="919822" y="1558213"/>
                  </a:lnTo>
                  <a:lnTo>
                    <a:pt x="930846" y="1518475"/>
                  </a:lnTo>
                  <a:lnTo>
                    <a:pt x="946048" y="1478737"/>
                  </a:lnTo>
                  <a:lnTo>
                    <a:pt x="964641" y="1439621"/>
                  </a:lnTo>
                  <a:lnTo>
                    <a:pt x="985888" y="1401737"/>
                  </a:lnTo>
                  <a:lnTo>
                    <a:pt x="1000747" y="1378458"/>
                  </a:lnTo>
                  <a:lnTo>
                    <a:pt x="1000747" y="1416558"/>
                  </a:lnTo>
                  <a:lnTo>
                    <a:pt x="1002398" y="1419847"/>
                  </a:lnTo>
                  <a:lnTo>
                    <a:pt x="1002398" y="1421498"/>
                  </a:lnTo>
                  <a:lnTo>
                    <a:pt x="1005700" y="1421498"/>
                  </a:lnTo>
                  <a:lnTo>
                    <a:pt x="1005700" y="1388554"/>
                  </a:lnTo>
                  <a:lnTo>
                    <a:pt x="1004049" y="1385265"/>
                  </a:lnTo>
                  <a:lnTo>
                    <a:pt x="1004049" y="1375384"/>
                  </a:lnTo>
                  <a:lnTo>
                    <a:pt x="1002703" y="1375384"/>
                  </a:lnTo>
                  <a:lnTo>
                    <a:pt x="1012609" y="1359865"/>
                  </a:lnTo>
                  <a:lnTo>
                    <a:pt x="1039964" y="1321231"/>
                  </a:lnTo>
                  <a:lnTo>
                    <a:pt x="1050721" y="1307299"/>
                  </a:lnTo>
                  <a:lnTo>
                    <a:pt x="1050290" y="1309497"/>
                  </a:lnTo>
                  <a:lnTo>
                    <a:pt x="1050290" y="1345730"/>
                  </a:lnTo>
                  <a:lnTo>
                    <a:pt x="1051941" y="1349019"/>
                  </a:lnTo>
                  <a:lnTo>
                    <a:pt x="1051941" y="1355610"/>
                  </a:lnTo>
                  <a:lnTo>
                    <a:pt x="1053592" y="1360551"/>
                  </a:lnTo>
                  <a:lnTo>
                    <a:pt x="1053592" y="1372082"/>
                  </a:lnTo>
                  <a:lnTo>
                    <a:pt x="1055243" y="1377022"/>
                  </a:lnTo>
                  <a:lnTo>
                    <a:pt x="1055243" y="1383614"/>
                  </a:lnTo>
                  <a:lnTo>
                    <a:pt x="1058545" y="1383614"/>
                  </a:lnTo>
                  <a:lnTo>
                    <a:pt x="1058545" y="1358912"/>
                  </a:lnTo>
                  <a:lnTo>
                    <a:pt x="1056894" y="1352321"/>
                  </a:lnTo>
                  <a:lnTo>
                    <a:pt x="1056894" y="1325968"/>
                  </a:lnTo>
                  <a:lnTo>
                    <a:pt x="1055243" y="1322666"/>
                  </a:lnTo>
                  <a:lnTo>
                    <a:pt x="1055243" y="1301457"/>
                  </a:lnTo>
                  <a:lnTo>
                    <a:pt x="1091577" y="1256779"/>
                  </a:lnTo>
                  <a:lnTo>
                    <a:pt x="1119644" y="1225080"/>
                  </a:lnTo>
                  <a:lnTo>
                    <a:pt x="1141107" y="1204074"/>
                  </a:lnTo>
                  <a:lnTo>
                    <a:pt x="1142758" y="1204074"/>
                  </a:lnTo>
                  <a:lnTo>
                    <a:pt x="1142758" y="1202423"/>
                  </a:lnTo>
                  <a:lnTo>
                    <a:pt x="1181061" y="1240459"/>
                  </a:lnTo>
                  <a:lnTo>
                    <a:pt x="1210360" y="1271257"/>
                  </a:lnTo>
                  <a:lnTo>
                    <a:pt x="1243469" y="1307744"/>
                  </a:lnTo>
                  <a:lnTo>
                    <a:pt x="1278318" y="1348028"/>
                  </a:lnTo>
                  <a:lnTo>
                    <a:pt x="1312862" y="1390205"/>
                  </a:lnTo>
                  <a:lnTo>
                    <a:pt x="1342250" y="1430743"/>
                  </a:lnTo>
                  <a:lnTo>
                    <a:pt x="1367142" y="1469885"/>
                  </a:lnTo>
                  <a:lnTo>
                    <a:pt x="1385544" y="1506258"/>
                  </a:lnTo>
                  <a:lnTo>
                    <a:pt x="1395425" y="1538452"/>
                  </a:lnTo>
                  <a:lnTo>
                    <a:pt x="1395425" y="1540090"/>
                  </a:lnTo>
                  <a:lnTo>
                    <a:pt x="1397076" y="1541741"/>
                  </a:lnTo>
                  <a:lnTo>
                    <a:pt x="1400378" y="1541741"/>
                  </a:lnTo>
                  <a:lnTo>
                    <a:pt x="1400695" y="1541424"/>
                  </a:lnTo>
                  <a:lnTo>
                    <a:pt x="1408633" y="1984832"/>
                  </a:lnTo>
                  <a:lnTo>
                    <a:pt x="1410284" y="1986483"/>
                  </a:lnTo>
                  <a:lnTo>
                    <a:pt x="1413586" y="1986483"/>
                  </a:lnTo>
                  <a:lnTo>
                    <a:pt x="1415237" y="1984832"/>
                  </a:lnTo>
                  <a:close/>
                </a:path>
                <a:path w="1782445" h="2040890">
                  <a:moveTo>
                    <a:pt x="1458175" y="1651"/>
                  </a:moveTo>
                  <a:lnTo>
                    <a:pt x="1456524" y="0"/>
                  </a:lnTo>
                  <a:lnTo>
                    <a:pt x="1453222" y="0"/>
                  </a:lnTo>
                  <a:lnTo>
                    <a:pt x="1427734" y="9448"/>
                  </a:lnTo>
                  <a:lnTo>
                    <a:pt x="1380566" y="19977"/>
                  </a:lnTo>
                  <a:lnTo>
                    <a:pt x="1314818" y="30810"/>
                  </a:lnTo>
                  <a:lnTo>
                    <a:pt x="1233589" y="41173"/>
                  </a:lnTo>
                  <a:lnTo>
                    <a:pt x="1191272" y="45808"/>
                  </a:lnTo>
                  <a:lnTo>
                    <a:pt x="1146581" y="49809"/>
                  </a:lnTo>
                  <a:lnTo>
                    <a:pt x="1099781" y="53149"/>
                  </a:lnTo>
                  <a:lnTo>
                    <a:pt x="1051140" y="55791"/>
                  </a:lnTo>
                  <a:lnTo>
                    <a:pt x="1000899" y="57721"/>
                  </a:lnTo>
                  <a:lnTo>
                    <a:pt x="949337" y="58902"/>
                  </a:lnTo>
                  <a:lnTo>
                    <a:pt x="896708" y="59296"/>
                  </a:lnTo>
                  <a:lnTo>
                    <a:pt x="868578" y="58991"/>
                  </a:lnTo>
                  <a:lnTo>
                    <a:pt x="838911" y="58064"/>
                  </a:lnTo>
                  <a:lnTo>
                    <a:pt x="807999" y="56515"/>
                  </a:lnTo>
                  <a:lnTo>
                    <a:pt x="776160" y="54356"/>
                  </a:lnTo>
                  <a:lnTo>
                    <a:pt x="746404" y="52832"/>
                  </a:lnTo>
                  <a:lnTo>
                    <a:pt x="716495" y="50850"/>
                  </a:lnTo>
                  <a:lnTo>
                    <a:pt x="522465" y="35153"/>
                  </a:lnTo>
                  <a:lnTo>
                    <a:pt x="406654" y="23888"/>
                  </a:lnTo>
                  <a:lnTo>
                    <a:pt x="293954" y="11531"/>
                  </a:lnTo>
                  <a:lnTo>
                    <a:pt x="292303" y="11531"/>
                  </a:lnTo>
                  <a:lnTo>
                    <a:pt x="290652" y="13169"/>
                  </a:lnTo>
                  <a:lnTo>
                    <a:pt x="292303" y="18122"/>
                  </a:lnTo>
                  <a:lnTo>
                    <a:pt x="293954" y="19761"/>
                  </a:lnTo>
                  <a:lnTo>
                    <a:pt x="406044" y="33147"/>
                  </a:lnTo>
                  <a:lnTo>
                    <a:pt x="521766" y="45478"/>
                  </a:lnTo>
                  <a:lnTo>
                    <a:pt x="655599" y="57645"/>
                  </a:lnTo>
                  <a:lnTo>
                    <a:pt x="716495" y="62382"/>
                  </a:lnTo>
                  <a:lnTo>
                    <a:pt x="807999" y="67818"/>
                  </a:lnTo>
                  <a:lnTo>
                    <a:pt x="896708" y="70827"/>
                  </a:lnTo>
                  <a:lnTo>
                    <a:pt x="949426" y="70332"/>
                  </a:lnTo>
                  <a:lnTo>
                    <a:pt x="1001229" y="68922"/>
                  </a:lnTo>
                  <a:lnTo>
                    <a:pt x="1051788" y="66675"/>
                  </a:lnTo>
                  <a:lnTo>
                    <a:pt x="1100785" y="63677"/>
                  </a:lnTo>
                  <a:lnTo>
                    <a:pt x="1147902" y="60020"/>
                  </a:lnTo>
                  <a:lnTo>
                    <a:pt x="1192733" y="55791"/>
                  </a:lnTo>
                  <a:lnTo>
                    <a:pt x="1235240" y="51066"/>
                  </a:lnTo>
                  <a:lnTo>
                    <a:pt x="1317421" y="39484"/>
                  </a:lnTo>
                  <a:lnTo>
                    <a:pt x="1383665" y="27584"/>
                  </a:lnTo>
                  <a:lnTo>
                    <a:pt x="1431010" y="16319"/>
                  </a:lnTo>
                  <a:lnTo>
                    <a:pt x="1458175" y="4940"/>
                  </a:lnTo>
                  <a:lnTo>
                    <a:pt x="1458175" y="1651"/>
                  </a:lnTo>
                  <a:close/>
                </a:path>
                <a:path w="1782445" h="2040890">
                  <a:moveTo>
                    <a:pt x="1781848" y="1485734"/>
                  </a:moveTo>
                  <a:lnTo>
                    <a:pt x="1780197" y="1484096"/>
                  </a:lnTo>
                  <a:lnTo>
                    <a:pt x="1771561" y="1458175"/>
                  </a:lnTo>
                  <a:lnTo>
                    <a:pt x="1760588" y="1432407"/>
                  </a:lnTo>
                  <a:lnTo>
                    <a:pt x="1732305" y="1381963"/>
                  </a:lnTo>
                  <a:lnTo>
                    <a:pt x="1697012" y="1335646"/>
                  </a:lnTo>
                  <a:lnTo>
                    <a:pt x="1657997" y="1297965"/>
                  </a:lnTo>
                  <a:lnTo>
                    <a:pt x="1653044" y="1293025"/>
                  </a:lnTo>
                  <a:lnTo>
                    <a:pt x="1646440" y="1288084"/>
                  </a:lnTo>
                  <a:lnTo>
                    <a:pt x="1641487" y="1284782"/>
                  </a:lnTo>
                  <a:lnTo>
                    <a:pt x="1635036" y="1279867"/>
                  </a:lnTo>
                  <a:lnTo>
                    <a:pt x="1628267" y="1275105"/>
                  </a:lnTo>
                  <a:lnTo>
                    <a:pt x="1621510" y="1270660"/>
                  </a:lnTo>
                  <a:lnTo>
                    <a:pt x="1615059" y="1266672"/>
                  </a:lnTo>
                  <a:lnTo>
                    <a:pt x="1613408" y="1265021"/>
                  </a:lnTo>
                  <a:lnTo>
                    <a:pt x="1606804" y="1260081"/>
                  </a:lnTo>
                  <a:lnTo>
                    <a:pt x="1600200" y="1256779"/>
                  </a:lnTo>
                  <a:lnTo>
                    <a:pt x="1598549" y="1256779"/>
                  </a:lnTo>
                  <a:lnTo>
                    <a:pt x="1596898" y="1258430"/>
                  </a:lnTo>
                  <a:lnTo>
                    <a:pt x="1593596" y="1260081"/>
                  </a:lnTo>
                  <a:lnTo>
                    <a:pt x="1568589" y="1297546"/>
                  </a:lnTo>
                  <a:lnTo>
                    <a:pt x="1565516" y="1302905"/>
                  </a:lnTo>
                  <a:lnTo>
                    <a:pt x="1537881" y="1351089"/>
                  </a:lnTo>
                  <a:lnTo>
                    <a:pt x="1512874" y="1400289"/>
                  </a:lnTo>
                  <a:lnTo>
                    <a:pt x="1493113" y="1445818"/>
                  </a:lnTo>
                  <a:lnTo>
                    <a:pt x="1484337" y="1468729"/>
                  </a:lnTo>
                  <a:lnTo>
                    <a:pt x="1479651" y="1480794"/>
                  </a:lnTo>
                  <a:lnTo>
                    <a:pt x="1477175" y="1488236"/>
                  </a:lnTo>
                  <a:lnTo>
                    <a:pt x="1474698" y="1495831"/>
                  </a:lnTo>
                  <a:lnTo>
                    <a:pt x="1472209" y="1503730"/>
                  </a:lnTo>
                  <a:lnTo>
                    <a:pt x="1469732" y="1512100"/>
                  </a:lnTo>
                  <a:lnTo>
                    <a:pt x="1467612" y="1519148"/>
                  </a:lnTo>
                  <a:lnTo>
                    <a:pt x="1465656" y="1452460"/>
                  </a:lnTo>
                  <a:lnTo>
                    <a:pt x="1463205" y="1391856"/>
                  </a:lnTo>
                  <a:lnTo>
                    <a:pt x="1460944" y="1342440"/>
                  </a:lnTo>
                  <a:lnTo>
                    <a:pt x="1458277" y="1294269"/>
                  </a:lnTo>
                  <a:lnTo>
                    <a:pt x="1455051" y="1246111"/>
                  </a:lnTo>
                  <a:lnTo>
                    <a:pt x="1451190" y="1198346"/>
                  </a:lnTo>
                  <a:lnTo>
                    <a:pt x="1446618" y="1151369"/>
                  </a:lnTo>
                  <a:lnTo>
                    <a:pt x="1442593" y="1110907"/>
                  </a:lnTo>
                  <a:lnTo>
                    <a:pt x="1437944" y="1071067"/>
                  </a:lnTo>
                  <a:lnTo>
                    <a:pt x="1432687" y="1031849"/>
                  </a:lnTo>
                  <a:lnTo>
                    <a:pt x="1426806" y="993241"/>
                  </a:lnTo>
                  <a:lnTo>
                    <a:pt x="1419339" y="948118"/>
                  </a:lnTo>
                  <a:lnTo>
                    <a:pt x="1411732" y="904087"/>
                  </a:lnTo>
                  <a:lnTo>
                    <a:pt x="1403807" y="860971"/>
                  </a:lnTo>
                  <a:lnTo>
                    <a:pt x="1395425" y="818642"/>
                  </a:lnTo>
                  <a:lnTo>
                    <a:pt x="1384173" y="762317"/>
                  </a:lnTo>
                  <a:lnTo>
                    <a:pt x="1372362" y="708050"/>
                  </a:lnTo>
                  <a:lnTo>
                    <a:pt x="1360233" y="655929"/>
                  </a:lnTo>
                  <a:lnTo>
                    <a:pt x="1348028" y="606005"/>
                  </a:lnTo>
                  <a:lnTo>
                    <a:pt x="1335976" y="558380"/>
                  </a:lnTo>
                  <a:lnTo>
                    <a:pt x="1317637" y="489127"/>
                  </a:lnTo>
                  <a:lnTo>
                    <a:pt x="1300645" y="428091"/>
                  </a:lnTo>
                  <a:lnTo>
                    <a:pt x="1285557" y="375983"/>
                  </a:lnTo>
                  <a:lnTo>
                    <a:pt x="1272933" y="333527"/>
                  </a:lnTo>
                  <a:lnTo>
                    <a:pt x="1263319" y="301434"/>
                  </a:lnTo>
                  <a:lnTo>
                    <a:pt x="1260868" y="292468"/>
                  </a:lnTo>
                  <a:lnTo>
                    <a:pt x="1258570" y="285369"/>
                  </a:lnTo>
                  <a:lnTo>
                    <a:pt x="1256576" y="280123"/>
                  </a:lnTo>
                  <a:lnTo>
                    <a:pt x="1255064" y="276720"/>
                  </a:lnTo>
                  <a:lnTo>
                    <a:pt x="1255052" y="275069"/>
                  </a:lnTo>
                  <a:lnTo>
                    <a:pt x="1253401" y="275069"/>
                  </a:lnTo>
                  <a:lnTo>
                    <a:pt x="1253401" y="276720"/>
                  </a:lnTo>
                  <a:lnTo>
                    <a:pt x="1251750" y="276720"/>
                  </a:lnTo>
                  <a:lnTo>
                    <a:pt x="1253401" y="275069"/>
                  </a:lnTo>
                  <a:lnTo>
                    <a:pt x="1253401" y="273011"/>
                  </a:lnTo>
                  <a:lnTo>
                    <a:pt x="1265377" y="271373"/>
                  </a:lnTo>
                  <a:lnTo>
                    <a:pt x="1308214" y="262928"/>
                  </a:lnTo>
                  <a:lnTo>
                    <a:pt x="1344231" y="252018"/>
                  </a:lnTo>
                  <a:lnTo>
                    <a:pt x="1345882" y="252018"/>
                  </a:lnTo>
                  <a:lnTo>
                    <a:pt x="1347533" y="250367"/>
                  </a:lnTo>
                  <a:lnTo>
                    <a:pt x="1345882" y="247078"/>
                  </a:lnTo>
                  <a:lnTo>
                    <a:pt x="1345882" y="245427"/>
                  </a:lnTo>
                  <a:lnTo>
                    <a:pt x="1344231" y="243776"/>
                  </a:lnTo>
                  <a:lnTo>
                    <a:pt x="1340929" y="245427"/>
                  </a:lnTo>
                  <a:lnTo>
                    <a:pt x="1304213" y="255358"/>
                  </a:lnTo>
                  <a:lnTo>
                    <a:pt x="1261452" y="263131"/>
                  </a:lnTo>
                  <a:lnTo>
                    <a:pt x="1213434" y="269049"/>
                  </a:lnTo>
                  <a:lnTo>
                    <a:pt x="1160932" y="273431"/>
                  </a:lnTo>
                  <a:lnTo>
                    <a:pt x="1117688" y="275615"/>
                  </a:lnTo>
                  <a:lnTo>
                    <a:pt x="1072578" y="277342"/>
                  </a:lnTo>
                  <a:lnTo>
                    <a:pt x="979271" y="280022"/>
                  </a:lnTo>
                  <a:lnTo>
                    <a:pt x="924775" y="279806"/>
                  </a:lnTo>
                  <a:lnTo>
                    <a:pt x="897534" y="279323"/>
                  </a:lnTo>
                  <a:lnTo>
                    <a:pt x="870280" y="278371"/>
                  </a:lnTo>
                  <a:lnTo>
                    <a:pt x="842111" y="278091"/>
                  </a:lnTo>
                  <a:lnTo>
                    <a:pt x="787615" y="276288"/>
                  </a:lnTo>
                  <a:lnTo>
                    <a:pt x="629183" y="270129"/>
                  </a:lnTo>
                  <a:lnTo>
                    <a:pt x="557834" y="266484"/>
                  </a:lnTo>
                  <a:lnTo>
                    <a:pt x="499338" y="263131"/>
                  </a:lnTo>
                  <a:lnTo>
                    <a:pt x="456641" y="260400"/>
                  </a:lnTo>
                  <a:lnTo>
                    <a:pt x="431012" y="258597"/>
                  </a:lnTo>
                  <a:lnTo>
                    <a:pt x="429361" y="260248"/>
                  </a:lnTo>
                  <a:lnTo>
                    <a:pt x="429361" y="261899"/>
                  </a:lnTo>
                  <a:lnTo>
                    <a:pt x="431012" y="263550"/>
                  </a:lnTo>
                  <a:lnTo>
                    <a:pt x="431012" y="265188"/>
                  </a:lnTo>
                  <a:lnTo>
                    <a:pt x="432663" y="265188"/>
                  </a:lnTo>
                  <a:lnTo>
                    <a:pt x="499960" y="270751"/>
                  </a:lnTo>
                  <a:lnTo>
                    <a:pt x="555637" y="274942"/>
                  </a:lnTo>
                  <a:lnTo>
                    <a:pt x="551599" y="281813"/>
                  </a:lnTo>
                  <a:lnTo>
                    <a:pt x="545579" y="292366"/>
                  </a:lnTo>
                  <a:lnTo>
                    <a:pt x="540499" y="301688"/>
                  </a:lnTo>
                  <a:lnTo>
                    <a:pt x="538353" y="306374"/>
                  </a:lnTo>
                  <a:lnTo>
                    <a:pt x="535051" y="312953"/>
                  </a:lnTo>
                  <a:lnTo>
                    <a:pt x="530098" y="319544"/>
                  </a:lnTo>
                  <a:lnTo>
                    <a:pt x="526796" y="324485"/>
                  </a:lnTo>
                  <a:lnTo>
                    <a:pt x="520192" y="337667"/>
                  </a:lnTo>
                  <a:lnTo>
                    <a:pt x="515239" y="344258"/>
                  </a:lnTo>
                  <a:lnTo>
                    <a:pt x="485508" y="398614"/>
                  </a:lnTo>
                  <a:lnTo>
                    <a:pt x="465302" y="440080"/>
                  </a:lnTo>
                  <a:lnTo>
                    <a:pt x="459092" y="454621"/>
                  </a:lnTo>
                  <a:lnTo>
                    <a:pt x="440588" y="496646"/>
                  </a:lnTo>
                  <a:lnTo>
                    <a:pt x="422554" y="538822"/>
                  </a:lnTo>
                  <a:lnTo>
                    <a:pt x="405447" y="581317"/>
                  </a:lnTo>
                  <a:lnTo>
                    <a:pt x="389724" y="624268"/>
                  </a:lnTo>
                  <a:lnTo>
                    <a:pt x="374218" y="667537"/>
                  </a:lnTo>
                  <a:lnTo>
                    <a:pt x="359803" y="710958"/>
                  </a:lnTo>
                  <a:lnTo>
                    <a:pt x="346303" y="754684"/>
                  </a:lnTo>
                  <a:lnTo>
                    <a:pt x="333578" y="798868"/>
                  </a:lnTo>
                  <a:lnTo>
                    <a:pt x="321284" y="845680"/>
                  </a:lnTo>
                  <a:lnTo>
                    <a:pt x="310095" y="893038"/>
                  </a:lnTo>
                  <a:lnTo>
                    <a:pt x="299935" y="940714"/>
                  </a:lnTo>
                  <a:lnTo>
                    <a:pt x="290728" y="988466"/>
                  </a:lnTo>
                  <a:lnTo>
                    <a:pt x="282397" y="1036066"/>
                  </a:lnTo>
                  <a:lnTo>
                    <a:pt x="276504" y="1075880"/>
                  </a:lnTo>
                  <a:lnTo>
                    <a:pt x="271246" y="1116152"/>
                  </a:lnTo>
                  <a:lnTo>
                    <a:pt x="266598" y="1156741"/>
                  </a:lnTo>
                  <a:lnTo>
                    <a:pt x="262572" y="1197483"/>
                  </a:lnTo>
                  <a:lnTo>
                    <a:pt x="258152" y="1248130"/>
                  </a:lnTo>
                  <a:lnTo>
                    <a:pt x="254812" y="1298765"/>
                  </a:lnTo>
                  <a:lnTo>
                    <a:pt x="252501" y="1349349"/>
                  </a:lnTo>
                  <a:lnTo>
                    <a:pt x="251231" y="1399882"/>
                  </a:lnTo>
                  <a:lnTo>
                    <a:pt x="250952" y="1450340"/>
                  </a:lnTo>
                  <a:lnTo>
                    <a:pt x="251663" y="1501394"/>
                  </a:lnTo>
                  <a:lnTo>
                    <a:pt x="253339" y="1552041"/>
                  </a:lnTo>
                  <a:lnTo>
                    <a:pt x="253809" y="1561274"/>
                  </a:lnTo>
                  <a:lnTo>
                    <a:pt x="245910" y="1544193"/>
                  </a:lnTo>
                  <a:lnTo>
                    <a:pt x="203276" y="1480108"/>
                  </a:lnTo>
                  <a:lnTo>
                    <a:pt x="176707" y="1446212"/>
                  </a:lnTo>
                  <a:lnTo>
                    <a:pt x="133972" y="1396377"/>
                  </a:lnTo>
                  <a:lnTo>
                    <a:pt x="97434" y="1358912"/>
                  </a:lnTo>
                  <a:lnTo>
                    <a:pt x="89179" y="1352321"/>
                  </a:lnTo>
                  <a:lnTo>
                    <a:pt x="82575" y="1345730"/>
                  </a:lnTo>
                  <a:lnTo>
                    <a:pt x="72669" y="1340789"/>
                  </a:lnTo>
                  <a:lnTo>
                    <a:pt x="67716" y="1340789"/>
                  </a:lnTo>
                  <a:lnTo>
                    <a:pt x="66065" y="1342440"/>
                  </a:lnTo>
                  <a:lnTo>
                    <a:pt x="66065" y="1344079"/>
                  </a:lnTo>
                  <a:lnTo>
                    <a:pt x="64414" y="1345730"/>
                  </a:lnTo>
                  <a:lnTo>
                    <a:pt x="58737" y="1357261"/>
                  </a:lnTo>
                  <a:lnTo>
                    <a:pt x="54089" y="1369199"/>
                  </a:lnTo>
                  <a:lnTo>
                    <a:pt x="42938" y="1401737"/>
                  </a:lnTo>
                  <a:lnTo>
                    <a:pt x="29032" y="1440954"/>
                  </a:lnTo>
                  <a:lnTo>
                    <a:pt x="15900" y="1480794"/>
                  </a:lnTo>
                  <a:lnTo>
                    <a:pt x="5549" y="1515694"/>
                  </a:lnTo>
                  <a:lnTo>
                    <a:pt x="0" y="1540090"/>
                  </a:lnTo>
                  <a:lnTo>
                    <a:pt x="0" y="1543392"/>
                  </a:lnTo>
                  <a:lnTo>
                    <a:pt x="4965" y="1543392"/>
                  </a:lnTo>
                  <a:lnTo>
                    <a:pt x="4965" y="1541741"/>
                  </a:lnTo>
                  <a:lnTo>
                    <a:pt x="23126" y="1482445"/>
                  </a:lnTo>
                  <a:lnTo>
                    <a:pt x="44589" y="1421498"/>
                  </a:lnTo>
                  <a:lnTo>
                    <a:pt x="67716" y="1360551"/>
                  </a:lnTo>
                  <a:lnTo>
                    <a:pt x="71018" y="1357261"/>
                  </a:lnTo>
                  <a:lnTo>
                    <a:pt x="72669" y="1353972"/>
                  </a:lnTo>
                  <a:lnTo>
                    <a:pt x="72669" y="1352321"/>
                  </a:lnTo>
                  <a:lnTo>
                    <a:pt x="74320" y="1352321"/>
                  </a:lnTo>
                  <a:lnTo>
                    <a:pt x="74320" y="1353972"/>
                  </a:lnTo>
                  <a:lnTo>
                    <a:pt x="78346" y="1357033"/>
                  </a:lnTo>
                  <a:lnTo>
                    <a:pt x="114642" y="1392466"/>
                  </a:lnTo>
                  <a:lnTo>
                    <a:pt x="163106" y="1446212"/>
                  </a:lnTo>
                  <a:lnTo>
                    <a:pt x="188264" y="1475854"/>
                  </a:lnTo>
                  <a:lnTo>
                    <a:pt x="227076" y="1528775"/>
                  </a:lnTo>
                  <a:lnTo>
                    <a:pt x="251015" y="1573034"/>
                  </a:lnTo>
                  <a:lnTo>
                    <a:pt x="251015" y="1574685"/>
                  </a:lnTo>
                  <a:lnTo>
                    <a:pt x="252666" y="1576336"/>
                  </a:lnTo>
                  <a:lnTo>
                    <a:pt x="254546" y="1575396"/>
                  </a:lnTo>
                  <a:lnTo>
                    <a:pt x="255968" y="1602689"/>
                  </a:lnTo>
                  <a:lnTo>
                    <a:pt x="261759" y="1694268"/>
                  </a:lnTo>
                  <a:lnTo>
                    <a:pt x="265239" y="1741449"/>
                  </a:lnTo>
                  <a:lnTo>
                    <a:pt x="269760" y="1789010"/>
                  </a:lnTo>
                  <a:lnTo>
                    <a:pt x="275780" y="1836585"/>
                  </a:lnTo>
                  <a:lnTo>
                    <a:pt x="282625" y="1875777"/>
                  </a:lnTo>
                  <a:lnTo>
                    <a:pt x="290855" y="1914207"/>
                  </a:lnTo>
                  <a:lnTo>
                    <a:pt x="300634" y="1951710"/>
                  </a:lnTo>
                  <a:lnTo>
                    <a:pt x="312115" y="1988121"/>
                  </a:lnTo>
                  <a:lnTo>
                    <a:pt x="312115" y="1989772"/>
                  </a:lnTo>
                  <a:lnTo>
                    <a:pt x="313766" y="1991423"/>
                  </a:lnTo>
                  <a:lnTo>
                    <a:pt x="317068" y="1989772"/>
                  </a:lnTo>
                  <a:lnTo>
                    <a:pt x="318719" y="1989772"/>
                  </a:lnTo>
                  <a:lnTo>
                    <a:pt x="320370" y="1986483"/>
                  </a:lnTo>
                  <a:lnTo>
                    <a:pt x="318719" y="1984832"/>
                  </a:lnTo>
                  <a:lnTo>
                    <a:pt x="307263" y="1948408"/>
                  </a:lnTo>
                  <a:lnTo>
                    <a:pt x="297662" y="1910918"/>
                  </a:lnTo>
                  <a:lnTo>
                    <a:pt x="289928" y="1872488"/>
                  </a:lnTo>
                  <a:lnTo>
                    <a:pt x="284048" y="1833295"/>
                  </a:lnTo>
                  <a:lnTo>
                    <a:pt x="278028" y="1786521"/>
                  </a:lnTo>
                  <a:lnTo>
                    <a:pt x="273608" y="1739442"/>
                  </a:lnTo>
                  <a:lnTo>
                    <a:pt x="270370" y="1692516"/>
                  </a:lnTo>
                  <a:lnTo>
                    <a:pt x="267919" y="1646224"/>
                  </a:lnTo>
                  <a:lnTo>
                    <a:pt x="265950" y="1602689"/>
                  </a:lnTo>
                  <a:lnTo>
                    <a:pt x="263791" y="1550936"/>
                  </a:lnTo>
                  <a:lnTo>
                    <a:pt x="262534" y="1501394"/>
                  </a:lnTo>
                  <a:lnTo>
                    <a:pt x="262102" y="1450733"/>
                  </a:lnTo>
                  <a:lnTo>
                    <a:pt x="262572" y="1400086"/>
                  </a:lnTo>
                  <a:lnTo>
                    <a:pt x="263969" y="1349438"/>
                  </a:lnTo>
                  <a:lnTo>
                    <a:pt x="266344" y="1298790"/>
                  </a:lnTo>
                  <a:lnTo>
                    <a:pt x="269709" y="1248130"/>
                  </a:lnTo>
                  <a:lnTo>
                    <a:pt x="274129" y="1197483"/>
                  </a:lnTo>
                  <a:lnTo>
                    <a:pt x="278155" y="1157008"/>
                  </a:lnTo>
                  <a:lnTo>
                    <a:pt x="282803" y="1116977"/>
                  </a:lnTo>
                  <a:lnTo>
                    <a:pt x="288074" y="1077264"/>
                  </a:lnTo>
                  <a:lnTo>
                    <a:pt x="293954" y="1037717"/>
                  </a:lnTo>
                  <a:lnTo>
                    <a:pt x="302272" y="989482"/>
                  </a:lnTo>
                  <a:lnTo>
                    <a:pt x="311391" y="941654"/>
                  </a:lnTo>
                  <a:lnTo>
                    <a:pt x="321297" y="894207"/>
                  </a:lnTo>
                  <a:lnTo>
                    <a:pt x="332003" y="847166"/>
                  </a:lnTo>
                  <a:lnTo>
                    <a:pt x="343496" y="800519"/>
                  </a:lnTo>
                  <a:lnTo>
                    <a:pt x="355257" y="756335"/>
                  </a:lnTo>
                  <a:lnTo>
                    <a:pt x="368261" y="712597"/>
                  </a:lnTo>
                  <a:lnTo>
                    <a:pt x="382511" y="669188"/>
                  </a:lnTo>
                  <a:lnTo>
                    <a:pt x="397992" y="625919"/>
                  </a:lnTo>
                  <a:lnTo>
                    <a:pt x="414147" y="582968"/>
                  </a:lnTo>
                  <a:lnTo>
                    <a:pt x="430606" y="540473"/>
                  </a:lnTo>
                  <a:lnTo>
                    <a:pt x="447687" y="498297"/>
                  </a:lnTo>
                  <a:lnTo>
                    <a:pt x="465696" y="456260"/>
                  </a:lnTo>
                  <a:lnTo>
                    <a:pt x="484974" y="414794"/>
                  </a:lnTo>
                  <a:lnTo>
                    <a:pt x="492112" y="400253"/>
                  </a:lnTo>
                  <a:lnTo>
                    <a:pt x="498589" y="386664"/>
                  </a:lnTo>
                  <a:lnTo>
                    <a:pt x="505536" y="373075"/>
                  </a:lnTo>
                  <a:lnTo>
                    <a:pt x="512787" y="359486"/>
                  </a:lnTo>
                  <a:lnTo>
                    <a:pt x="520192" y="345897"/>
                  </a:lnTo>
                  <a:lnTo>
                    <a:pt x="526796" y="332727"/>
                  </a:lnTo>
                  <a:lnTo>
                    <a:pt x="531749" y="326136"/>
                  </a:lnTo>
                  <a:lnTo>
                    <a:pt x="538353" y="312966"/>
                  </a:lnTo>
                  <a:lnTo>
                    <a:pt x="543306" y="308013"/>
                  </a:lnTo>
                  <a:lnTo>
                    <a:pt x="545198" y="305244"/>
                  </a:lnTo>
                  <a:lnTo>
                    <a:pt x="549706" y="296900"/>
                  </a:lnTo>
                  <a:lnTo>
                    <a:pt x="555155" y="286702"/>
                  </a:lnTo>
                  <a:lnTo>
                    <a:pt x="559828" y="278371"/>
                  </a:lnTo>
                  <a:lnTo>
                    <a:pt x="561479" y="278371"/>
                  </a:lnTo>
                  <a:lnTo>
                    <a:pt x="563130" y="276720"/>
                  </a:lnTo>
                  <a:lnTo>
                    <a:pt x="563130" y="275475"/>
                  </a:lnTo>
                  <a:lnTo>
                    <a:pt x="604456" y="278333"/>
                  </a:lnTo>
                  <a:lnTo>
                    <a:pt x="604405" y="280022"/>
                  </a:lnTo>
                  <a:lnTo>
                    <a:pt x="601345" y="284645"/>
                  </a:lnTo>
                  <a:lnTo>
                    <a:pt x="571881" y="336003"/>
                  </a:lnTo>
                  <a:lnTo>
                    <a:pt x="535025" y="409714"/>
                  </a:lnTo>
                  <a:lnTo>
                    <a:pt x="513638" y="456107"/>
                  </a:lnTo>
                  <a:lnTo>
                    <a:pt x="491020" y="508215"/>
                  </a:lnTo>
                  <a:lnTo>
                    <a:pt x="467690" y="565531"/>
                  </a:lnTo>
                  <a:lnTo>
                    <a:pt x="444233" y="627570"/>
                  </a:lnTo>
                  <a:lnTo>
                    <a:pt x="429463" y="669175"/>
                  </a:lnTo>
                  <a:lnTo>
                    <a:pt x="414997" y="712393"/>
                  </a:lnTo>
                  <a:lnTo>
                    <a:pt x="400951" y="757161"/>
                  </a:lnTo>
                  <a:lnTo>
                    <a:pt x="387464" y="803402"/>
                  </a:lnTo>
                  <a:lnTo>
                    <a:pt x="374675" y="851027"/>
                  </a:lnTo>
                  <a:lnTo>
                    <a:pt x="362712" y="899972"/>
                  </a:lnTo>
                  <a:lnTo>
                    <a:pt x="351726" y="950137"/>
                  </a:lnTo>
                  <a:lnTo>
                    <a:pt x="341845" y="1001471"/>
                  </a:lnTo>
                  <a:lnTo>
                    <a:pt x="333794" y="1050213"/>
                  </a:lnTo>
                  <a:lnTo>
                    <a:pt x="326974" y="1099896"/>
                  </a:lnTo>
                  <a:lnTo>
                    <a:pt x="321398" y="1150188"/>
                  </a:lnTo>
                  <a:lnTo>
                    <a:pt x="317068" y="1200785"/>
                  </a:lnTo>
                  <a:lnTo>
                    <a:pt x="313486" y="1251127"/>
                  </a:lnTo>
                  <a:lnTo>
                    <a:pt x="310959" y="1301623"/>
                  </a:lnTo>
                  <a:lnTo>
                    <a:pt x="309435" y="1352118"/>
                  </a:lnTo>
                  <a:lnTo>
                    <a:pt x="308876" y="1402461"/>
                  </a:lnTo>
                  <a:lnTo>
                    <a:pt x="309232" y="1452549"/>
                  </a:lnTo>
                  <a:lnTo>
                    <a:pt x="310464" y="1502206"/>
                  </a:lnTo>
                  <a:lnTo>
                    <a:pt x="312470" y="1561947"/>
                  </a:lnTo>
                  <a:lnTo>
                    <a:pt x="315442" y="1620354"/>
                  </a:lnTo>
                  <a:lnTo>
                    <a:pt x="319290" y="1677111"/>
                  </a:lnTo>
                  <a:lnTo>
                    <a:pt x="323900" y="1731860"/>
                  </a:lnTo>
                  <a:lnTo>
                    <a:pt x="329184" y="1784286"/>
                  </a:lnTo>
                  <a:lnTo>
                    <a:pt x="335026" y="1834045"/>
                  </a:lnTo>
                  <a:lnTo>
                    <a:pt x="341299" y="1880793"/>
                  </a:lnTo>
                  <a:lnTo>
                    <a:pt x="347903" y="1924202"/>
                  </a:lnTo>
                  <a:lnTo>
                    <a:pt x="354736" y="1963928"/>
                  </a:lnTo>
                  <a:lnTo>
                    <a:pt x="361657" y="1999653"/>
                  </a:lnTo>
                  <a:lnTo>
                    <a:pt x="361657" y="2001304"/>
                  </a:lnTo>
                  <a:lnTo>
                    <a:pt x="363308" y="2002955"/>
                  </a:lnTo>
                  <a:lnTo>
                    <a:pt x="366610" y="2002955"/>
                  </a:lnTo>
                  <a:lnTo>
                    <a:pt x="368261" y="2001304"/>
                  </a:lnTo>
                  <a:lnTo>
                    <a:pt x="368261" y="1999653"/>
                  </a:lnTo>
                  <a:lnTo>
                    <a:pt x="361848" y="1963978"/>
                  </a:lnTo>
                  <a:lnTo>
                    <a:pt x="355536" y="1924354"/>
                  </a:lnTo>
                  <a:lnTo>
                    <a:pt x="349427" y="1881098"/>
                  </a:lnTo>
                  <a:lnTo>
                    <a:pt x="343623" y="1834515"/>
                  </a:lnTo>
                  <a:lnTo>
                    <a:pt x="338188" y="1784908"/>
                  </a:lnTo>
                  <a:lnTo>
                    <a:pt x="333260" y="1732572"/>
                  </a:lnTo>
                  <a:lnTo>
                    <a:pt x="328904" y="1677835"/>
                  </a:lnTo>
                  <a:lnTo>
                    <a:pt x="325234" y="1620989"/>
                  </a:lnTo>
                  <a:lnTo>
                    <a:pt x="323532" y="1586484"/>
                  </a:lnTo>
                  <a:lnTo>
                    <a:pt x="340499" y="1552727"/>
                  </a:lnTo>
                  <a:lnTo>
                    <a:pt x="367030" y="1506537"/>
                  </a:lnTo>
                  <a:lnTo>
                    <a:pt x="399122" y="1454467"/>
                  </a:lnTo>
                  <a:lnTo>
                    <a:pt x="434314" y="1400086"/>
                  </a:lnTo>
                  <a:lnTo>
                    <a:pt x="467423" y="1349590"/>
                  </a:lnTo>
                  <a:lnTo>
                    <a:pt x="498411" y="1303883"/>
                  </a:lnTo>
                  <a:lnTo>
                    <a:pt x="525589" y="1265275"/>
                  </a:lnTo>
                  <a:lnTo>
                    <a:pt x="551561" y="1230426"/>
                  </a:lnTo>
                  <a:lnTo>
                    <a:pt x="559828" y="1222197"/>
                  </a:lnTo>
                  <a:lnTo>
                    <a:pt x="558177" y="1222197"/>
                  </a:lnTo>
                  <a:lnTo>
                    <a:pt x="558177" y="1220546"/>
                  </a:lnTo>
                  <a:lnTo>
                    <a:pt x="563130" y="1223835"/>
                  </a:lnTo>
                  <a:lnTo>
                    <a:pt x="566432" y="1227137"/>
                  </a:lnTo>
                  <a:lnTo>
                    <a:pt x="581444" y="1240548"/>
                  </a:lnTo>
                  <a:lnTo>
                    <a:pt x="624484" y="1285278"/>
                  </a:lnTo>
                  <a:lnTo>
                    <a:pt x="690829" y="1359458"/>
                  </a:lnTo>
                  <a:lnTo>
                    <a:pt x="732116" y="1406740"/>
                  </a:lnTo>
                  <a:lnTo>
                    <a:pt x="837806" y="1529524"/>
                  </a:lnTo>
                  <a:lnTo>
                    <a:pt x="854011" y="1547939"/>
                  </a:lnTo>
                  <a:lnTo>
                    <a:pt x="861390" y="1706460"/>
                  </a:lnTo>
                  <a:lnTo>
                    <a:pt x="870496" y="1869122"/>
                  </a:lnTo>
                  <a:lnTo>
                    <a:pt x="877430" y="1978037"/>
                  </a:lnTo>
                  <a:lnTo>
                    <a:pt x="880198" y="2019427"/>
                  </a:lnTo>
                  <a:lnTo>
                    <a:pt x="881849" y="2021065"/>
                  </a:lnTo>
                  <a:lnTo>
                    <a:pt x="885151" y="2021065"/>
                  </a:lnTo>
                  <a:lnTo>
                    <a:pt x="886802" y="2019427"/>
                  </a:lnTo>
                  <a:lnTo>
                    <a:pt x="878751" y="1869935"/>
                  </a:lnTo>
                  <a:lnTo>
                    <a:pt x="870775" y="1707845"/>
                  </a:lnTo>
                  <a:lnTo>
                    <a:pt x="864019" y="1552930"/>
                  </a:lnTo>
                  <a:lnTo>
                    <a:pt x="865327" y="1551622"/>
                  </a:lnTo>
                  <a:lnTo>
                    <a:pt x="865327" y="1549984"/>
                  </a:lnTo>
                  <a:lnTo>
                    <a:pt x="862025" y="1507147"/>
                  </a:lnTo>
                  <a:lnTo>
                    <a:pt x="852119" y="1200785"/>
                  </a:lnTo>
                  <a:lnTo>
                    <a:pt x="849845" y="1098042"/>
                  </a:lnTo>
                  <a:lnTo>
                    <a:pt x="849096" y="1047203"/>
                  </a:lnTo>
                  <a:lnTo>
                    <a:pt x="848309" y="943825"/>
                  </a:lnTo>
                  <a:lnTo>
                    <a:pt x="848169" y="891755"/>
                  </a:lnTo>
                  <a:lnTo>
                    <a:pt x="848918" y="790435"/>
                  </a:lnTo>
                  <a:lnTo>
                    <a:pt x="850811" y="694423"/>
                  </a:lnTo>
                  <a:lnTo>
                    <a:pt x="852119" y="648982"/>
                  </a:lnTo>
                  <a:lnTo>
                    <a:pt x="855116" y="568528"/>
                  </a:lnTo>
                  <a:lnTo>
                    <a:pt x="858278" y="496087"/>
                  </a:lnTo>
                  <a:lnTo>
                    <a:pt x="864209" y="380657"/>
                  </a:lnTo>
                  <a:lnTo>
                    <a:pt x="868629" y="299783"/>
                  </a:lnTo>
                  <a:lnTo>
                    <a:pt x="866978" y="298132"/>
                  </a:lnTo>
                  <a:lnTo>
                    <a:pt x="865327" y="298132"/>
                  </a:lnTo>
                  <a:lnTo>
                    <a:pt x="863676" y="296494"/>
                  </a:lnTo>
                  <a:lnTo>
                    <a:pt x="862025" y="298132"/>
                  </a:lnTo>
                  <a:lnTo>
                    <a:pt x="862025" y="299783"/>
                  </a:lnTo>
                  <a:lnTo>
                    <a:pt x="853478" y="430149"/>
                  </a:lnTo>
                  <a:lnTo>
                    <a:pt x="849757" y="493433"/>
                  </a:lnTo>
                  <a:lnTo>
                    <a:pt x="845908" y="566280"/>
                  </a:lnTo>
                  <a:lnTo>
                    <a:pt x="842213" y="647331"/>
                  </a:lnTo>
                  <a:lnTo>
                    <a:pt x="839495" y="740003"/>
                  </a:lnTo>
                  <a:lnTo>
                    <a:pt x="837476" y="838898"/>
                  </a:lnTo>
                  <a:lnTo>
                    <a:pt x="836942" y="890104"/>
                  </a:lnTo>
                  <a:lnTo>
                    <a:pt x="836841" y="942174"/>
                  </a:lnTo>
                  <a:lnTo>
                    <a:pt x="837539" y="1045794"/>
                  </a:lnTo>
                  <a:lnTo>
                    <a:pt x="839343" y="1148219"/>
                  </a:lnTo>
                  <a:lnTo>
                    <a:pt x="840562" y="1199134"/>
                  </a:lnTo>
                  <a:lnTo>
                    <a:pt x="845718" y="1355407"/>
                  </a:lnTo>
                  <a:lnTo>
                    <a:pt x="849769" y="1456385"/>
                  </a:lnTo>
                  <a:lnTo>
                    <a:pt x="853478" y="1536255"/>
                  </a:lnTo>
                  <a:lnTo>
                    <a:pt x="783564" y="1453362"/>
                  </a:lnTo>
                  <a:lnTo>
                    <a:pt x="684504" y="1337906"/>
                  </a:lnTo>
                  <a:lnTo>
                    <a:pt x="654939" y="1303883"/>
                  </a:lnTo>
                  <a:lnTo>
                    <a:pt x="627532" y="1273251"/>
                  </a:lnTo>
                  <a:lnTo>
                    <a:pt x="592239" y="1237018"/>
                  </a:lnTo>
                  <a:lnTo>
                    <a:pt x="561479" y="1212316"/>
                  </a:lnTo>
                  <a:lnTo>
                    <a:pt x="553224" y="1212316"/>
                  </a:lnTo>
                  <a:lnTo>
                    <a:pt x="549910" y="1215605"/>
                  </a:lnTo>
                  <a:lnTo>
                    <a:pt x="546608" y="1217256"/>
                  </a:lnTo>
                  <a:lnTo>
                    <a:pt x="540004" y="1227137"/>
                  </a:lnTo>
                  <a:lnTo>
                    <a:pt x="523494" y="1249083"/>
                  </a:lnTo>
                  <a:lnTo>
                    <a:pt x="502031" y="1279232"/>
                  </a:lnTo>
                  <a:lnTo>
                    <a:pt x="476846" y="1315847"/>
                  </a:lnTo>
                  <a:lnTo>
                    <a:pt x="449186" y="1357261"/>
                  </a:lnTo>
                  <a:lnTo>
                    <a:pt x="417207" y="1408112"/>
                  </a:lnTo>
                  <a:lnTo>
                    <a:pt x="386029" y="1459674"/>
                  </a:lnTo>
                  <a:lnTo>
                    <a:pt x="357632" y="1508709"/>
                  </a:lnTo>
                  <a:lnTo>
                    <a:pt x="333984" y="1551965"/>
                  </a:lnTo>
                  <a:lnTo>
                    <a:pt x="322948" y="1574317"/>
                  </a:lnTo>
                  <a:lnTo>
                    <a:pt x="322364" y="1562354"/>
                  </a:lnTo>
                  <a:lnTo>
                    <a:pt x="320370" y="1502206"/>
                  </a:lnTo>
                  <a:lnTo>
                    <a:pt x="319836" y="1453235"/>
                  </a:lnTo>
                  <a:lnTo>
                    <a:pt x="319963" y="1402461"/>
                  </a:lnTo>
                  <a:lnTo>
                    <a:pt x="320789" y="1353553"/>
                  </a:lnTo>
                  <a:lnTo>
                    <a:pt x="322453" y="1303210"/>
                  </a:lnTo>
                  <a:lnTo>
                    <a:pt x="325043" y="1252778"/>
                  </a:lnTo>
                  <a:lnTo>
                    <a:pt x="328625" y="1202423"/>
                  </a:lnTo>
                  <a:lnTo>
                    <a:pt x="332968" y="1152080"/>
                  </a:lnTo>
                  <a:lnTo>
                    <a:pt x="338543" y="1102360"/>
                  </a:lnTo>
                  <a:lnTo>
                    <a:pt x="345351" y="1053261"/>
                  </a:lnTo>
                  <a:lnTo>
                    <a:pt x="353402" y="1004773"/>
                  </a:lnTo>
                  <a:lnTo>
                    <a:pt x="363283" y="953909"/>
                  </a:lnTo>
                  <a:lnTo>
                    <a:pt x="374256" y="903986"/>
                  </a:lnTo>
                  <a:lnTo>
                    <a:pt x="386143" y="855129"/>
                  </a:lnTo>
                  <a:lnTo>
                    <a:pt x="398818" y="807516"/>
                  </a:lnTo>
                  <a:lnTo>
                    <a:pt x="412102" y="761301"/>
                  </a:lnTo>
                  <a:lnTo>
                    <a:pt x="425856" y="716622"/>
                  </a:lnTo>
                  <a:lnTo>
                    <a:pt x="439915" y="673633"/>
                  </a:lnTo>
                  <a:lnTo>
                    <a:pt x="454139" y="632510"/>
                  </a:lnTo>
                  <a:lnTo>
                    <a:pt x="477507" y="569950"/>
                  </a:lnTo>
                  <a:lnTo>
                    <a:pt x="500595" y="512432"/>
                  </a:lnTo>
                  <a:lnTo>
                    <a:pt x="522897" y="460362"/>
                  </a:lnTo>
                  <a:lnTo>
                    <a:pt x="543941" y="414147"/>
                  </a:lnTo>
                  <a:lnTo>
                    <a:pt x="563206" y="374180"/>
                  </a:lnTo>
                  <a:lnTo>
                    <a:pt x="594499" y="314604"/>
                  </a:lnTo>
                  <a:lnTo>
                    <a:pt x="605243" y="296075"/>
                  </a:lnTo>
                  <a:lnTo>
                    <a:pt x="608901" y="289585"/>
                  </a:lnTo>
                  <a:lnTo>
                    <a:pt x="611022" y="284962"/>
                  </a:lnTo>
                  <a:lnTo>
                    <a:pt x="607720" y="281660"/>
                  </a:lnTo>
                  <a:lnTo>
                    <a:pt x="607720" y="280022"/>
                  </a:lnTo>
                  <a:lnTo>
                    <a:pt x="609371" y="280022"/>
                  </a:lnTo>
                  <a:lnTo>
                    <a:pt x="610641" y="278752"/>
                  </a:lnTo>
                  <a:lnTo>
                    <a:pt x="629183" y="280022"/>
                  </a:lnTo>
                  <a:lnTo>
                    <a:pt x="726020" y="285115"/>
                  </a:lnTo>
                  <a:lnTo>
                    <a:pt x="815784" y="288874"/>
                  </a:lnTo>
                  <a:lnTo>
                    <a:pt x="924991" y="290512"/>
                  </a:lnTo>
                  <a:lnTo>
                    <a:pt x="952728" y="290588"/>
                  </a:lnTo>
                  <a:lnTo>
                    <a:pt x="980922" y="289902"/>
                  </a:lnTo>
                  <a:lnTo>
                    <a:pt x="1028839" y="289331"/>
                  </a:lnTo>
                  <a:lnTo>
                    <a:pt x="1075677" y="287845"/>
                  </a:lnTo>
                  <a:lnTo>
                    <a:pt x="1120965" y="285724"/>
                  </a:lnTo>
                  <a:lnTo>
                    <a:pt x="1164234" y="283311"/>
                  </a:lnTo>
                  <a:lnTo>
                    <a:pt x="1216977" y="277952"/>
                  </a:lnTo>
                  <a:lnTo>
                    <a:pt x="1247203" y="273850"/>
                  </a:lnTo>
                  <a:lnTo>
                    <a:pt x="1248448" y="275069"/>
                  </a:lnTo>
                  <a:lnTo>
                    <a:pt x="1248448" y="278371"/>
                  </a:lnTo>
                  <a:lnTo>
                    <a:pt x="1250099" y="280022"/>
                  </a:lnTo>
                  <a:lnTo>
                    <a:pt x="1251648" y="284911"/>
                  </a:lnTo>
                  <a:lnTo>
                    <a:pt x="1253820" y="291960"/>
                  </a:lnTo>
                  <a:lnTo>
                    <a:pt x="1256601" y="300863"/>
                  </a:lnTo>
                  <a:lnTo>
                    <a:pt x="1260017" y="311315"/>
                  </a:lnTo>
                  <a:lnTo>
                    <a:pt x="1268145" y="338874"/>
                  </a:lnTo>
                  <a:lnTo>
                    <a:pt x="1289824" y="414045"/>
                  </a:lnTo>
                  <a:lnTo>
                    <a:pt x="1302727" y="460794"/>
                  </a:lnTo>
                  <a:lnTo>
                    <a:pt x="1316583" y="513080"/>
                  </a:lnTo>
                  <a:lnTo>
                    <a:pt x="1331074" y="570458"/>
                  </a:lnTo>
                  <a:lnTo>
                    <a:pt x="1345882" y="632510"/>
                  </a:lnTo>
                  <a:lnTo>
                    <a:pt x="1356575" y="679462"/>
                  </a:lnTo>
                  <a:lnTo>
                    <a:pt x="1367332" y="728408"/>
                  </a:lnTo>
                  <a:lnTo>
                    <a:pt x="1377988" y="779106"/>
                  </a:lnTo>
                  <a:lnTo>
                    <a:pt x="1388427" y="831342"/>
                  </a:lnTo>
                  <a:lnTo>
                    <a:pt x="1398485" y="884872"/>
                  </a:lnTo>
                  <a:lnTo>
                    <a:pt x="1408023" y="939457"/>
                  </a:lnTo>
                  <a:lnTo>
                    <a:pt x="1416888" y="994879"/>
                  </a:lnTo>
                  <a:lnTo>
                    <a:pt x="1422781" y="1033487"/>
                  </a:lnTo>
                  <a:lnTo>
                    <a:pt x="1428038" y="1072718"/>
                  </a:lnTo>
                  <a:lnTo>
                    <a:pt x="1432687" y="1112558"/>
                  </a:lnTo>
                  <a:lnTo>
                    <a:pt x="1436712" y="1153007"/>
                  </a:lnTo>
                  <a:lnTo>
                    <a:pt x="1441284" y="1200619"/>
                  </a:lnTo>
                  <a:lnTo>
                    <a:pt x="1445145" y="1248473"/>
                  </a:lnTo>
                  <a:lnTo>
                    <a:pt x="1448358" y="1296390"/>
                  </a:lnTo>
                  <a:lnTo>
                    <a:pt x="1451025" y="1344244"/>
                  </a:lnTo>
                  <a:lnTo>
                    <a:pt x="1453146" y="1390205"/>
                  </a:lnTo>
                  <a:lnTo>
                    <a:pt x="1455762" y="1452460"/>
                  </a:lnTo>
                  <a:lnTo>
                    <a:pt x="1457807" y="1513776"/>
                  </a:lnTo>
                  <a:lnTo>
                    <a:pt x="1459344" y="1573758"/>
                  </a:lnTo>
                  <a:lnTo>
                    <a:pt x="1460436" y="1632026"/>
                  </a:lnTo>
                  <a:lnTo>
                    <a:pt x="1461122" y="1688198"/>
                  </a:lnTo>
                  <a:lnTo>
                    <a:pt x="1461477" y="1741868"/>
                  </a:lnTo>
                  <a:lnTo>
                    <a:pt x="1461414" y="1840242"/>
                  </a:lnTo>
                  <a:lnTo>
                    <a:pt x="1461122" y="1884045"/>
                  </a:lnTo>
                  <a:lnTo>
                    <a:pt x="1460715" y="1923859"/>
                  </a:lnTo>
                  <a:lnTo>
                    <a:pt x="1460271" y="1959229"/>
                  </a:lnTo>
                  <a:lnTo>
                    <a:pt x="1459826" y="1989772"/>
                  </a:lnTo>
                  <a:lnTo>
                    <a:pt x="1459826" y="1991423"/>
                  </a:lnTo>
                  <a:lnTo>
                    <a:pt x="1461477" y="1993061"/>
                  </a:lnTo>
                  <a:lnTo>
                    <a:pt x="1464779" y="1993061"/>
                  </a:lnTo>
                  <a:lnTo>
                    <a:pt x="1466430" y="1991423"/>
                  </a:lnTo>
                  <a:lnTo>
                    <a:pt x="1466430" y="1989772"/>
                  </a:lnTo>
                  <a:lnTo>
                    <a:pt x="1466938" y="1959229"/>
                  </a:lnTo>
                  <a:lnTo>
                    <a:pt x="1468247" y="1884070"/>
                  </a:lnTo>
                  <a:lnTo>
                    <a:pt x="1468882" y="1840242"/>
                  </a:lnTo>
                  <a:lnTo>
                    <a:pt x="1469402" y="1792782"/>
                  </a:lnTo>
                  <a:lnTo>
                    <a:pt x="1469732" y="1742084"/>
                  </a:lnTo>
                  <a:lnTo>
                    <a:pt x="1469796" y="1688198"/>
                  </a:lnTo>
                  <a:lnTo>
                    <a:pt x="1469491" y="1632521"/>
                  </a:lnTo>
                  <a:lnTo>
                    <a:pt x="1468767" y="1574457"/>
                  </a:lnTo>
                  <a:lnTo>
                    <a:pt x="1468043" y="1540090"/>
                  </a:lnTo>
                  <a:lnTo>
                    <a:pt x="1471383" y="1538452"/>
                  </a:lnTo>
                  <a:lnTo>
                    <a:pt x="1471383" y="1526921"/>
                  </a:lnTo>
                  <a:lnTo>
                    <a:pt x="1476349" y="1512100"/>
                  </a:lnTo>
                  <a:lnTo>
                    <a:pt x="1489557" y="1474203"/>
                  </a:lnTo>
                  <a:lnTo>
                    <a:pt x="1506067" y="1436319"/>
                  </a:lnTo>
                  <a:lnTo>
                    <a:pt x="1513522" y="1419313"/>
                  </a:lnTo>
                  <a:lnTo>
                    <a:pt x="1537449" y="1370444"/>
                  </a:lnTo>
                  <a:lnTo>
                    <a:pt x="1564157" y="1322260"/>
                  </a:lnTo>
                  <a:lnTo>
                    <a:pt x="1573771" y="1306195"/>
                  </a:lnTo>
                  <a:lnTo>
                    <a:pt x="1576844" y="1300619"/>
                  </a:lnTo>
                  <a:lnTo>
                    <a:pt x="1580997" y="1292402"/>
                  </a:lnTo>
                  <a:lnTo>
                    <a:pt x="1586077" y="1283271"/>
                  </a:lnTo>
                  <a:lnTo>
                    <a:pt x="1591945" y="1274902"/>
                  </a:lnTo>
                  <a:lnTo>
                    <a:pt x="1595247" y="1271612"/>
                  </a:lnTo>
                  <a:lnTo>
                    <a:pt x="1596898" y="1268310"/>
                  </a:lnTo>
                  <a:lnTo>
                    <a:pt x="1600200" y="1266672"/>
                  </a:lnTo>
                  <a:lnTo>
                    <a:pt x="1601851" y="1268310"/>
                  </a:lnTo>
                  <a:lnTo>
                    <a:pt x="1603502" y="1268310"/>
                  </a:lnTo>
                  <a:lnTo>
                    <a:pt x="1606804" y="1269961"/>
                  </a:lnTo>
                  <a:lnTo>
                    <a:pt x="1610106" y="1273251"/>
                  </a:lnTo>
                  <a:lnTo>
                    <a:pt x="1615313" y="1276959"/>
                  </a:lnTo>
                  <a:lnTo>
                    <a:pt x="1647825" y="1299895"/>
                  </a:lnTo>
                  <a:lnTo>
                    <a:pt x="1692059" y="1342021"/>
                  </a:lnTo>
                  <a:lnTo>
                    <a:pt x="1727352" y="1386916"/>
                  </a:lnTo>
                  <a:lnTo>
                    <a:pt x="1756257" y="1435709"/>
                  </a:lnTo>
                  <a:lnTo>
                    <a:pt x="1775244" y="1485734"/>
                  </a:lnTo>
                  <a:lnTo>
                    <a:pt x="1775244" y="1487385"/>
                  </a:lnTo>
                  <a:lnTo>
                    <a:pt x="1776895" y="1489036"/>
                  </a:lnTo>
                  <a:lnTo>
                    <a:pt x="1778546" y="1487385"/>
                  </a:lnTo>
                  <a:lnTo>
                    <a:pt x="1780197" y="1487385"/>
                  </a:lnTo>
                  <a:lnTo>
                    <a:pt x="1781848" y="1485734"/>
                  </a:lnTo>
                  <a:close/>
                </a:path>
              </a:pathLst>
            </a:custGeom>
            <a:solidFill>
              <a:srgbClr val="C66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63392" y="5671463"/>
              <a:ext cx="269240" cy="822325"/>
            </a:xfrm>
            <a:custGeom>
              <a:avLst/>
              <a:gdLst/>
              <a:ahLst/>
              <a:cxnLst/>
              <a:rect l="l" t="t" r="r" b="b"/>
              <a:pathLst>
                <a:path w="269240" h="822325">
                  <a:moveTo>
                    <a:pt x="3302" y="90601"/>
                  </a:moveTo>
                  <a:lnTo>
                    <a:pt x="1651" y="90601"/>
                  </a:lnTo>
                  <a:lnTo>
                    <a:pt x="1651" y="95542"/>
                  </a:lnTo>
                  <a:lnTo>
                    <a:pt x="0" y="97193"/>
                  </a:lnTo>
                  <a:lnTo>
                    <a:pt x="0" y="125183"/>
                  </a:lnTo>
                  <a:lnTo>
                    <a:pt x="3302" y="125183"/>
                  </a:lnTo>
                  <a:lnTo>
                    <a:pt x="3302" y="90601"/>
                  </a:lnTo>
                  <a:close/>
                </a:path>
                <a:path w="269240" h="822325">
                  <a:moveTo>
                    <a:pt x="3302" y="39535"/>
                  </a:moveTo>
                  <a:lnTo>
                    <a:pt x="1651" y="37884"/>
                  </a:lnTo>
                  <a:lnTo>
                    <a:pt x="1651" y="34594"/>
                  </a:lnTo>
                  <a:lnTo>
                    <a:pt x="0" y="34594"/>
                  </a:lnTo>
                  <a:lnTo>
                    <a:pt x="0" y="70827"/>
                  </a:lnTo>
                  <a:lnTo>
                    <a:pt x="3302" y="70827"/>
                  </a:lnTo>
                  <a:lnTo>
                    <a:pt x="3302" y="39535"/>
                  </a:lnTo>
                  <a:close/>
                </a:path>
                <a:path w="269240" h="822325">
                  <a:moveTo>
                    <a:pt x="6604" y="266839"/>
                  </a:moveTo>
                  <a:lnTo>
                    <a:pt x="3302" y="261899"/>
                  </a:lnTo>
                  <a:lnTo>
                    <a:pt x="3302" y="260261"/>
                  </a:lnTo>
                  <a:lnTo>
                    <a:pt x="0" y="258610"/>
                  </a:lnTo>
                  <a:lnTo>
                    <a:pt x="0" y="260261"/>
                  </a:lnTo>
                  <a:lnTo>
                    <a:pt x="1651" y="261899"/>
                  </a:lnTo>
                  <a:lnTo>
                    <a:pt x="1651" y="294843"/>
                  </a:lnTo>
                  <a:lnTo>
                    <a:pt x="4953" y="294843"/>
                  </a:lnTo>
                  <a:lnTo>
                    <a:pt x="4953" y="284962"/>
                  </a:lnTo>
                  <a:lnTo>
                    <a:pt x="6604" y="281673"/>
                  </a:lnTo>
                  <a:lnTo>
                    <a:pt x="6604" y="266839"/>
                  </a:lnTo>
                  <a:close/>
                </a:path>
                <a:path w="269240" h="822325">
                  <a:moveTo>
                    <a:pt x="16510" y="172961"/>
                  </a:moveTo>
                  <a:lnTo>
                    <a:pt x="14859" y="168021"/>
                  </a:lnTo>
                  <a:lnTo>
                    <a:pt x="14859" y="156489"/>
                  </a:lnTo>
                  <a:lnTo>
                    <a:pt x="13208" y="154838"/>
                  </a:lnTo>
                  <a:lnTo>
                    <a:pt x="11557" y="154838"/>
                  </a:lnTo>
                  <a:lnTo>
                    <a:pt x="11557" y="156489"/>
                  </a:lnTo>
                  <a:lnTo>
                    <a:pt x="11557" y="225666"/>
                  </a:lnTo>
                  <a:lnTo>
                    <a:pt x="13208" y="232257"/>
                  </a:lnTo>
                  <a:lnTo>
                    <a:pt x="13208" y="260261"/>
                  </a:lnTo>
                  <a:lnTo>
                    <a:pt x="16510" y="260261"/>
                  </a:lnTo>
                  <a:lnTo>
                    <a:pt x="16510" y="172961"/>
                  </a:lnTo>
                  <a:close/>
                </a:path>
                <a:path w="269240" h="822325">
                  <a:moveTo>
                    <a:pt x="18161" y="350850"/>
                  </a:moveTo>
                  <a:lnTo>
                    <a:pt x="14859" y="352501"/>
                  </a:lnTo>
                  <a:lnTo>
                    <a:pt x="14859" y="347560"/>
                  </a:lnTo>
                  <a:lnTo>
                    <a:pt x="13208" y="347560"/>
                  </a:lnTo>
                  <a:lnTo>
                    <a:pt x="13208" y="355790"/>
                  </a:lnTo>
                  <a:lnTo>
                    <a:pt x="14859" y="357441"/>
                  </a:lnTo>
                  <a:lnTo>
                    <a:pt x="14859" y="359092"/>
                  </a:lnTo>
                  <a:lnTo>
                    <a:pt x="18161" y="359092"/>
                  </a:lnTo>
                  <a:lnTo>
                    <a:pt x="18161" y="352501"/>
                  </a:lnTo>
                  <a:lnTo>
                    <a:pt x="18161" y="350850"/>
                  </a:lnTo>
                  <a:close/>
                </a:path>
                <a:path w="269240" h="822325">
                  <a:moveTo>
                    <a:pt x="18161" y="286613"/>
                  </a:moveTo>
                  <a:lnTo>
                    <a:pt x="16510" y="289902"/>
                  </a:lnTo>
                  <a:lnTo>
                    <a:pt x="16510" y="284962"/>
                  </a:lnTo>
                  <a:lnTo>
                    <a:pt x="14859" y="283311"/>
                  </a:lnTo>
                  <a:lnTo>
                    <a:pt x="14859" y="324497"/>
                  </a:lnTo>
                  <a:lnTo>
                    <a:pt x="18161" y="324497"/>
                  </a:lnTo>
                  <a:lnTo>
                    <a:pt x="18161" y="289902"/>
                  </a:lnTo>
                  <a:lnTo>
                    <a:pt x="18161" y="286613"/>
                  </a:lnTo>
                  <a:close/>
                </a:path>
                <a:path w="269240" h="822325">
                  <a:moveTo>
                    <a:pt x="19812" y="46126"/>
                  </a:moveTo>
                  <a:lnTo>
                    <a:pt x="16510" y="46126"/>
                  </a:lnTo>
                  <a:lnTo>
                    <a:pt x="14859" y="44475"/>
                  </a:lnTo>
                  <a:lnTo>
                    <a:pt x="14884" y="123698"/>
                  </a:lnTo>
                  <a:lnTo>
                    <a:pt x="15074" y="131775"/>
                  </a:lnTo>
                  <a:lnTo>
                    <a:pt x="15557" y="139865"/>
                  </a:lnTo>
                  <a:lnTo>
                    <a:pt x="16510" y="148247"/>
                  </a:lnTo>
                  <a:lnTo>
                    <a:pt x="16510" y="149898"/>
                  </a:lnTo>
                  <a:lnTo>
                    <a:pt x="19812" y="149898"/>
                  </a:lnTo>
                  <a:lnTo>
                    <a:pt x="19812" y="46126"/>
                  </a:lnTo>
                  <a:close/>
                </a:path>
                <a:path w="269240" h="822325">
                  <a:moveTo>
                    <a:pt x="23126" y="448030"/>
                  </a:moveTo>
                  <a:lnTo>
                    <a:pt x="21463" y="443090"/>
                  </a:lnTo>
                  <a:lnTo>
                    <a:pt x="21463" y="438150"/>
                  </a:lnTo>
                  <a:lnTo>
                    <a:pt x="19812" y="431558"/>
                  </a:lnTo>
                  <a:lnTo>
                    <a:pt x="19812" y="420027"/>
                  </a:lnTo>
                  <a:lnTo>
                    <a:pt x="18161" y="416737"/>
                  </a:lnTo>
                  <a:lnTo>
                    <a:pt x="18161" y="411797"/>
                  </a:lnTo>
                  <a:lnTo>
                    <a:pt x="16510" y="406857"/>
                  </a:lnTo>
                  <a:lnTo>
                    <a:pt x="16510" y="378853"/>
                  </a:lnTo>
                  <a:lnTo>
                    <a:pt x="18161" y="375551"/>
                  </a:lnTo>
                  <a:lnTo>
                    <a:pt x="16510" y="377202"/>
                  </a:lnTo>
                  <a:lnTo>
                    <a:pt x="14859" y="382143"/>
                  </a:lnTo>
                  <a:lnTo>
                    <a:pt x="14859" y="421678"/>
                  </a:lnTo>
                  <a:lnTo>
                    <a:pt x="16510" y="426618"/>
                  </a:lnTo>
                  <a:lnTo>
                    <a:pt x="16510" y="429907"/>
                  </a:lnTo>
                  <a:lnTo>
                    <a:pt x="17729" y="437324"/>
                  </a:lnTo>
                  <a:lnTo>
                    <a:pt x="18783" y="444741"/>
                  </a:lnTo>
                  <a:lnTo>
                    <a:pt x="19532" y="452145"/>
                  </a:lnTo>
                  <a:lnTo>
                    <a:pt x="19812" y="459562"/>
                  </a:lnTo>
                  <a:lnTo>
                    <a:pt x="19812" y="461213"/>
                  </a:lnTo>
                  <a:lnTo>
                    <a:pt x="23126" y="461213"/>
                  </a:lnTo>
                  <a:lnTo>
                    <a:pt x="23126" y="448030"/>
                  </a:lnTo>
                  <a:close/>
                </a:path>
                <a:path w="269240" h="822325">
                  <a:moveTo>
                    <a:pt x="37985" y="426618"/>
                  </a:moveTo>
                  <a:lnTo>
                    <a:pt x="37896" y="403555"/>
                  </a:lnTo>
                  <a:lnTo>
                    <a:pt x="37782" y="392849"/>
                  </a:lnTo>
                  <a:lnTo>
                    <a:pt x="37287" y="376796"/>
                  </a:lnTo>
                  <a:lnTo>
                    <a:pt x="36334" y="360730"/>
                  </a:lnTo>
                  <a:lnTo>
                    <a:pt x="36334" y="324497"/>
                  </a:lnTo>
                  <a:lnTo>
                    <a:pt x="34683" y="317906"/>
                  </a:lnTo>
                  <a:lnTo>
                    <a:pt x="34683" y="275082"/>
                  </a:lnTo>
                  <a:lnTo>
                    <a:pt x="33032" y="270141"/>
                  </a:lnTo>
                  <a:lnTo>
                    <a:pt x="31381" y="266839"/>
                  </a:lnTo>
                  <a:lnTo>
                    <a:pt x="31381" y="268490"/>
                  </a:lnTo>
                  <a:lnTo>
                    <a:pt x="29730" y="268490"/>
                  </a:lnTo>
                  <a:lnTo>
                    <a:pt x="31381" y="273431"/>
                  </a:lnTo>
                  <a:lnTo>
                    <a:pt x="31381" y="278371"/>
                  </a:lnTo>
                  <a:lnTo>
                    <a:pt x="33032" y="283311"/>
                  </a:lnTo>
                  <a:lnTo>
                    <a:pt x="33032" y="352501"/>
                  </a:lnTo>
                  <a:lnTo>
                    <a:pt x="33286" y="365112"/>
                  </a:lnTo>
                  <a:lnTo>
                    <a:pt x="34417" y="390944"/>
                  </a:lnTo>
                  <a:lnTo>
                    <a:pt x="34683" y="403555"/>
                  </a:lnTo>
                  <a:lnTo>
                    <a:pt x="34683" y="426618"/>
                  </a:lnTo>
                  <a:lnTo>
                    <a:pt x="37985" y="426618"/>
                  </a:lnTo>
                  <a:close/>
                </a:path>
                <a:path w="269240" h="822325">
                  <a:moveTo>
                    <a:pt x="37985" y="166370"/>
                  </a:moveTo>
                  <a:lnTo>
                    <a:pt x="36334" y="159778"/>
                  </a:lnTo>
                  <a:lnTo>
                    <a:pt x="36334" y="144957"/>
                  </a:lnTo>
                  <a:lnTo>
                    <a:pt x="33032" y="146596"/>
                  </a:lnTo>
                  <a:lnTo>
                    <a:pt x="31381" y="146596"/>
                  </a:lnTo>
                  <a:lnTo>
                    <a:pt x="29730" y="149898"/>
                  </a:lnTo>
                  <a:lnTo>
                    <a:pt x="29730" y="161429"/>
                  </a:lnTo>
                  <a:lnTo>
                    <a:pt x="31381" y="169659"/>
                  </a:lnTo>
                  <a:lnTo>
                    <a:pt x="31381" y="200952"/>
                  </a:lnTo>
                  <a:lnTo>
                    <a:pt x="33032" y="205905"/>
                  </a:lnTo>
                  <a:lnTo>
                    <a:pt x="33032" y="214134"/>
                  </a:lnTo>
                  <a:lnTo>
                    <a:pt x="34683" y="220726"/>
                  </a:lnTo>
                  <a:lnTo>
                    <a:pt x="34683" y="230606"/>
                  </a:lnTo>
                  <a:lnTo>
                    <a:pt x="37985" y="230606"/>
                  </a:lnTo>
                  <a:lnTo>
                    <a:pt x="37985" y="166370"/>
                  </a:lnTo>
                  <a:close/>
                </a:path>
                <a:path w="269240" h="822325">
                  <a:moveTo>
                    <a:pt x="37985" y="110363"/>
                  </a:moveTo>
                  <a:lnTo>
                    <a:pt x="37960" y="97853"/>
                  </a:lnTo>
                  <a:lnTo>
                    <a:pt x="37782" y="87299"/>
                  </a:lnTo>
                  <a:lnTo>
                    <a:pt x="37287" y="76746"/>
                  </a:lnTo>
                  <a:lnTo>
                    <a:pt x="36334" y="65887"/>
                  </a:lnTo>
                  <a:lnTo>
                    <a:pt x="36334" y="28003"/>
                  </a:lnTo>
                  <a:lnTo>
                    <a:pt x="34683" y="19773"/>
                  </a:lnTo>
                  <a:lnTo>
                    <a:pt x="34683" y="4940"/>
                  </a:lnTo>
                  <a:lnTo>
                    <a:pt x="36334" y="1651"/>
                  </a:lnTo>
                  <a:lnTo>
                    <a:pt x="33032" y="1651"/>
                  </a:lnTo>
                  <a:lnTo>
                    <a:pt x="33032" y="0"/>
                  </a:lnTo>
                  <a:lnTo>
                    <a:pt x="31381" y="1651"/>
                  </a:lnTo>
                  <a:lnTo>
                    <a:pt x="29730" y="4940"/>
                  </a:lnTo>
                  <a:lnTo>
                    <a:pt x="29730" y="21412"/>
                  </a:lnTo>
                  <a:lnTo>
                    <a:pt x="31381" y="31305"/>
                  </a:lnTo>
                  <a:lnTo>
                    <a:pt x="31381" y="72478"/>
                  </a:lnTo>
                  <a:lnTo>
                    <a:pt x="33032" y="79070"/>
                  </a:lnTo>
                  <a:lnTo>
                    <a:pt x="33286" y="86474"/>
                  </a:lnTo>
                  <a:lnTo>
                    <a:pt x="34417" y="101307"/>
                  </a:lnTo>
                  <a:lnTo>
                    <a:pt x="34683" y="108712"/>
                  </a:lnTo>
                  <a:lnTo>
                    <a:pt x="34683" y="110363"/>
                  </a:lnTo>
                  <a:lnTo>
                    <a:pt x="37985" y="110363"/>
                  </a:lnTo>
                  <a:close/>
                </a:path>
                <a:path w="269240" h="822325">
                  <a:moveTo>
                    <a:pt x="47891" y="243789"/>
                  </a:moveTo>
                  <a:lnTo>
                    <a:pt x="42938" y="243789"/>
                  </a:lnTo>
                  <a:lnTo>
                    <a:pt x="44589" y="245427"/>
                  </a:lnTo>
                  <a:lnTo>
                    <a:pt x="44589" y="250367"/>
                  </a:lnTo>
                  <a:lnTo>
                    <a:pt x="42938" y="252018"/>
                  </a:lnTo>
                  <a:lnTo>
                    <a:pt x="42938" y="271792"/>
                  </a:lnTo>
                  <a:lnTo>
                    <a:pt x="44589" y="275082"/>
                  </a:lnTo>
                  <a:lnTo>
                    <a:pt x="44589" y="281673"/>
                  </a:lnTo>
                  <a:lnTo>
                    <a:pt x="47891" y="281673"/>
                  </a:lnTo>
                  <a:lnTo>
                    <a:pt x="47891" y="243789"/>
                  </a:lnTo>
                  <a:close/>
                </a:path>
                <a:path w="269240" h="822325">
                  <a:moveTo>
                    <a:pt x="59448" y="222377"/>
                  </a:moveTo>
                  <a:lnTo>
                    <a:pt x="58496" y="212750"/>
                  </a:lnTo>
                  <a:lnTo>
                    <a:pt x="58000" y="203428"/>
                  </a:lnTo>
                  <a:lnTo>
                    <a:pt x="57823" y="194106"/>
                  </a:lnTo>
                  <a:lnTo>
                    <a:pt x="57797" y="84010"/>
                  </a:lnTo>
                  <a:lnTo>
                    <a:pt x="56146" y="82359"/>
                  </a:lnTo>
                  <a:lnTo>
                    <a:pt x="56146" y="77419"/>
                  </a:lnTo>
                  <a:lnTo>
                    <a:pt x="54495" y="77419"/>
                  </a:lnTo>
                  <a:lnTo>
                    <a:pt x="54495" y="184492"/>
                  </a:lnTo>
                  <a:lnTo>
                    <a:pt x="54749" y="194106"/>
                  </a:lnTo>
                  <a:lnTo>
                    <a:pt x="55892" y="212750"/>
                  </a:lnTo>
                  <a:lnTo>
                    <a:pt x="56146" y="222377"/>
                  </a:lnTo>
                  <a:lnTo>
                    <a:pt x="56146" y="224015"/>
                  </a:lnTo>
                  <a:lnTo>
                    <a:pt x="59448" y="224015"/>
                  </a:lnTo>
                  <a:lnTo>
                    <a:pt x="59448" y="222377"/>
                  </a:lnTo>
                  <a:close/>
                </a:path>
                <a:path w="269240" h="822325">
                  <a:moveTo>
                    <a:pt x="62750" y="411797"/>
                  </a:moveTo>
                  <a:lnTo>
                    <a:pt x="61099" y="403555"/>
                  </a:lnTo>
                  <a:lnTo>
                    <a:pt x="61099" y="388734"/>
                  </a:lnTo>
                  <a:lnTo>
                    <a:pt x="59448" y="385445"/>
                  </a:lnTo>
                  <a:lnTo>
                    <a:pt x="59448" y="380504"/>
                  </a:lnTo>
                  <a:lnTo>
                    <a:pt x="57797" y="375551"/>
                  </a:lnTo>
                  <a:lnTo>
                    <a:pt x="57797" y="347560"/>
                  </a:lnTo>
                  <a:lnTo>
                    <a:pt x="56146" y="345909"/>
                  </a:lnTo>
                  <a:lnTo>
                    <a:pt x="56146" y="340969"/>
                  </a:lnTo>
                  <a:lnTo>
                    <a:pt x="52844" y="340969"/>
                  </a:lnTo>
                  <a:lnTo>
                    <a:pt x="54495" y="342620"/>
                  </a:lnTo>
                  <a:lnTo>
                    <a:pt x="54495" y="357441"/>
                  </a:lnTo>
                  <a:lnTo>
                    <a:pt x="52844" y="367322"/>
                  </a:lnTo>
                  <a:lnTo>
                    <a:pt x="52844" y="380504"/>
                  </a:lnTo>
                  <a:lnTo>
                    <a:pt x="54495" y="387083"/>
                  </a:lnTo>
                  <a:lnTo>
                    <a:pt x="54495" y="400265"/>
                  </a:lnTo>
                  <a:lnTo>
                    <a:pt x="56146" y="406857"/>
                  </a:lnTo>
                  <a:lnTo>
                    <a:pt x="56146" y="416737"/>
                  </a:lnTo>
                  <a:lnTo>
                    <a:pt x="57797" y="423329"/>
                  </a:lnTo>
                  <a:lnTo>
                    <a:pt x="57797" y="436499"/>
                  </a:lnTo>
                  <a:lnTo>
                    <a:pt x="59448" y="444741"/>
                  </a:lnTo>
                  <a:lnTo>
                    <a:pt x="59448" y="454621"/>
                  </a:lnTo>
                  <a:lnTo>
                    <a:pt x="62750" y="454621"/>
                  </a:lnTo>
                  <a:lnTo>
                    <a:pt x="62750" y="411797"/>
                  </a:lnTo>
                  <a:close/>
                </a:path>
                <a:path w="269240" h="822325">
                  <a:moveTo>
                    <a:pt x="66052" y="293204"/>
                  </a:moveTo>
                  <a:lnTo>
                    <a:pt x="64401" y="284962"/>
                  </a:lnTo>
                  <a:lnTo>
                    <a:pt x="64401" y="260261"/>
                  </a:lnTo>
                  <a:lnTo>
                    <a:pt x="61099" y="256959"/>
                  </a:lnTo>
                  <a:lnTo>
                    <a:pt x="61099" y="252018"/>
                  </a:lnTo>
                  <a:lnTo>
                    <a:pt x="59448" y="252018"/>
                  </a:lnTo>
                  <a:lnTo>
                    <a:pt x="59448" y="342620"/>
                  </a:lnTo>
                  <a:lnTo>
                    <a:pt x="61099" y="350850"/>
                  </a:lnTo>
                  <a:lnTo>
                    <a:pt x="61366" y="360476"/>
                  </a:lnTo>
                  <a:lnTo>
                    <a:pt x="62496" y="379107"/>
                  </a:lnTo>
                  <a:lnTo>
                    <a:pt x="62750" y="388734"/>
                  </a:lnTo>
                  <a:lnTo>
                    <a:pt x="62750" y="390385"/>
                  </a:lnTo>
                  <a:lnTo>
                    <a:pt x="66052" y="390385"/>
                  </a:lnTo>
                  <a:lnTo>
                    <a:pt x="66052" y="293204"/>
                  </a:lnTo>
                  <a:close/>
                </a:path>
                <a:path w="269240" h="822325">
                  <a:moveTo>
                    <a:pt x="72656" y="821944"/>
                  </a:moveTo>
                  <a:lnTo>
                    <a:pt x="71005" y="820293"/>
                  </a:lnTo>
                  <a:lnTo>
                    <a:pt x="71005" y="785698"/>
                  </a:lnTo>
                  <a:lnTo>
                    <a:pt x="71005" y="784059"/>
                  </a:lnTo>
                  <a:lnTo>
                    <a:pt x="69354" y="784059"/>
                  </a:lnTo>
                  <a:lnTo>
                    <a:pt x="67703" y="787349"/>
                  </a:lnTo>
                  <a:lnTo>
                    <a:pt x="67703" y="812050"/>
                  </a:lnTo>
                  <a:lnTo>
                    <a:pt x="69354" y="816991"/>
                  </a:lnTo>
                  <a:lnTo>
                    <a:pt x="69354" y="821944"/>
                  </a:lnTo>
                  <a:lnTo>
                    <a:pt x="72656" y="821944"/>
                  </a:lnTo>
                  <a:close/>
                </a:path>
                <a:path w="269240" h="822325">
                  <a:moveTo>
                    <a:pt x="74307" y="612749"/>
                  </a:moveTo>
                  <a:lnTo>
                    <a:pt x="72656" y="612749"/>
                  </a:lnTo>
                  <a:lnTo>
                    <a:pt x="74307" y="613575"/>
                  </a:lnTo>
                  <a:lnTo>
                    <a:pt x="74307" y="612749"/>
                  </a:lnTo>
                  <a:close/>
                </a:path>
                <a:path w="269240" h="822325">
                  <a:moveTo>
                    <a:pt x="75958" y="614400"/>
                  </a:moveTo>
                  <a:lnTo>
                    <a:pt x="74307" y="613575"/>
                  </a:lnTo>
                  <a:lnTo>
                    <a:pt x="74307" y="614400"/>
                  </a:lnTo>
                  <a:lnTo>
                    <a:pt x="75958" y="614400"/>
                  </a:lnTo>
                  <a:close/>
                </a:path>
                <a:path w="269240" h="822325">
                  <a:moveTo>
                    <a:pt x="75971" y="576516"/>
                  </a:moveTo>
                  <a:lnTo>
                    <a:pt x="74307" y="569925"/>
                  </a:lnTo>
                  <a:lnTo>
                    <a:pt x="74307" y="561682"/>
                  </a:lnTo>
                  <a:lnTo>
                    <a:pt x="72656" y="553453"/>
                  </a:lnTo>
                  <a:lnTo>
                    <a:pt x="72656" y="540270"/>
                  </a:lnTo>
                  <a:lnTo>
                    <a:pt x="71005" y="535330"/>
                  </a:lnTo>
                  <a:lnTo>
                    <a:pt x="71005" y="522160"/>
                  </a:lnTo>
                  <a:lnTo>
                    <a:pt x="69354" y="515569"/>
                  </a:lnTo>
                  <a:lnTo>
                    <a:pt x="69354" y="502386"/>
                  </a:lnTo>
                  <a:lnTo>
                    <a:pt x="67703" y="495795"/>
                  </a:lnTo>
                  <a:lnTo>
                    <a:pt x="67703" y="487565"/>
                  </a:lnTo>
                  <a:lnTo>
                    <a:pt x="66052" y="487565"/>
                  </a:lnTo>
                  <a:lnTo>
                    <a:pt x="66052" y="523798"/>
                  </a:lnTo>
                  <a:lnTo>
                    <a:pt x="67703" y="530390"/>
                  </a:lnTo>
                  <a:lnTo>
                    <a:pt x="67703" y="543572"/>
                  </a:lnTo>
                  <a:lnTo>
                    <a:pt x="69354" y="546862"/>
                  </a:lnTo>
                  <a:lnTo>
                    <a:pt x="69354" y="553453"/>
                  </a:lnTo>
                  <a:lnTo>
                    <a:pt x="71005" y="560044"/>
                  </a:lnTo>
                  <a:lnTo>
                    <a:pt x="71005" y="574865"/>
                  </a:lnTo>
                  <a:lnTo>
                    <a:pt x="72656" y="581456"/>
                  </a:lnTo>
                  <a:lnTo>
                    <a:pt x="72656" y="591337"/>
                  </a:lnTo>
                  <a:lnTo>
                    <a:pt x="75971" y="591337"/>
                  </a:lnTo>
                  <a:lnTo>
                    <a:pt x="75971" y="576516"/>
                  </a:lnTo>
                  <a:close/>
                </a:path>
                <a:path w="269240" h="822325">
                  <a:moveTo>
                    <a:pt x="75971" y="80721"/>
                  </a:moveTo>
                  <a:lnTo>
                    <a:pt x="74307" y="72478"/>
                  </a:lnTo>
                  <a:lnTo>
                    <a:pt x="72656" y="65887"/>
                  </a:lnTo>
                  <a:lnTo>
                    <a:pt x="72656" y="57658"/>
                  </a:lnTo>
                  <a:lnTo>
                    <a:pt x="71005" y="57658"/>
                  </a:lnTo>
                  <a:lnTo>
                    <a:pt x="71005" y="60947"/>
                  </a:lnTo>
                  <a:lnTo>
                    <a:pt x="69354" y="62598"/>
                  </a:lnTo>
                  <a:lnTo>
                    <a:pt x="71005" y="65887"/>
                  </a:lnTo>
                  <a:lnTo>
                    <a:pt x="71005" y="72478"/>
                  </a:lnTo>
                  <a:lnTo>
                    <a:pt x="72656" y="79070"/>
                  </a:lnTo>
                  <a:lnTo>
                    <a:pt x="72656" y="144957"/>
                  </a:lnTo>
                  <a:lnTo>
                    <a:pt x="75971" y="144957"/>
                  </a:lnTo>
                  <a:lnTo>
                    <a:pt x="75971" y="80721"/>
                  </a:lnTo>
                  <a:close/>
                </a:path>
                <a:path w="269240" h="822325">
                  <a:moveTo>
                    <a:pt x="79273" y="696760"/>
                  </a:moveTo>
                  <a:lnTo>
                    <a:pt x="79006" y="688136"/>
                  </a:lnTo>
                  <a:lnTo>
                    <a:pt x="77876" y="671499"/>
                  </a:lnTo>
                  <a:lnTo>
                    <a:pt x="77622" y="663816"/>
                  </a:lnTo>
                  <a:lnTo>
                    <a:pt x="77622" y="645693"/>
                  </a:lnTo>
                  <a:lnTo>
                    <a:pt x="75958" y="640753"/>
                  </a:lnTo>
                  <a:lnTo>
                    <a:pt x="74307" y="622630"/>
                  </a:lnTo>
                  <a:lnTo>
                    <a:pt x="74307" y="619340"/>
                  </a:lnTo>
                  <a:lnTo>
                    <a:pt x="72656" y="622630"/>
                  </a:lnTo>
                  <a:lnTo>
                    <a:pt x="72656" y="663816"/>
                  </a:lnTo>
                  <a:lnTo>
                    <a:pt x="74307" y="668756"/>
                  </a:lnTo>
                  <a:lnTo>
                    <a:pt x="74307" y="681926"/>
                  </a:lnTo>
                  <a:lnTo>
                    <a:pt x="75869" y="688136"/>
                  </a:lnTo>
                  <a:lnTo>
                    <a:pt x="75958" y="698398"/>
                  </a:lnTo>
                  <a:lnTo>
                    <a:pt x="79273" y="698398"/>
                  </a:lnTo>
                  <a:lnTo>
                    <a:pt x="79273" y="696760"/>
                  </a:lnTo>
                  <a:close/>
                </a:path>
                <a:path w="269240" h="822325">
                  <a:moveTo>
                    <a:pt x="80924" y="200952"/>
                  </a:moveTo>
                  <a:lnTo>
                    <a:pt x="79273" y="177901"/>
                  </a:lnTo>
                  <a:lnTo>
                    <a:pt x="79273" y="169659"/>
                  </a:lnTo>
                  <a:lnTo>
                    <a:pt x="77622" y="168021"/>
                  </a:lnTo>
                  <a:lnTo>
                    <a:pt x="77622" y="166370"/>
                  </a:lnTo>
                  <a:lnTo>
                    <a:pt x="79273" y="164719"/>
                  </a:lnTo>
                  <a:lnTo>
                    <a:pt x="77622" y="164719"/>
                  </a:lnTo>
                  <a:lnTo>
                    <a:pt x="77622" y="163068"/>
                  </a:lnTo>
                  <a:lnTo>
                    <a:pt x="75958" y="164719"/>
                  </a:lnTo>
                  <a:lnTo>
                    <a:pt x="75996" y="242290"/>
                  </a:lnTo>
                  <a:lnTo>
                    <a:pt x="76174" y="250367"/>
                  </a:lnTo>
                  <a:lnTo>
                    <a:pt x="76657" y="258457"/>
                  </a:lnTo>
                  <a:lnTo>
                    <a:pt x="77622" y="266839"/>
                  </a:lnTo>
                  <a:lnTo>
                    <a:pt x="77622" y="268490"/>
                  </a:lnTo>
                  <a:lnTo>
                    <a:pt x="80924" y="268490"/>
                  </a:lnTo>
                  <a:lnTo>
                    <a:pt x="80924" y="200952"/>
                  </a:lnTo>
                  <a:close/>
                </a:path>
                <a:path w="269240" h="822325">
                  <a:moveTo>
                    <a:pt x="84226" y="724750"/>
                  </a:moveTo>
                  <a:lnTo>
                    <a:pt x="82575" y="724750"/>
                  </a:lnTo>
                  <a:lnTo>
                    <a:pt x="82575" y="726401"/>
                  </a:lnTo>
                  <a:lnTo>
                    <a:pt x="84226" y="724750"/>
                  </a:lnTo>
                  <a:close/>
                </a:path>
                <a:path w="269240" h="822325">
                  <a:moveTo>
                    <a:pt x="84226" y="309676"/>
                  </a:moveTo>
                  <a:lnTo>
                    <a:pt x="80924" y="309676"/>
                  </a:lnTo>
                  <a:lnTo>
                    <a:pt x="80924" y="304723"/>
                  </a:lnTo>
                  <a:lnTo>
                    <a:pt x="79273" y="303085"/>
                  </a:lnTo>
                  <a:lnTo>
                    <a:pt x="79273" y="347560"/>
                  </a:lnTo>
                  <a:lnTo>
                    <a:pt x="80924" y="352501"/>
                  </a:lnTo>
                  <a:lnTo>
                    <a:pt x="80924" y="354139"/>
                  </a:lnTo>
                  <a:lnTo>
                    <a:pt x="84226" y="354139"/>
                  </a:lnTo>
                  <a:lnTo>
                    <a:pt x="84226" y="309676"/>
                  </a:lnTo>
                  <a:close/>
                </a:path>
                <a:path w="269240" h="822325">
                  <a:moveTo>
                    <a:pt x="87528" y="507326"/>
                  </a:moveTo>
                  <a:lnTo>
                    <a:pt x="87503" y="496062"/>
                  </a:lnTo>
                  <a:lnTo>
                    <a:pt x="87325" y="486740"/>
                  </a:lnTo>
                  <a:lnTo>
                    <a:pt x="86829" y="477418"/>
                  </a:lnTo>
                  <a:lnTo>
                    <a:pt x="85877" y="467804"/>
                  </a:lnTo>
                  <a:lnTo>
                    <a:pt x="85877" y="446379"/>
                  </a:lnTo>
                  <a:lnTo>
                    <a:pt x="84226" y="441439"/>
                  </a:lnTo>
                  <a:lnTo>
                    <a:pt x="84226" y="434860"/>
                  </a:lnTo>
                  <a:lnTo>
                    <a:pt x="82575" y="428269"/>
                  </a:lnTo>
                  <a:lnTo>
                    <a:pt x="82575" y="423329"/>
                  </a:lnTo>
                  <a:lnTo>
                    <a:pt x="80924" y="418388"/>
                  </a:lnTo>
                  <a:lnTo>
                    <a:pt x="80924" y="413435"/>
                  </a:lnTo>
                  <a:lnTo>
                    <a:pt x="79273" y="411797"/>
                  </a:lnTo>
                  <a:lnTo>
                    <a:pt x="79273" y="408495"/>
                  </a:lnTo>
                  <a:lnTo>
                    <a:pt x="75958" y="408495"/>
                  </a:lnTo>
                  <a:lnTo>
                    <a:pt x="75958" y="410146"/>
                  </a:lnTo>
                  <a:lnTo>
                    <a:pt x="74307" y="410146"/>
                  </a:lnTo>
                  <a:lnTo>
                    <a:pt x="75958" y="411797"/>
                  </a:lnTo>
                  <a:lnTo>
                    <a:pt x="75958" y="416737"/>
                  </a:lnTo>
                  <a:lnTo>
                    <a:pt x="77622" y="423329"/>
                  </a:lnTo>
                  <a:lnTo>
                    <a:pt x="77622" y="434860"/>
                  </a:lnTo>
                  <a:lnTo>
                    <a:pt x="79273" y="441439"/>
                  </a:lnTo>
                  <a:lnTo>
                    <a:pt x="79273" y="451332"/>
                  </a:lnTo>
                  <a:lnTo>
                    <a:pt x="80924" y="456272"/>
                  </a:lnTo>
                  <a:lnTo>
                    <a:pt x="80924" y="462851"/>
                  </a:lnTo>
                  <a:lnTo>
                    <a:pt x="82575" y="469442"/>
                  </a:lnTo>
                  <a:lnTo>
                    <a:pt x="82677" y="477418"/>
                  </a:lnTo>
                  <a:lnTo>
                    <a:pt x="82829" y="482053"/>
                  </a:lnTo>
                  <a:lnTo>
                    <a:pt x="83959" y="498017"/>
                  </a:lnTo>
                  <a:lnTo>
                    <a:pt x="84226" y="505688"/>
                  </a:lnTo>
                  <a:lnTo>
                    <a:pt x="84226" y="507326"/>
                  </a:lnTo>
                  <a:lnTo>
                    <a:pt x="87528" y="507326"/>
                  </a:lnTo>
                  <a:close/>
                </a:path>
                <a:path w="269240" h="822325">
                  <a:moveTo>
                    <a:pt x="90830" y="808761"/>
                  </a:moveTo>
                  <a:lnTo>
                    <a:pt x="87528" y="757694"/>
                  </a:lnTo>
                  <a:lnTo>
                    <a:pt x="85877" y="754405"/>
                  </a:lnTo>
                  <a:lnTo>
                    <a:pt x="85877" y="752754"/>
                  </a:lnTo>
                  <a:lnTo>
                    <a:pt x="84226" y="744524"/>
                  </a:lnTo>
                  <a:lnTo>
                    <a:pt x="84226" y="736282"/>
                  </a:lnTo>
                  <a:lnTo>
                    <a:pt x="82575" y="734644"/>
                  </a:lnTo>
                  <a:lnTo>
                    <a:pt x="82575" y="726401"/>
                  </a:lnTo>
                  <a:lnTo>
                    <a:pt x="80924" y="724750"/>
                  </a:lnTo>
                  <a:lnTo>
                    <a:pt x="80924" y="765937"/>
                  </a:lnTo>
                  <a:lnTo>
                    <a:pt x="82575" y="770877"/>
                  </a:lnTo>
                  <a:lnTo>
                    <a:pt x="82575" y="775817"/>
                  </a:lnTo>
                  <a:lnTo>
                    <a:pt x="84226" y="780757"/>
                  </a:lnTo>
                  <a:lnTo>
                    <a:pt x="84226" y="785698"/>
                  </a:lnTo>
                  <a:lnTo>
                    <a:pt x="85204" y="793369"/>
                  </a:lnTo>
                  <a:lnTo>
                    <a:pt x="86537" y="809332"/>
                  </a:lnTo>
                  <a:lnTo>
                    <a:pt x="87528" y="816991"/>
                  </a:lnTo>
                  <a:lnTo>
                    <a:pt x="87528" y="818642"/>
                  </a:lnTo>
                  <a:lnTo>
                    <a:pt x="90830" y="818642"/>
                  </a:lnTo>
                  <a:lnTo>
                    <a:pt x="90830" y="808761"/>
                  </a:lnTo>
                  <a:close/>
                </a:path>
                <a:path w="269240" h="822325">
                  <a:moveTo>
                    <a:pt x="95783" y="520509"/>
                  </a:moveTo>
                  <a:lnTo>
                    <a:pt x="94132" y="520509"/>
                  </a:lnTo>
                  <a:lnTo>
                    <a:pt x="94132" y="522160"/>
                  </a:lnTo>
                  <a:lnTo>
                    <a:pt x="95783" y="520509"/>
                  </a:lnTo>
                  <a:close/>
                </a:path>
                <a:path w="269240" h="822325">
                  <a:moveTo>
                    <a:pt x="95783" y="349199"/>
                  </a:moveTo>
                  <a:lnTo>
                    <a:pt x="94132" y="345909"/>
                  </a:lnTo>
                  <a:lnTo>
                    <a:pt x="92481" y="344258"/>
                  </a:lnTo>
                  <a:lnTo>
                    <a:pt x="92481" y="359079"/>
                  </a:lnTo>
                  <a:lnTo>
                    <a:pt x="95783" y="359079"/>
                  </a:lnTo>
                  <a:lnTo>
                    <a:pt x="95783" y="349199"/>
                  </a:lnTo>
                  <a:close/>
                </a:path>
                <a:path w="269240" h="822325">
                  <a:moveTo>
                    <a:pt x="95783" y="344258"/>
                  </a:moveTo>
                  <a:lnTo>
                    <a:pt x="94132" y="344258"/>
                  </a:lnTo>
                  <a:lnTo>
                    <a:pt x="94132" y="345909"/>
                  </a:lnTo>
                  <a:lnTo>
                    <a:pt x="95783" y="344258"/>
                  </a:lnTo>
                  <a:close/>
                </a:path>
                <a:path w="269240" h="822325">
                  <a:moveTo>
                    <a:pt x="99085" y="476034"/>
                  </a:moveTo>
                  <a:lnTo>
                    <a:pt x="99060" y="432358"/>
                  </a:lnTo>
                  <a:lnTo>
                    <a:pt x="98882" y="424764"/>
                  </a:lnTo>
                  <a:lnTo>
                    <a:pt x="98386" y="416864"/>
                  </a:lnTo>
                  <a:lnTo>
                    <a:pt x="97434" y="408495"/>
                  </a:lnTo>
                  <a:lnTo>
                    <a:pt x="97434" y="395325"/>
                  </a:lnTo>
                  <a:lnTo>
                    <a:pt x="95783" y="388734"/>
                  </a:lnTo>
                  <a:lnTo>
                    <a:pt x="95783" y="377202"/>
                  </a:lnTo>
                  <a:lnTo>
                    <a:pt x="94132" y="370611"/>
                  </a:lnTo>
                  <a:lnTo>
                    <a:pt x="94132" y="362381"/>
                  </a:lnTo>
                  <a:lnTo>
                    <a:pt x="92481" y="359079"/>
                  </a:lnTo>
                  <a:lnTo>
                    <a:pt x="92481" y="406857"/>
                  </a:lnTo>
                  <a:lnTo>
                    <a:pt x="94132" y="413448"/>
                  </a:lnTo>
                  <a:lnTo>
                    <a:pt x="94386" y="422109"/>
                  </a:lnTo>
                  <a:lnTo>
                    <a:pt x="95504" y="439801"/>
                  </a:lnTo>
                  <a:lnTo>
                    <a:pt x="95783" y="449681"/>
                  </a:lnTo>
                  <a:lnTo>
                    <a:pt x="95783" y="476034"/>
                  </a:lnTo>
                  <a:lnTo>
                    <a:pt x="99085" y="476034"/>
                  </a:lnTo>
                  <a:close/>
                </a:path>
                <a:path w="269240" h="822325">
                  <a:moveTo>
                    <a:pt x="100736" y="701700"/>
                  </a:moveTo>
                  <a:lnTo>
                    <a:pt x="100482" y="694283"/>
                  </a:lnTo>
                  <a:lnTo>
                    <a:pt x="99339" y="679462"/>
                  </a:lnTo>
                  <a:lnTo>
                    <a:pt x="99136" y="673696"/>
                  </a:lnTo>
                  <a:lnTo>
                    <a:pt x="99085" y="665454"/>
                  </a:lnTo>
                  <a:lnTo>
                    <a:pt x="97434" y="662165"/>
                  </a:lnTo>
                  <a:lnTo>
                    <a:pt x="97434" y="655574"/>
                  </a:lnTo>
                  <a:lnTo>
                    <a:pt x="95783" y="652284"/>
                  </a:lnTo>
                  <a:lnTo>
                    <a:pt x="95783" y="645693"/>
                  </a:lnTo>
                  <a:lnTo>
                    <a:pt x="94132" y="644042"/>
                  </a:lnTo>
                  <a:lnTo>
                    <a:pt x="94132" y="640753"/>
                  </a:lnTo>
                  <a:lnTo>
                    <a:pt x="92481" y="637451"/>
                  </a:lnTo>
                  <a:lnTo>
                    <a:pt x="92481" y="625919"/>
                  </a:lnTo>
                  <a:lnTo>
                    <a:pt x="90830" y="625919"/>
                  </a:lnTo>
                  <a:lnTo>
                    <a:pt x="90830" y="637451"/>
                  </a:lnTo>
                  <a:lnTo>
                    <a:pt x="92481" y="655574"/>
                  </a:lnTo>
                  <a:lnTo>
                    <a:pt x="92481" y="667105"/>
                  </a:lnTo>
                  <a:lnTo>
                    <a:pt x="94132" y="668756"/>
                  </a:lnTo>
                  <a:lnTo>
                    <a:pt x="94132" y="673696"/>
                  </a:lnTo>
                  <a:lnTo>
                    <a:pt x="95783" y="676986"/>
                  </a:lnTo>
                  <a:lnTo>
                    <a:pt x="95783" y="688517"/>
                  </a:lnTo>
                  <a:lnTo>
                    <a:pt x="97434" y="695109"/>
                  </a:lnTo>
                  <a:lnTo>
                    <a:pt x="97434" y="703338"/>
                  </a:lnTo>
                  <a:lnTo>
                    <a:pt x="100736" y="703338"/>
                  </a:lnTo>
                  <a:lnTo>
                    <a:pt x="100736" y="701700"/>
                  </a:lnTo>
                  <a:close/>
                </a:path>
                <a:path w="269240" h="822325">
                  <a:moveTo>
                    <a:pt x="102387" y="729691"/>
                  </a:moveTo>
                  <a:lnTo>
                    <a:pt x="100736" y="729691"/>
                  </a:lnTo>
                  <a:lnTo>
                    <a:pt x="100736" y="731342"/>
                  </a:lnTo>
                  <a:lnTo>
                    <a:pt x="102387" y="729691"/>
                  </a:lnTo>
                  <a:close/>
                </a:path>
                <a:path w="269240" h="822325">
                  <a:moveTo>
                    <a:pt x="104038" y="227317"/>
                  </a:moveTo>
                  <a:lnTo>
                    <a:pt x="99085" y="227317"/>
                  </a:lnTo>
                  <a:lnTo>
                    <a:pt x="97434" y="224015"/>
                  </a:lnTo>
                  <a:lnTo>
                    <a:pt x="97434" y="220726"/>
                  </a:lnTo>
                  <a:lnTo>
                    <a:pt x="99085" y="219075"/>
                  </a:lnTo>
                  <a:lnTo>
                    <a:pt x="95783" y="219075"/>
                  </a:lnTo>
                  <a:lnTo>
                    <a:pt x="94132" y="220726"/>
                  </a:lnTo>
                  <a:lnTo>
                    <a:pt x="95783" y="220726"/>
                  </a:lnTo>
                  <a:lnTo>
                    <a:pt x="95783" y="222377"/>
                  </a:lnTo>
                  <a:lnTo>
                    <a:pt x="97434" y="225666"/>
                  </a:lnTo>
                  <a:lnTo>
                    <a:pt x="97434" y="266839"/>
                  </a:lnTo>
                  <a:lnTo>
                    <a:pt x="99085" y="271780"/>
                  </a:lnTo>
                  <a:lnTo>
                    <a:pt x="99085" y="280022"/>
                  </a:lnTo>
                  <a:lnTo>
                    <a:pt x="100736" y="288251"/>
                  </a:lnTo>
                  <a:lnTo>
                    <a:pt x="100736" y="298145"/>
                  </a:lnTo>
                  <a:lnTo>
                    <a:pt x="104038" y="298145"/>
                  </a:lnTo>
                  <a:lnTo>
                    <a:pt x="104038" y="227317"/>
                  </a:lnTo>
                  <a:close/>
                </a:path>
                <a:path w="269240" h="822325">
                  <a:moveTo>
                    <a:pt x="104038" y="133426"/>
                  </a:moveTo>
                  <a:lnTo>
                    <a:pt x="102387" y="112014"/>
                  </a:lnTo>
                  <a:lnTo>
                    <a:pt x="102387" y="103771"/>
                  </a:lnTo>
                  <a:lnTo>
                    <a:pt x="100736" y="102133"/>
                  </a:lnTo>
                  <a:lnTo>
                    <a:pt x="100736" y="98831"/>
                  </a:lnTo>
                  <a:lnTo>
                    <a:pt x="99085" y="98831"/>
                  </a:lnTo>
                  <a:lnTo>
                    <a:pt x="99085" y="133426"/>
                  </a:lnTo>
                  <a:lnTo>
                    <a:pt x="100736" y="187782"/>
                  </a:lnTo>
                  <a:lnTo>
                    <a:pt x="100736" y="189433"/>
                  </a:lnTo>
                  <a:lnTo>
                    <a:pt x="104038" y="189433"/>
                  </a:lnTo>
                  <a:lnTo>
                    <a:pt x="104038" y="133426"/>
                  </a:lnTo>
                  <a:close/>
                </a:path>
                <a:path w="269240" h="822325">
                  <a:moveTo>
                    <a:pt x="105689" y="729703"/>
                  </a:moveTo>
                  <a:lnTo>
                    <a:pt x="104038" y="731342"/>
                  </a:lnTo>
                  <a:lnTo>
                    <a:pt x="100736" y="731342"/>
                  </a:lnTo>
                  <a:lnTo>
                    <a:pt x="100736" y="774166"/>
                  </a:lnTo>
                  <a:lnTo>
                    <a:pt x="102387" y="779106"/>
                  </a:lnTo>
                  <a:lnTo>
                    <a:pt x="102387" y="780757"/>
                  </a:lnTo>
                  <a:lnTo>
                    <a:pt x="105689" y="780757"/>
                  </a:lnTo>
                  <a:lnTo>
                    <a:pt x="105689" y="729703"/>
                  </a:lnTo>
                  <a:close/>
                </a:path>
                <a:path w="269240" h="822325">
                  <a:moveTo>
                    <a:pt x="105689" y="620979"/>
                  </a:moveTo>
                  <a:lnTo>
                    <a:pt x="104711" y="613829"/>
                  </a:lnTo>
                  <a:lnTo>
                    <a:pt x="103365" y="600138"/>
                  </a:lnTo>
                  <a:lnTo>
                    <a:pt x="102387" y="592988"/>
                  </a:lnTo>
                  <a:lnTo>
                    <a:pt x="102387" y="586397"/>
                  </a:lnTo>
                  <a:lnTo>
                    <a:pt x="100736" y="578154"/>
                  </a:lnTo>
                  <a:lnTo>
                    <a:pt x="100736" y="532041"/>
                  </a:lnTo>
                  <a:lnTo>
                    <a:pt x="97434" y="525449"/>
                  </a:lnTo>
                  <a:lnTo>
                    <a:pt x="97434" y="522160"/>
                  </a:lnTo>
                  <a:lnTo>
                    <a:pt x="94132" y="522160"/>
                  </a:lnTo>
                  <a:lnTo>
                    <a:pt x="95783" y="523798"/>
                  </a:lnTo>
                  <a:lnTo>
                    <a:pt x="95783" y="536981"/>
                  </a:lnTo>
                  <a:lnTo>
                    <a:pt x="94132" y="546862"/>
                  </a:lnTo>
                  <a:lnTo>
                    <a:pt x="94132" y="561682"/>
                  </a:lnTo>
                  <a:lnTo>
                    <a:pt x="95783" y="568274"/>
                  </a:lnTo>
                  <a:lnTo>
                    <a:pt x="95783" y="574865"/>
                  </a:lnTo>
                  <a:lnTo>
                    <a:pt x="97434" y="579805"/>
                  </a:lnTo>
                  <a:lnTo>
                    <a:pt x="97434" y="586397"/>
                  </a:lnTo>
                  <a:lnTo>
                    <a:pt x="102387" y="620979"/>
                  </a:lnTo>
                  <a:lnTo>
                    <a:pt x="102387" y="622630"/>
                  </a:lnTo>
                  <a:lnTo>
                    <a:pt x="105689" y="622630"/>
                  </a:lnTo>
                  <a:lnTo>
                    <a:pt x="105689" y="620979"/>
                  </a:lnTo>
                  <a:close/>
                </a:path>
                <a:path w="269240" h="822325">
                  <a:moveTo>
                    <a:pt x="113944" y="588035"/>
                  </a:moveTo>
                  <a:lnTo>
                    <a:pt x="112293" y="579805"/>
                  </a:lnTo>
                  <a:lnTo>
                    <a:pt x="112293" y="561682"/>
                  </a:lnTo>
                  <a:lnTo>
                    <a:pt x="110642" y="555104"/>
                  </a:lnTo>
                  <a:lnTo>
                    <a:pt x="110642" y="546862"/>
                  </a:lnTo>
                  <a:lnTo>
                    <a:pt x="108991" y="541921"/>
                  </a:lnTo>
                  <a:lnTo>
                    <a:pt x="108991" y="533679"/>
                  </a:lnTo>
                  <a:lnTo>
                    <a:pt x="107340" y="528739"/>
                  </a:lnTo>
                  <a:lnTo>
                    <a:pt x="107340" y="505688"/>
                  </a:lnTo>
                  <a:lnTo>
                    <a:pt x="104038" y="505688"/>
                  </a:lnTo>
                  <a:lnTo>
                    <a:pt x="105689" y="507326"/>
                  </a:lnTo>
                  <a:lnTo>
                    <a:pt x="105689" y="550151"/>
                  </a:lnTo>
                  <a:lnTo>
                    <a:pt x="107340" y="555104"/>
                  </a:lnTo>
                  <a:lnTo>
                    <a:pt x="107340" y="560044"/>
                  </a:lnTo>
                  <a:lnTo>
                    <a:pt x="108991" y="564984"/>
                  </a:lnTo>
                  <a:lnTo>
                    <a:pt x="108991" y="579805"/>
                  </a:lnTo>
                  <a:lnTo>
                    <a:pt x="110642" y="588035"/>
                  </a:lnTo>
                  <a:lnTo>
                    <a:pt x="110642" y="597928"/>
                  </a:lnTo>
                  <a:lnTo>
                    <a:pt x="113944" y="597928"/>
                  </a:lnTo>
                  <a:lnTo>
                    <a:pt x="113944" y="588035"/>
                  </a:lnTo>
                  <a:close/>
                </a:path>
                <a:path w="269240" h="822325">
                  <a:moveTo>
                    <a:pt x="115595" y="324497"/>
                  </a:moveTo>
                  <a:lnTo>
                    <a:pt x="115265" y="323837"/>
                  </a:lnTo>
                  <a:lnTo>
                    <a:pt x="113944" y="324497"/>
                  </a:lnTo>
                  <a:lnTo>
                    <a:pt x="115595" y="336029"/>
                  </a:lnTo>
                  <a:lnTo>
                    <a:pt x="115595" y="324497"/>
                  </a:lnTo>
                  <a:close/>
                </a:path>
                <a:path w="269240" h="822325">
                  <a:moveTo>
                    <a:pt x="117246" y="322846"/>
                  </a:moveTo>
                  <a:lnTo>
                    <a:pt x="115595" y="319557"/>
                  </a:lnTo>
                  <a:lnTo>
                    <a:pt x="115595" y="316255"/>
                  </a:lnTo>
                  <a:lnTo>
                    <a:pt x="113944" y="316255"/>
                  </a:lnTo>
                  <a:lnTo>
                    <a:pt x="113944" y="321195"/>
                  </a:lnTo>
                  <a:lnTo>
                    <a:pt x="115265" y="323837"/>
                  </a:lnTo>
                  <a:lnTo>
                    <a:pt x="117246" y="322846"/>
                  </a:lnTo>
                  <a:close/>
                </a:path>
                <a:path w="269240" h="822325">
                  <a:moveTo>
                    <a:pt x="118897" y="355790"/>
                  </a:moveTo>
                  <a:lnTo>
                    <a:pt x="117246" y="349199"/>
                  </a:lnTo>
                  <a:lnTo>
                    <a:pt x="117246" y="340969"/>
                  </a:lnTo>
                  <a:lnTo>
                    <a:pt x="115595" y="336029"/>
                  </a:lnTo>
                  <a:lnTo>
                    <a:pt x="115595" y="469442"/>
                  </a:lnTo>
                  <a:lnTo>
                    <a:pt x="118897" y="469442"/>
                  </a:lnTo>
                  <a:lnTo>
                    <a:pt x="118897" y="355790"/>
                  </a:lnTo>
                  <a:close/>
                </a:path>
                <a:path w="269240" h="822325">
                  <a:moveTo>
                    <a:pt x="122199" y="228955"/>
                  </a:moveTo>
                  <a:lnTo>
                    <a:pt x="120548" y="225666"/>
                  </a:lnTo>
                  <a:lnTo>
                    <a:pt x="120548" y="220726"/>
                  </a:lnTo>
                  <a:lnTo>
                    <a:pt x="118897" y="217424"/>
                  </a:lnTo>
                  <a:lnTo>
                    <a:pt x="118897" y="210845"/>
                  </a:lnTo>
                  <a:lnTo>
                    <a:pt x="117246" y="207543"/>
                  </a:lnTo>
                  <a:lnTo>
                    <a:pt x="117246" y="197662"/>
                  </a:lnTo>
                  <a:lnTo>
                    <a:pt x="115595" y="197662"/>
                  </a:lnTo>
                  <a:lnTo>
                    <a:pt x="115595" y="227317"/>
                  </a:lnTo>
                  <a:lnTo>
                    <a:pt x="117246" y="228955"/>
                  </a:lnTo>
                  <a:lnTo>
                    <a:pt x="118897" y="235546"/>
                  </a:lnTo>
                  <a:lnTo>
                    <a:pt x="118897" y="248729"/>
                  </a:lnTo>
                  <a:lnTo>
                    <a:pt x="122199" y="248729"/>
                  </a:lnTo>
                  <a:lnTo>
                    <a:pt x="122199" y="228955"/>
                  </a:lnTo>
                  <a:close/>
                </a:path>
                <a:path w="269240" h="822325">
                  <a:moveTo>
                    <a:pt x="123850" y="635812"/>
                  </a:moveTo>
                  <a:lnTo>
                    <a:pt x="118897" y="634161"/>
                  </a:lnTo>
                  <a:lnTo>
                    <a:pt x="118897" y="683577"/>
                  </a:lnTo>
                  <a:lnTo>
                    <a:pt x="120548" y="688517"/>
                  </a:lnTo>
                  <a:lnTo>
                    <a:pt x="120548" y="690168"/>
                  </a:lnTo>
                  <a:lnTo>
                    <a:pt x="123850" y="690168"/>
                  </a:lnTo>
                  <a:lnTo>
                    <a:pt x="123850" y="635812"/>
                  </a:lnTo>
                  <a:close/>
                </a:path>
                <a:path w="269240" h="822325">
                  <a:moveTo>
                    <a:pt x="123850" y="112014"/>
                  </a:moveTo>
                  <a:lnTo>
                    <a:pt x="123291" y="110363"/>
                  </a:lnTo>
                  <a:lnTo>
                    <a:pt x="122199" y="110363"/>
                  </a:lnTo>
                  <a:lnTo>
                    <a:pt x="122199" y="126834"/>
                  </a:lnTo>
                  <a:lnTo>
                    <a:pt x="120548" y="130124"/>
                  </a:lnTo>
                  <a:lnTo>
                    <a:pt x="120548" y="135077"/>
                  </a:lnTo>
                  <a:lnTo>
                    <a:pt x="118897" y="136715"/>
                  </a:lnTo>
                  <a:lnTo>
                    <a:pt x="118897" y="140017"/>
                  </a:lnTo>
                  <a:lnTo>
                    <a:pt x="117246" y="143306"/>
                  </a:lnTo>
                  <a:lnTo>
                    <a:pt x="117246" y="151549"/>
                  </a:lnTo>
                  <a:lnTo>
                    <a:pt x="115595" y="158127"/>
                  </a:lnTo>
                  <a:lnTo>
                    <a:pt x="115595" y="163068"/>
                  </a:lnTo>
                  <a:lnTo>
                    <a:pt x="118897" y="163068"/>
                  </a:lnTo>
                  <a:lnTo>
                    <a:pt x="118897" y="154838"/>
                  </a:lnTo>
                  <a:lnTo>
                    <a:pt x="120548" y="149898"/>
                  </a:lnTo>
                  <a:lnTo>
                    <a:pt x="120548" y="146596"/>
                  </a:lnTo>
                  <a:lnTo>
                    <a:pt x="122199" y="143306"/>
                  </a:lnTo>
                  <a:lnTo>
                    <a:pt x="122199" y="135077"/>
                  </a:lnTo>
                  <a:lnTo>
                    <a:pt x="123850" y="131775"/>
                  </a:lnTo>
                  <a:lnTo>
                    <a:pt x="123850" y="112014"/>
                  </a:lnTo>
                  <a:close/>
                </a:path>
                <a:path w="269240" h="822325">
                  <a:moveTo>
                    <a:pt x="130454" y="612749"/>
                  </a:moveTo>
                  <a:lnTo>
                    <a:pt x="128803" y="614400"/>
                  </a:lnTo>
                  <a:lnTo>
                    <a:pt x="130454" y="614400"/>
                  </a:lnTo>
                  <a:lnTo>
                    <a:pt x="130454" y="612749"/>
                  </a:lnTo>
                  <a:close/>
                </a:path>
                <a:path w="269240" h="822325">
                  <a:moveTo>
                    <a:pt x="132118" y="820293"/>
                  </a:moveTo>
                  <a:lnTo>
                    <a:pt x="131127" y="811390"/>
                  </a:lnTo>
                  <a:lnTo>
                    <a:pt x="129794" y="792962"/>
                  </a:lnTo>
                  <a:lnTo>
                    <a:pt x="128803" y="784059"/>
                  </a:lnTo>
                  <a:lnTo>
                    <a:pt x="128803" y="774166"/>
                  </a:lnTo>
                  <a:lnTo>
                    <a:pt x="127152" y="769226"/>
                  </a:lnTo>
                  <a:lnTo>
                    <a:pt x="127152" y="754405"/>
                  </a:lnTo>
                  <a:lnTo>
                    <a:pt x="125501" y="749465"/>
                  </a:lnTo>
                  <a:lnTo>
                    <a:pt x="125501" y="741222"/>
                  </a:lnTo>
                  <a:lnTo>
                    <a:pt x="122199" y="732993"/>
                  </a:lnTo>
                  <a:lnTo>
                    <a:pt x="122199" y="721461"/>
                  </a:lnTo>
                  <a:lnTo>
                    <a:pt x="120548" y="718172"/>
                  </a:lnTo>
                  <a:lnTo>
                    <a:pt x="118897" y="716521"/>
                  </a:lnTo>
                  <a:lnTo>
                    <a:pt x="118897" y="718172"/>
                  </a:lnTo>
                  <a:lnTo>
                    <a:pt x="117246" y="721461"/>
                  </a:lnTo>
                  <a:lnTo>
                    <a:pt x="118897" y="724750"/>
                  </a:lnTo>
                  <a:lnTo>
                    <a:pt x="118897" y="731342"/>
                  </a:lnTo>
                  <a:lnTo>
                    <a:pt x="122199" y="739584"/>
                  </a:lnTo>
                  <a:lnTo>
                    <a:pt x="122199" y="752754"/>
                  </a:lnTo>
                  <a:lnTo>
                    <a:pt x="123850" y="756056"/>
                  </a:lnTo>
                  <a:lnTo>
                    <a:pt x="123850" y="774166"/>
                  </a:lnTo>
                  <a:lnTo>
                    <a:pt x="125501" y="780757"/>
                  </a:lnTo>
                  <a:lnTo>
                    <a:pt x="125501" y="789000"/>
                  </a:lnTo>
                  <a:lnTo>
                    <a:pt x="125793" y="796429"/>
                  </a:lnTo>
                  <a:lnTo>
                    <a:pt x="126542" y="804024"/>
                  </a:lnTo>
                  <a:lnTo>
                    <a:pt x="127520" y="811390"/>
                  </a:lnTo>
                  <a:lnTo>
                    <a:pt x="128803" y="820293"/>
                  </a:lnTo>
                  <a:lnTo>
                    <a:pt x="128803" y="821944"/>
                  </a:lnTo>
                  <a:lnTo>
                    <a:pt x="132118" y="821944"/>
                  </a:lnTo>
                  <a:lnTo>
                    <a:pt x="132118" y="820293"/>
                  </a:lnTo>
                  <a:close/>
                </a:path>
                <a:path w="269240" h="822325">
                  <a:moveTo>
                    <a:pt x="132118" y="617689"/>
                  </a:moveTo>
                  <a:lnTo>
                    <a:pt x="128803" y="614400"/>
                  </a:lnTo>
                  <a:lnTo>
                    <a:pt x="128803" y="640753"/>
                  </a:lnTo>
                  <a:lnTo>
                    <a:pt x="132118" y="640753"/>
                  </a:lnTo>
                  <a:lnTo>
                    <a:pt x="132118" y="617689"/>
                  </a:lnTo>
                  <a:close/>
                </a:path>
                <a:path w="269240" h="822325">
                  <a:moveTo>
                    <a:pt x="132118" y="280022"/>
                  </a:moveTo>
                  <a:lnTo>
                    <a:pt x="130467" y="278371"/>
                  </a:lnTo>
                  <a:lnTo>
                    <a:pt x="130454" y="273431"/>
                  </a:lnTo>
                  <a:lnTo>
                    <a:pt x="128803" y="275082"/>
                  </a:lnTo>
                  <a:lnTo>
                    <a:pt x="128803" y="344258"/>
                  </a:lnTo>
                  <a:lnTo>
                    <a:pt x="132118" y="344258"/>
                  </a:lnTo>
                  <a:lnTo>
                    <a:pt x="132118" y="280022"/>
                  </a:lnTo>
                  <a:close/>
                </a:path>
                <a:path w="269240" h="822325">
                  <a:moveTo>
                    <a:pt x="133769" y="428269"/>
                  </a:moveTo>
                  <a:lnTo>
                    <a:pt x="132118" y="429907"/>
                  </a:lnTo>
                  <a:lnTo>
                    <a:pt x="132118" y="434860"/>
                  </a:lnTo>
                  <a:lnTo>
                    <a:pt x="130454" y="446379"/>
                  </a:lnTo>
                  <a:lnTo>
                    <a:pt x="130454" y="508977"/>
                  </a:lnTo>
                  <a:lnTo>
                    <a:pt x="133769" y="508977"/>
                  </a:lnTo>
                  <a:lnTo>
                    <a:pt x="133769" y="428269"/>
                  </a:lnTo>
                  <a:close/>
                </a:path>
                <a:path w="269240" h="822325">
                  <a:moveTo>
                    <a:pt x="138722" y="512267"/>
                  </a:moveTo>
                  <a:lnTo>
                    <a:pt x="133769" y="512267"/>
                  </a:lnTo>
                  <a:lnTo>
                    <a:pt x="133769" y="558393"/>
                  </a:lnTo>
                  <a:lnTo>
                    <a:pt x="137071" y="558393"/>
                  </a:lnTo>
                  <a:lnTo>
                    <a:pt x="137071" y="548513"/>
                  </a:lnTo>
                  <a:lnTo>
                    <a:pt x="138722" y="543572"/>
                  </a:lnTo>
                  <a:lnTo>
                    <a:pt x="138722" y="512267"/>
                  </a:lnTo>
                  <a:close/>
                </a:path>
                <a:path w="269240" h="822325">
                  <a:moveTo>
                    <a:pt x="138722" y="158127"/>
                  </a:moveTo>
                  <a:lnTo>
                    <a:pt x="137071" y="158127"/>
                  </a:lnTo>
                  <a:lnTo>
                    <a:pt x="137071" y="161429"/>
                  </a:lnTo>
                  <a:lnTo>
                    <a:pt x="135420" y="163068"/>
                  </a:lnTo>
                  <a:lnTo>
                    <a:pt x="135420" y="204254"/>
                  </a:lnTo>
                  <a:lnTo>
                    <a:pt x="138722" y="204254"/>
                  </a:lnTo>
                  <a:lnTo>
                    <a:pt x="138722" y="158127"/>
                  </a:lnTo>
                  <a:close/>
                </a:path>
                <a:path w="269240" h="822325">
                  <a:moveTo>
                    <a:pt x="143675" y="230606"/>
                  </a:moveTo>
                  <a:lnTo>
                    <a:pt x="140373" y="230606"/>
                  </a:lnTo>
                  <a:lnTo>
                    <a:pt x="140373" y="250367"/>
                  </a:lnTo>
                  <a:lnTo>
                    <a:pt x="138722" y="288251"/>
                  </a:lnTo>
                  <a:lnTo>
                    <a:pt x="138747" y="365937"/>
                  </a:lnTo>
                  <a:lnTo>
                    <a:pt x="138925" y="381317"/>
                  </a:lnTo>
                  <a:lnTo>
                    <a:pt x="139407" y="396709"/>
                  </a:lnTo>
                  <a:lnTo>
                    <a:pt x="140373" y="411797"/>
                  </a:lnTo>
                  <a:lnTo>
                    <a:pt x="140373" y="413435"/>
                  </a:lnTo>
                  <a:lnTo>
                    <a:pt x="143675" y="413435"/>
                  </a:lnTo>
                  <a:lnTo>
                    <a:pt x="143675" y="230606"/>
                  </a:lnTo>
                  <a:close/>
                </a:path>
                <a:path w="269240" h="822325">
                  <a:moveTo>
                    <a:pt x="153581" y="802170"/>
                  </a:moveTo>
                  <a:lnTo>
                    <a:pt x="148628" y="723112"/>
                  </a:lnTo>
                  <a:lnTo>
                    <a:pt x="148374" y="708279"/>
                  </a:lnTo>
                  <a:lnTo>
                    <a:pt x="147231" y="678637"/>
                  </a:lnTo>
                  <a:lnTo>
                    <a:pt x="146977" y="663816"/>
                  </a:lnTo>
                  <a:lnTo>
                    <a:pt x="146977" y="538632"/>
                  </a:lnTo>
                  <a:lnTo>
                    <a:pt x="145326" y="538632"/>
                  </a:lnTo>
                  <a:lnTo>
                    <a:pt x="142024" y="541921"/>
                  </a:lnTo>
                  <a:lnTo>
                    <a:pt x="140373" y="541921"/>
                  </a:lnTo>
                  <a:lnTo>
                    <a:pt x="142024" y="543572"/>
                  </a:lnTo>
                  <a:lnTo>
                    <a:pt x="142138" y="678637"/>
                  </a:lnTo>
                  <a:lnTo>
                    <a:pt x="142227" y="683577"/>
                  </a:lnTo>
                  <a:lnTo>
                    <a:pt x="142722" y="693458"/>
                  </a:lnTo>
                  <a:lnTo>
                    <a:pt x="143675" y="703338"/>
                  </a:lnTo>
                  <a:lnTo>
                    <a:pt x="144932" y="728052"/>
                  </a:lnTo>
                  <a:lnTo>
                    <a:pt x="146354" y="752754"/>
                  </a:lnTo>
                  <a:lnTo>
                    <a:pt x="148082" y="777468"/>
                  </a:lnTo>
                  <a:lnTo>
                    <a:pt x="150279" y="802170"/>
                  </a:lnTo>
                  <a:lnTo>
                    <a:pt x="150279" y="803821"/>
                  </a:lnTo>
                  <a:lnTo>
                    <a:pt x="153581" y="803821"/>
                  </a:lnTo>
                  <a:lnTo>
                    <a:pt x="153581" y="802170"/>
                  </a:lnTo>
                  <a:close/>
                </a:path>
                <a:path w="269240" h="822325">
                  <a:moveTo>
                    <a:pt x="158534" y="166370"/>
                  </a:moveTo>
                  <a:lnTo>
                    <a:pt x="155232" y="166370"/>
                  </a:lnTo>
                  <a:lnTo>
                    <a:pt x="155232" y="168021"/>
                  </a:lnTo>
                  <a:lnTo>
                    <a:pt x="155232" y="171310"/>
                  </a:lnTo>
                  <a:lnTo>
                    <a:pt x="153581" y="174599"/>
                  </a:lnTo>
                  <a:lnTo>
                    <a:pt x="153581" y="253669"/>
                  </a:lnTo>
                  <a:lnTo>
                    <a:pt x="156883" y="253669"/>
                  </a:lnTo>
                  <a:lnTo>
                    <a:pt x="156883" y="176250"/>
                  </a:lnTo>
                  <a:lnTo>
                    <a:pt x="158534" y="171310"/>
                  </a:lnTo>
                  <a:lnTo>
                    <a:pt x="158534" y="169659"/>
                  </a:lnTo>
                  <a:lnTo>
                    <a:pt x="158534" y="166370"/>
                  </a:lnTo>
                  <a:close/>
                </a:path>
                <a:path w="269240" h="822325">
                  <a:moveTo>
                    <a:pt x="165138" y="308025"/>
                  </a:moveTo>
                  <a:lnTo>
                    <a:pt x="163487" y="308025"/>
                  </a:lnTo>
                  <a:lnTo>
                    <a:pt x="161836" y="309676"/>
                  </a:lnTo>
                  <a:lnTo>
                    <a:pt x="161836" y="324497"/>
                  </a:lnTo>
                  <a:lnTo>
                    <a:pt x="160185" y="352501"/>
                  </a:lnTo>
                  <a:lnTo>
                    <a:pt x="160185" y="367322"/>
                  </a:lnTo>
                  <a:lnTo>
                    <a:pt x="158534" y="373913"/>
                  </a:lnTo>
                  <a:lnTo>
                    <a:pt x="158534" y="443090"/>
                  </a:lnTo>
                  <a:lnTo>
                    <a:pt x="161836" y="443090"/>
                  </a:lnTo>
                  <a:lnTo>
                    <a:pt x="161836" y="415086"/>
                  </a:lnTo>
                  <a:lnTo>
                    <a:pt x="162090" y="405460"/>
                  </a:lnTo>
                  <a:lnTo>
                    <a:pt x="163233" y="386829"/>
                  </a:lnTo>
                  <a:lnTo>
                    <a:pt x="163487" y="377202"/>
                  </a:lnTo>
                  <a:lnTo>
                    <a:pt x="163487" y="360730"/>
                  </a:lnTo>
                  <a:lnTo>
                    <a:pt x="165138" y="352501"/>
                  </a:lnTo>
                  <a:lnTo>
                    <a:pt x="165138" y="308025"/>
                  </a:lnTo>
                  <a:close/>
                </a:path>
                <a:path w="269240" h="822325">
                  <a:moveTo>
                    <a:pt x="166789" y="560044"/>
                  </a:moveTo>
                  <a:lnTo>
                    <a:pt x="165811" y="550176"/>
                  </a:lnTo>
                  <a:lnTo>
                    <a:pt x="164465" y="531088"/>
                  </a:lnTo>
                  <a:lnTo>
                    <a:pt x="163487" y="522160"/>
                  </a:lnTo>
                  <a:lnTo>
                    <a:pt x="163487" y="513918"/>
                  </a:lnTo>
                  <a:lnTo>
                    <a:pt x="161836" y="508977"/>
                  </a:lnTo>
                  <a:lnTo>
                    <a:pt x="161836" y="500748"/>
                  </a:lnTo>
                  <a:lnTo>
                    <a:pt x="160185" y="495795"/>
                  </a:lnTo>
                  <a:lnTo>
                    <a:pt x="158534" y="474383"/>
                  </a:lnTo>
                  <a:lnTo>
                    <a:pt x="158534" y="462851"/>
                  </a:lnTo>
                  <a:lnTo>
                    <a:pt x="156883" y="464502"/>
                  </a:lnTo>
                  <a:lnTo>
                    <a:pt x="155232" y="464502"/>
                  </a:lnTo>
                  <a:lnTo>
                    <a:pt x="155232" y="474383"/>
                  </a:lnTo>
                  <a:lnTo>
                    <a:pt x="156883" y="495795"/>
                  </a:lnTo>
                  <a:lnTo>
                    <a:pt x="156883" y="512267"/>
                  </a:lnTo>
                  <a:lnTo>
                    <a:pt x="158534" y="515569"/>
                  </a:lnTo>
                  <a:lnTo>
                    <a:pt x="158534" y="522160"/>
                  </a:lnTo>
                  <a:lnTo>
                    <a:pt x="160185" y="527100"/>
                  </a:lnTo>
                  <a:lnTo>
                    <a:pt x="160185" y="533679"/>
                  </a:lnTo>
                  <a:lnTo>
                    <a:pt x="161163" y="540118"/>
                  </a:lnTo>
                  <a:lnTo>
                    <a:pt x="162509" y="553605"/>
                  </a:lnTo>
                  <a:lnTo>
                    <a:pt x="163487" y="560044"/>
                  </a:lnTo>
                  <a:lnTo>
                    <a:pt x="163487" y="561682"/>
                  </a:lnTo>
                  <a:lnTo>
                    <a:pt x="166789" y="561682"/>
                  </a:lnTo>
                  <a:lnTo>
                    <a:pt x="166789" y="560044"/>
                  </a:lnTo>
                  <a:close/>
                </a:path>
                <a:path w="269240" h="822325">
                  <a:moveTo>
                    <a:pt x="175044" y="765937"/>
                  </a:moveTo>
                  <a:lnTo>
                    <a:pt x="173393" y="759345"/>
                  </a:lnTo>
                  <a:lnTo>
                    <a:pt x="173393" y="754405"/>
                  </a:lnTo>
                  <a:lnTo>
                    <a:pt x="171742" y="749465"/>
                  </a:lnTo>
                  <a:lnTo>
                    <a:pt x="171742" y="739584"/>
                  </a:lnTo>
                  <a:lnTo>
                    <a:pt x="170091" y="737933"/>
                  </a:lnTo>
                  <a:lnTo>
                    <a:pt x="170091" y="729703"/>
                  </a:lnTo>
                  <a:lnTo>
                    <a:pt x="168440" y="726401"/>
                  </a:lnTo>
                  <a:lnTo>
                    <a:pt x="168440" y="721461"/>
                  </a:lnTo>
                  <a:lnTo>
                    <a:pt x="166789" y="714870"/>
                  </a:lnTo>
                  <a:lnTo>
                    <a:pt x="166789" y="713232"/>
                  </a:lnTo>
                  <a:lnTo>
                    <a:pt x="166789" y="711581"/>
                  </a:lnTo>
                  <a:lnTo>
                    <a:pt x="165138" y="711581"/>
                  </a:lnTo>
                  <a:lnTo>
                    <a:pt x="165138" y="723112"/>
                  </a:lnTo>
                  <a:lnTo>
                    <a:pt x="168440" y="744524"/>
                  </a:lnTo>
                  <a:lnTo>
                    <a:pt x="168440" y="749465"/>
                  </a:lnTo>
                  <a:lnTo>
                    <a:pt x="170091" y="754405"/>
                  </a:lnTo>
                  <a:lnTo>
                    <a:pt x="170091" y="759345"/>
                  </a:lnTo>
                  <a:lnTo>
                    <a:pt x="171742" y="767588"/>
                  </a:lnTo>
                  <a:lnTo>
                    <a:pt x="171742" y="790638"/>
                  </a:lnTo>
                  <a:lnTo>
                    <a:pt x="173393" y="798880"/>
                  </a:lnTo>
                  <a:lnTo>
                    <a:pt x="171742" y="807110"/>
                  </a:lnTo>
                  <a:lnTo>
                    <a:pt x="171742" y="808761"/>
                  </a:lnTo>
                  <a:lnTo>
                    <a:pt x="175044" y="808761"/>
                  </a:lnTo>
                  <a:lnTo>
                    <a:pt x="175044" y="765937"/>
                  </a:lnTo>
                  <a:close/>
                </a:path>
                <a:path w="269240" h="822325">
                  <a:moveTo>
                    <a:pt x="176695" y="693458"/>
                  </a:moveTo>
                  <a:lnTo>
                    <a:pt x="176415" y="684809"/>
                  </a:lnTo>
                  <a:lnTo>
                    <a:pt x="175666" y="676160"/>
                  </a:lnTo>
                  <a:lnTo>
                    <a:pt x="174612" y="667512"/>
                  </a:lnTo>
                  <a:lnTo>
                    <a:pt x="173393" y="658863"/>
                  </a:lnTo>
                  <a:lnTo>
                    <a:pt x="173393" y="652284"/>
                  </a:lnTo>
                  <a:lnTo>
                    <a:pt x="171742" y="647344"/>
                  </a:lnTo>
                  <a:lnTo>
                    <a:pt x="171742" y="634161"/>
                  </a:lnTo>
                  <a:lnTo>
                    <a:pt x="170091" y="629221"/>
                  </a:lnTo>
                  <a:lnTo>
                    <a:pt x="170091" y="622630"/>
                  </a:lnTo>
                  <a:lnTo>
                    <a:pt x="168440" y="601218"/>
                  </a:lnTo>
                  <a:lnTo>
                    <a:pt x="168440" y="591337"/>
                  </a:lnTo>
                  <a:lnTo>
                    <a:pt x="166789" y="591337"/>
                  </a:lnTo>
                  <a:lnTo>
                    <a:pt x="165138" y="589686"/>
                  </a:lnTo>
                  <a:lnTo>
                    <a:pt x="165138" y="630872"/>
                  </a:lnTo>
                  <a:lnTo>
                    <a:pt x="166789" y="634161"/>
                  </a:lnTo>
                  <a:lnTo>
                    <a:pt x="166789" y="640753"/>
                  </a:lnTo>
                  <a:lnTo>
                    <a:pt x="168440" y="644042"/>
                  </a:lnTo>
                  <a:lnTo>
                    <a:pt x="168440" y="650633"/>
                  </a:lnTo>
                  <a:lnTo>
                    <a:pt x="170091" y="657225"/>
                  </a:lnTo>
                  <a:lnTo>
                    <a:pt x="170091" y="663816"/>
                  </a:lnTo>
                  <a:lnTo>
                    <a:pt x="171069" y="671220"/>
                  </a:lnTo>
                  <a:lnTo>
                    <a:pt x="172415" y="686054"/>
                  </a:lnTo>
                  <a:lnTo>
                    <a:pt x="173393" y="693458"/>
                  </a:lnTo>
                  <a:lnTo>
                    <a:pt x="173393" y="695109"/>
                  </a:lnTo>
                  <a:lnTo>
                    <a:pt x="176695" y="695109"/>
                  </a:lnTo>
                  <a:lnTo>
                    <a:pt x="176695" y="693458"/>
                  </a:lnTo>
                  <a:close/>
                </a:path>
                <a:path w="269240" h="822325">
                  <a:moveTo>
                    <a:pt x="178346" y="400265"/>
                  </a:moveTo>
                  <a:lnTo>
                    <a:pt x="176695" y="400265"/>
                  </a:lnTo>
                  <a:lnTo>
                    <a:pt x="176695" y="401916"/>
                  </a:lnTo>
                  <a:lnTo>
                    <a:pt x="178346" y="400265"/>
                  </a:lnTo>
                  <a:close/>
                </a:path>
                <a:path w="269240" h="822325">
                  <a:moveTo>
                    <a:pt x="179997" y="199313"/>
                  </a:moveTo>
                  <a:lnTo>
                    <a:pt x="178346" y="197662"/>
                  </a:lnTo>
                  <a:lnTo>
                    <a:pt x="176695" y="197662"/>
                  </a:lnTo>
                  <a:lnTo>
                    <a:pt x="176695" y="199313"/>
                  </a:lnTo>
                  <a:lnTo>
                    <a:pt x="176695" y="245427"/>
                  </a:lnTo>
                  <a:lnTo>
                    <a:pt x="175044" y="253669"/>
                  </a:lnTo>
                  <a:lnTo>
                    <a:pt x="175044" y="355790"/>
                  </a:lnTo>
                  <a:lnTo>
                    <a:pt x="178346" y="355790"/>
                  </a:lnTo>
                  <a:lnTo>
                    <a:pt x="178371" y="305701"/>
                  </a:lnTo>
                  <a:lnTo>
                    <a:pt x="178562" y="296494"/>
                  </a:lnTo>
                  <a:lnTo>
                    <a:pt x="179044" y="287274"/>
                  </a:lnTo>
                  <a:lnTo>
                    <a:pt x="179997" y="278371"/>
                  </a:lnTo>
                  <a:lnTo>
                    <a:pt x="179997" y="199313"/>
                  </a:lnTo>
                  <a:close/>
                </a:path>
                <a:path w="269240" h="822325">
                  <a:moveTo>
                    <a:pt x="181648" y="620979"/>
                  </a:moveTo>
                  <a:lnTo>
                    <a:pt x="181394" y="613321"/>
                  </a:lnTo>
                  <a:lnTo>
                    <a:pt x="180263" y="597357"/>
                  </a:lnTo>
                  <a:lnTo>
                    <a:pt x="179997" y="589686"/>
                  </a:lnTo>
                  <a:lnTo>
                    <a:pt x="179997" y="574865"/>
                  </a:lnTo>
                  <a:lnTo>
                    <a:pt x="178346" y="568274"/>
                  </a:lnTo>
                  <a:lnTo>
                    <a:pt x="178346" y="560044"/>
                  </a:lnTo>
                  <a:lnTo>
                    <a:pt x="176695" y="555104"/>
                  </a:lnTo>
                  <a:lnTo>
                    <a:pt x="175044" y="533679"/>
                  </a:lnTo>
                  <a:lnTo>
                    <a:pt x="175044" y="527100"/>
                  </a:lnTo>
                  <a:lnTo>
                    <a:pt x="176695" y="525449"/>
                  </a:lnTo>
                  <a:lnTo>
                    <a:pt x="175044" y="523798"/>
                  </a:lnTo>
                  <a:lnTo>
                    <a:pt x="173393" y="523798"/>
                  </a:lnTo>
                  <a:lnTo>
                    <a:pt x="173393" y="583095"/>
                  </a:lnTo>
                  <a:lnTo>
                    <a:pt x="175044" y="588035"/>
                  </a:lnTo>
                  <a:lnTo>
                    <a:pt x="176034" y="596430"/>
                  </a:lnTo>
                  <a:lnTo>
                    <a:pt x="177368" y="612597"/>
                  </a:lnTo>
                  <a:lnTo>
                    <a:pt x="178346" y="620979"/>
                  </a:lnTo>
                  <a:lnTo>
                    <a:pt x="178346" y="622630"/>
                  </a:lnTo>
                  <a:lnTo>
                    <a:pt x="181648" y="622630"/>
                  </a:lnTo>
                  <a:lnTo>
                    <a:pt x="181648" y="620979"/>
                  </a:lnTo>
                  <a:close/>
                </a:path>
                <a:path w="269240" h="822325">
                  <a:moveTo>
                    <a:pt x="181648" y="499097"/>
                  </a:moveTo>
                  <a:lnTo>
                    <a:pt x="181406" y="491959"/>
                  </a:lnTo>
                  <a:lnTo>
                    <a:pt x="180263" y="476859"/>
                  </a:lnTo>
                  <a:lnTo>
                    <a:pt x="180111" y="472744"/>
                  </a:lnTo>
                  <a:lnTo>
                    <a:pt x="179997" y="456272"/>
                  </a:lnTo>
                  <a:lnTo>
                    <a:pt x="178346" y="449681"/>
                  </a:lnTo>
                  <a:lnTo>
                    <a:pt x="178346" y="408495"/>
                  </a:lnTo>
                  <a:lnTo>
                    <a:pt x="179997" y="403555"/>
                  </a:lnTo>
                  <a:lnTo>
                    <a:pt x="178346" y="401916"/>
                  </a:lnTo>
                  <a:lnTo>
                    <a:pt x="176695" y="401916"/>
                  </a:lnTo>
                  <a:lnTo>
                    <a:pt x="176695" y="415086"/>
                  </a:lnTo>
                  <a:lnTo>
                    <a:pt x="175044" y="424967"/>
                  </a:lnTo>
                  <a:lnTo>
                    <a:pt x="175044" y="462851"/>
                  </a:lnTo>
                  <a:lnTo>
                    <a:pt x="176695" y="467804"/>
                  </a:lnTo>
                  <a:lnTo>
                    <a:pt x="176695" y="472744"/>
                  </a:lnTo>
                  <a:lnTo>
                    <a:pt x="176961" y="478942"/>
                  </a:lnTo>
                  <a:lnTo>
                    <a:pt x="177520" y="485305"/>
                  </a:lnTo>
                  <a:lnTo>
                    <a:pt x="178092" y="491959"/>
                  </a:lnTo>
                  <a:lnTo>
                    <a:pt x="178346" y="499097"/>
                  </a:lnTo>
                  <a:lnTo>
                    <a:pt x="178346" y="500735"/>
                  </a:lnTo>
                  <a:lnTo>
                    <a:pt x="181648" y="500735"/>
                  </a:lnTo>
                  <a:lnTo>
                    <a:pt x="181648" y="499097"/>
                  </a:lnTo>
                  <a:close/>
                </a:path>
                <a:path w="269240" h="822325">
                  <a:moveTo>
                    <a:pt x="194868" y="713232"/>
                  </a:moveTo>
                  <a:lnTo>
                    <a:pt x="193217" y="706640"/>
                  </a:lnTo>
                  <a:lnTo>
                    <a:pt x="193217" y="673696"/>
                  </a:lnTo>
                  <a:lnTo>
                    <a:pt x="191566" y="658863"/>
                  </a:lnTo>
                  <a:lnTo>
                    <a:pt x="191566" y="652284"/>
                  </a:lnTo>
                  <a:lnTo>
                    <a:pt x="188264" y="648982"/>
                  </a:lnTo>
                  <a:lnTo>
                    <a:pt x="188264" y="691807"/>
                  </a:lnTo>
                  <a:lnTo>
                    <a:pt x="188544" y="698969"/>
                  </a:lnTo>
                  <a:lnTo>
                    <a:pt x="189293" y="705815"/>
                  </a:lnTo>
                  <a:lnTo>
                    <a:pt x="190347" y="712660"/>
                  </a:lnTo>
                  <a:lnTo>
                    <a:pt x="191566" y="719810"/>
                  </a:lnTo>
                  <a:lnTo>
                    <a:pt x="191566" y="721461"/>
                  </a:lnTo>
                  <a:lnTo>
                    <a:pt x="194868" y="721461"/>
                  </a:lnTo>
                  <a:lnTo>
                    <a:pt x="194868" y="713232"/>
                  </a:lnTo>
                  <a:close/>
                </a:path>
                <a:path w="269240" h="822325">
                  <a:moveTo>
                    <a:pt x="194868" y="324497"/>
                  </a:moveTo>
                  <a:lnTo>
                    <a:pt x="193217" y="324497"/>
                  </a:lnTo>
                  <a:lnTo>
                    <a:pt x="191566" y="326148"/>
                  </a:lnTo>
                  <a:lnTo>
                    <a:pt x="191566" y="375551"/>
                  </a:lnTo>
                  <a:lnTo>
                    <a:pt x="194868" y="375551"/>
                  </a:lnTo>
                  <a:lnTo>
                    <a:pt x="194868" y="334378"/>
                  </a:lnTo>
                  <a:lnTo>
                    <a:pt x="193217" y="331089"/>
                  </a:lnTo>
                  <a:lnTo>
                    <a:pt x="193217" y="326148"/>
                  </a:lnTo>
                  <a:lnTo>
                    <a:pt x="194868" y="326148"/>
                  </a:lnTo>
                  <a:lnTo>
                    <a:pt x="194868" y="324497"/>
                  </a:lnTo>
                  <a:close/>
                </a:path>
                <a:path w="269240" h="822325">
                  <a:moveTo>
                    <a:pt x="198170" y="568274"/>
                  </a:moveTo>
                  <a:lnTo>
                    <a:pt x="193217" y="568274"/>
                  </a:lnTo>
                  <a:lnTo>
                    <a:pt x="194868" y="566623"/>
                  </a:lnTo>
                  <a:lnTo>
                    <a:pt x="193217" y="566623"/>
                  </a:lnTo>
                  <a:lnTo>
                    <a:pt x="191566" y="568274"/>
                  </a:lnTo>
                  <a:lnTo>
                    <a:pt x="193217" y="569925"/>
                  </a:lnTo>
                  <a:lnTo>
                    <a:pt x="193217" y="592988"/>
                  </a:lnTo>
                  <a:lnTo>
                    <a:pt x="194868" y="597928"/>
                  </a:lnTo>
                  <a:lnTo>
                    <a:pt x="194868" y="602869"/>
                  </a:lnTo>
                  <a:lnTo>
                    <a:pt x="198170" y="602869"/>
                  </a:lnTo>
                  <a:lnTo>
                    <a:pt x="198170" y="568274"/>
                  </a:lnTo>
                  <a:close/>
                </a:path>
                <a:path w="269240" h="822325">
                  <a:moveTo>
                    <a:pt x="199821" y="808761"/>
                  </a:moveTo>
                  <a:lnTo>
                    <a:pt x="198170" y="803821"/>
                  </a:lnTo>
                  <a:lnTo>
                    <a:pt x="198170" y="790638"/>
                  </a:lnTo>
                  <a:lnTo>
                    <a:pt x="196519" y="785698"/>
                  </a:lnTo>
                  <a:lnTo>
                    <a:pt x="196519" y="759345"/>
                  </a:lnTo>
                  <a:lnTo>
                    <a:pt x="193217" y="757694"/>
                  </a:lnTo>
                  <a:lnTo>
                    <a:pt x="193217" y="756056"/>
                  </a:lnTo>
                  <a:lnTo>
                    <a:pt x="191566" y="756056"/>
                  </a:lnTo>
                  <a:lnTo>
                    <a:pt x="191566" y="762635"/>
                  </a:lnTo>
                  <a:lnTo>
                    <a:pt x="189915" y="767588"/>
                  </a:lnTo>
                  <a:lnTo>
                    <a:pt x="189915" y="782408"/>
                  </a:lnTo>
                  <a:lnTo>
                    <a:pt x="191566" y="785698"/>
                  </a:lnTo>
                  <a:lnTo>
                    <a:pt x="191566" y="789000"/>
                  </a:lnTo>
                  <a:lnTo>
                    <a:pt x="193217" y="792289"/>
                  </a:lnTo>
                  <a:lnTo>
                    <a:pt x="193217" y="795578"/>
                  </a:lnTo>
                  <a:lnTo>
                    <a:pt x="194868" y="800531"/>
                  </a:lnTo>
                  <a:lnTo>
                    <a:pt x="194868" y="805472"/>
                  </a:lnTo>
                  <a:lnTo>
                    <a:pt x="196519" y="808761"/>
                  </a:lnTo>
                  <a:lnTo>
                    <a:pt x="196519" y="810412"/>
                  </a:lnTo>
                  <a:lnTo>
                    <a:pt x="199821" y="810412"/>
                  </a:lnTo>
                  <a:lnTo>
                    <a:pt x="199821" y="808761"/>
                  </a:lnTo>
                  <a:close/>
                </a:path>
                <a:path w="269240" h="822325">
                  <a:moveTo>
                    <a:pt x="201472" y="243789"/>
                  </a:moveTo>
                  <a:lnTo>
                    <a:pt x="199821" y="240487"/>
                  </a:lnTo>
                  <a:lnTo>
                    <a:pt x="198170" y="242138"/>
                  </a:lnTo>
                  <a:lnTo>
                    <a:pt x="198170" y="250367"/>
                  </a:lnTo>
                  <a:lnTo>
                    <a:pt x="196519" y="253669"/>
                  </a:lnTo>
                  <a:lnTo>
                    <a:pt x="196519" y="299783"/>
                  </a:lnTo>
                  <a:lnTo>
                    <a:pt x="199821" y="299783"/>
                  </a:lnTo>
                  <a:lnTo>
                    <a:pt x="199821" y="288251"/>
                  </a:lnTo>
                  <a:lnTo>
                    <a:pt x="201472" y="281673"/>
                  </a:lnTo>
                  <a:lnTo>
                    <a:pt x="201472" y="243789"/>
                  </a:lnTo>
                  <a:close/>
                </a:path>
                <a:path w="269240" h="822325">
                  <a:moveTo>
                    <a:pt x="206425" y="584746"/>
                  </a:moveTo>
                  <a:lnTo>
                    <a:pt x="204774" y="576516"/>
                  </a:lnTo>
                  <a:lnTo>
                    <a:pt x="204774" y="569925"/>
                  </a:lnTo>
                  <a:lnTo>
                    <a:pt x="204520" y="561530"/>
                  </a:lnTo>
                  <a:lnTo>
                    <a:pt x="203377" y="545363"/>
                  </a:lnTo>
                  <a:lnTo>
                    <a:pt x="203123" y="536981"/>
                  </a:lnTo>
                  <a:lnTo>
                    <a:pt x="203123" y="522160"/>
                  </a:lnTo>
                  <a:lnTo>
                    <a:pt x="201472" y="515569"/>
                  </a:lnTo>
                  <a:lnTo>
                    <a:pt x="199821" y="487565"/>
                  </a:lnTo>
                  <a:lnTo>
                    <a:pt x="199821" y="479323"/>
                  </a:lnTo>
                  <a:lnTo>
                    <a:pt x="201472" y="477685"/>
                  </a:lnTo>
                  <a:lnTo>
                    <a:pt x="199821" y="476034"/>
                  </a:lnTo>
                  <a:lnTo>
                    <a:pt x="199821" y="472744"/>
                  </a:lnTo>
                  <a:lnTo>
                    <a:pt x="198170" y="472744"/>
                  </a:lnTo>
                  <a:lnTo>
                    <a:pt x="198170" y="546862"/>
                  </a:lnTo>
                  <a:lnTo>
                    <a:pt x="199821" y="553453"/>
                  </a:lnTo>
                  <a:lnTo>
                    <a:pt x="200101" y="563333"/>
                  </a:lnTo>
                  <a:lnTo>
                    <a:pt x="200850" y="573214"/>
                  </a:lnTo>
                  <a:lnTo>
                    <a:pt x="201904" y="583095"/>
                  </a:lnTo>
                  <a:lnTo>
                    <a:pt x="203123" y="592988"/>
                  </a:lnTo>
                  <a:lnTo>
                    <a:pt x="203123" y="594626"/>
                  </a:lnTo>
                  <a:lnTo>
                    <a:pt x="206425" y="594626"/>
                  </a:lnTo>
                  <a:lnTo>
                    <a:pt x="206425" y="584746"/>
                  </a:lnTo>
                  <a:close/>
                </a:path>
                <a:path w="269240" h="822325">
                  <a:moveTo>
                    <a:pt x="208076" y="401916"/>
                  </a:moveTo>
                  <a:lnTo>
                    <a:pt x="206425" y="398614"/>
                  </a:lnTo>
                  <a:lnTo>
                    <a:pt x="206425" y="393674"/>
                  </a:lnTo>
                  <a:lnTo>
                    <a:pt x="204774" y="395325"/>
                  </a:lnTo>
                  <a:lnTo>
                    <a:pt x="204774" y="441439"/>
                  </a:lnTo>
                  <a:lnTo>
                    <a:pt x="208076" y="441439"/>
                  </a:lnTo>
                  <a:lnTo>
                    <a:pt x="208076" y="401916"/>
                  </a:lnTo>
                  <a:close/>
                </a:path>
                <a:path w="269240" h="822325">
                  <a:moveTo>
                    <a:pt x="214680" y="224015"/>
                  </a:moveTo>
                  <a:lnTo>
                    <a:pt x="213029" y="219075"/>
                  </a:lnTo>
                  <a:lnTo>
                    <a:pt x="213029" y="215785"/>
                  </a:lnTo>
                  <a:lnTo>
                    <a:pt x="211378" y="217424"/>
                  </a:lnTo>
                  <a:lnTo>
                    <a:pt x="213029" y="220726"/>
                  </a:lnTo>
                  <a:lnTo>
                    <a:pt x="212775" y="236601"/>
                  </a:lnTo>
                  <a:lnTo>
                    <a:pt x="211632" y="251891"/>
                  </a:lnTo>
                  <a:lnTo>
                    <a:pt x="211378" y="360730"/>
                  </a:lnTo>
                  <a:lnTo>
                    <a:pt x="214680" y="360730"/>
                  </a:lnTo>
                  <a:lnTo>
                    <a:pt x="214680" y="224015"/>
                  </a:lnTo>
                  <a:close/>
                </a:path>
                <a:path w="269240" h="822325">
                  <a:moveTo>
                    <a:pt x="216331" y="629221"/>
                  </a:moveTo>
                  <a:lnTo>
                    <a:pt x="214680" y="629221"/>
                  </a:lnTo>
                  <a:lnTo>
                    <a:pt x="214680" y="630872"/>
                  </a:lnTo>
                  <a:lnTo>
                    <a:pt x="216331" y="629221"/>
                  </a:lnTo>
                  <a:close/>
                </a:path>
                <a:path w="269240" h="822325">
                  <a:moveTo>
                    <a:pt x="221284" y="532041"/>
                  </a:moveTo>
                  <a:lnTo>
                    <a:pt x="219633" y="530390"/>
                  </a:lnTo>
                  <a:lnTo>
                    <a:pt x="219633" y="532041"/>
                  </a:lnTo>
                  <a:lnTo>
                    <a:pt x="221284" y="532041"/>
                  </a:lnTo>
                  <a:close/>
                </a:path>
                <a:path w="269240" h="822325">
                  <a:moveTo>
                    <a:pt x="222935" y="734644"/>
                  </a:moveTo>
                  <a:lnTo>
                    <a:pt x="222681" y="727481"/>
                  </a:lnTo>
                  <a:lnTo>
                    <a:pt x="221538" y="713790"/>
                  </a:lnTo>
                  <a:lnTo>
                    <a:pt x="221361" y="708698"/>
                  </a:lnTo>
                  <a:lnTo>
                    <a:pt x="221284" y="632510"/>
                  </a:lnTo>
                  <a:lnTo>
                    <a:pt x="216331" y="630872"/>
                  </a:lnTo>
                  <a:lnTo>
                    <a:pt x="214680" y="630872"/>
                  </a:lnTo>
                  <a:lnTo>
                    <a:pt x="214680" y="691807"/>
                  </a:lnTo>
                  <a:lnTo>
                    <a:pt x="216331" y="700049"/>
                  </a:lnTo>
                  <a:lnTo>
                    <a:pt x="216611" y="708698"/>
                  </a:lnTo>
                  <a:lnTo>
                    <a:pt x="217360" y="717346"/>
                  </a:lnTo>
                  <a:lnTo>
                    <a:pt x="218427" y="725995"/>
                  </a:lnTo>
                  <a:lnTo>
                    <a:pt x="219633" y="734644"/>
                  </a:lnTo>
                  <a:lnTo>
                    <a:pt x="219633" y="736282"/>
                  </a:lnTo>
                  <a:lnTo>
                    <a:pt x="222935" y="736282"/>
                  </a:lnTo>
                  <a:lnTo>
                    <a:pt x="222935" y="734644"/>
                  </a:lnTo>
                  <a:close/>
                </a:path>
                <a:path w="269240" h="822325">
                  <a:moveTo>
                    <a:pt x="224586" y="816991"/>
                  </a:moveTo>
                  <a:lnTo>
                    <a:pt x="222935" y="815352"/>
                  </a:lnTo>
                  <a:lnTo>
                    <a:pt x="222935" y="812050"/>
                  </a:lnTo>
                  <a:lnTo>
                    <a:pt x="221284" y="807110"/>
                  </a:lnTo>
                  <a:lnTo>
                    <a:pt x="221284" y="798880"/>
                  </a:lnTo>
                  <a:lnTo>
                    <a:pt x="219633" y="792289"/>
                  </a:lnTo>
                  <a:lnTo>
                    <a:pt x="219633" y="780757"/>
                  </a:lnTo>
                  <a:lnTo>
                    <a:pt x="217982" y="775817"/>
                  </a:lnTo>
                  <a:lnTo>
                    <a:pt x="217982" y="770877"/>
                  </a:lnTo>
                  <a:lnTo>
                    <a:pt x="216331" y="767588"/>
                  </a:lnTo>
                  <a:lnTo>
                    <a:pt x="216331" y="764286"/>
                  </a:lnTo>
                  <a:lnTo>
                    <a:pt x="214680" y="762635"/>
                  </a:lnTo>
                  <a:lnTo>
                    <a:pt x="214680" y="754405"/>
                  </a:lnTo>
                  <a:lnTo>
                    <a:pt x="213029" y="754405"/>
                  </a:lnTo>
                  <a:lnTo>
                    <a:pt x="213029" y="762635"/>
                  </a:lnTo>
                  <a:lnTo>
                    <a:pt x="214680" y="775817"/>
                  </a:lnTo>
                  <a:lnTo>
                    <a:pt x="214680" y="782408"/>
                  </a:lnTo>
                  <a:lnTo>
                    <a:pt x="216331" y="785698"/>
                  </a:lnTo>
                  <a:lnTo>
                    <a:pt x="216331" y="790638"/>
                  </a:lnTo>
                  <a:lnTo>
                    <a:pt x="217982" y="795578"/>
                  </a:lnTo>
                  <a:lnTo>
                    <a:pt x="217982" y="805472"/>
                  </a:lnTo>
                  <a:lnTo>
                    <a:pt x="221284" y="815352"/>
                  </a:lnTo>
                  <a:lnTo>
                    <a:pt x="221284" y="816991"/>
                  </a:lnTo>
                  <a:lnTo>
                    <a:pt x="224586" y="816991"/>
                  </a:lnTo>
                  <a:close/>
                </a:path>
                <a:path w="269240" h="822325">
                  <a:moveTo>
                    <a:pt x="224586" y="459562"/>
                  </a:moveTo>
                  <a:lnTo>
                    <a:pt x="222935" y="457911"/>
                  </a:lnTo>
                  <a:lnTo>
                    <a:pt x="222935" y="466153"/>
                  </a:lnTo>
                  <a:lnTo>
                    <a:pt x="221284" y="466153"/>
                  </a:lnTo>
                  <a:lnTo>
                    <a:pt x="221284" y="492506"/>
                  </a:lnTo>
                  <a:lnTo>
                    <a:pt x="224586" y="492506"/>
                  </a:lnTo>
                  <a:lnTo>
                    <a:pt x="224586" y="459562"/>
                  </a:lnTo>
                  <a:close/>
                </a:path>
                <a:path w="269240" h="822325">
                  <a:moveTo>
                    <a:pt x="226237" y="592988"/>
                  </a:moveTo>
                  <a:lnTo>
                    <a:pt x="224586" y="586397"/>
                  </a:lnTo>
                  <a:lnTo>
                    <a:pt x="224586" y="555104"/>
                  </a:lnTo>
                  <a:lnTo>
                    <a:pt x="222935" y="536981"/>
                  </a:lnTo>
                  <a:lnTo>
                    <a:pt x="222935" y="527100"/>
                  </a:lnTo>
                  <a:lnTo>
                    <a:pt x="221284" y="527100"/>
                  </a:lnTo>
                  <a:lnTo>
                    <a:pt x="221284" y="532041"/>
                  </a:lnTo>
                  <a:lnTo>
                    <a:pt x="221284" y="578154"/>
                  </a:lnTo>
                  <a:lnTo>
                    <a:pt x="221538" y="585571"/>
                  </a:lnTo>
                  <a:lnTo>
                    <a:pt x="222681" y="600392"/>
                  </a:lnTo>
                  <a:lnTo>
                    <a:pt x="222935" y="607809"/>
                  </a:lnTo>
                  <a:lnTo>
                    <a:pt x="222935" y="609460"/>
                  </a:lnTo>
                  <a:lnTo>
                    <a:pt x="226237" y="609460"/>
                  </a:lnTo>
                  <a:lnTo>
                    <a:pt x="226237" y="592988"/>
                  </a:lnTo>
                  <a:close/>
                </a:path>
                <a:path w="269240" h="822325">
                  <a:moveTo>
                    <a:pt x="226237" y="387083"/>
                  </a:moveTo>
                  <a:lnTo>
                    <a:pt x="224586" y="383794"/>
                  </a:lnTo>
                  <a:lnTo>
                    <a:pt x="221284" y="383794"/>
                  </a:lnTo>
                  <a:lnTo>
                    <a:pt x="221284" y="434860"/>
                  </a:lnTo>
                  <a:lnTo>
                    <a:pt x="222935" y="441439"/>
                  </a:lnTo>
                  <a:lnTo>
                    <a:pt x="222935" y="451332"/>
                  </a:lnTo>
                  <a:lnTo>
                    <a:pt x="226237" y="451332"/>
                  </a:lnTo>
                  <a:lnTo>
                    <a:pt x="226237" y="387083"/>
                  </a:lnTo>
                  <a:close/>
                </a:path>
                <a:path w="269240" h="822325">
                  <a:moveTo>
                    <a:pt x="232841" y="281673"/>
                  </a:moveTo>
                  <a:lnTo>
                    <a:pt x="231190" y="276733"/>
                  </a:lnTo>
                  <a:lnTo>
                    <a:pt x="231190" y="273431"/>
                  </a:lnTo>
                  <a:lnTo>
                    <a:pt x="229539" y="275082"/>
                  </a:lnTo>
                  <a:lnTo>
                    <a:pt x="229539" y="355790"/>
                  </a:lnTo>
                  <a:lnTo>
                    <a:pt x="232841" y="355790"/>
                  </a:lnTo>
                  <a:lnTo>
                    <a:pt x="232841" y="281673"/>
                  </a:lnTo>
                  <a:close/>
                </a:path>
                <a:path w="269240" h="822325">
                  <a:moveTo>
                    <a:pt x="242760" y="672045"/>
                  </a:moveTo>
                  <a:lnTo>
                    <a:pt x="241109" y="673696"/>
                  </a:lnTo>
                  <a:lnTo>
                    <a:pt x="242760" y="673696"/>
                  </a:lnTo>
                  <a:lnTo>
                    <a:pt x="242760" y="672045"/>
                  </a:lnTo>
                  <a:close/>
                </a:path>
                <a:path w="269240" h="822325">
                  <a:moveTo>
                    <a:pt x="242760" y="629221"/>
                  </a:moveTo>
                  <a:lnTo>
                    <a:pt x="242493" y="618134"/>
                  </a:lnTo>
                  <a:lnTo>
                    <a:pt x="241363" y="596557"/>
                  </a:lnTo>
                  <a:lnTo>
                    <a:pt x="241147" y="588035"/>
                  </a:lnTo>
                  <a:lnTo>
                    <a:pt x="241109" y="525449"/>
                  </a:lnTo>
                  <a:lnTo>
                    <a:pt x="239445" y="495795"/>
                  </a:lnTo>
                  <a:lnTo>
                    <a:pt x="239445" y="494157"/>
                  </a:lnTo>
                  <a:lnTo>
                    <a:pt x="237794" y="489216"/>
                  </a:lnTo>
                  <a:lnTo>
                    <a:pt x="237794" y="487565"/>
                  </a:lnTo>
                  <a:lnTo>
                    <a:pt x="236143" y="485914"/>
                  </a:lnTo>
                  <a:lnTo>
                    <a:pt x="236169" y="564413"/>
                  </a:lnTo>
                  <a:lnTo>
                    <a:pt x="236359" y="572389"/>
                  </a:lnTo>
                  <a:lnTo>
                    <a:pt x="236842" y="580377"/>
                  </a:lnTo>
                  <a:lnTo>
                    <a:pt x="237794" y="588035"/>
                  </a:lnTo>
                  <a:lnTo>
                    <a:pt x="238061" y="598182"/>
                  </a:lnTo>
                  <a:lnTo>
                    <a:pt x="239191" y="619074"/>
                  </a:lnTo>
                  <a:lnTo>
                    <a:pt x="239445" y="629221"/>
                  </a:lnTo>
                  <a:lnTo>
                    <a:pt x="239445" y="630872"/>
                  </a:lnTo>
                  <a:lnTo>
                    <a:pt x="242760" y="630872"/>
                  </a:lnTo>
                  <a:lnTo>
                    <a:pt x="242760" y="629221"/>
                  </a:lnTo>
                  <a:close/>
                </a:path>
                <a:path w="269240" h="822325">
                  <a:moveTo>
                    <a:pt x="246062" y="695109"/>
                  </a:moveTo>
                  <a:lnTo>
                    <a:pt x="242760" y="685228"/>
                  </a:lnTo>
                  <a:lnTo>
                    <a:pt x="242760" y="680288"/>
                  </a:lnTo>
                  <a:lnTo>
                    <a:pt x="241109" y="676986"/>
                  </a:lnTo>
                  <a:lnTo>
                    <a:pt x="241109" y="673696"/>
                  </a:lnTo>
                  <a:lnTo>
                    <a:pt x="239445" y="672045"/>
                  </a:lnTo>
                  <a:lnTo>
                    <a:pt x="239445" y="681926"/>
                  </a:lnTo>
                  <a:lnTo>
                    <a:pt x="241109" y="688517"/>
                  </a:lnTo>
                  <a:lnTo>
                    <a:pt x="241109" y="737933"/>
                  </a:lnTo>
                  <a:lnTo>
                    <a:pt x="242760" y="744524"/>
                  </a:lnTo>
                  <a:lnTo>
                    <a:pt x="242760" y="746163"/>
                  </a:lnTo>
                  <a:lnTo>
                    <a:pt x="246062" y="746163"/>
                  </a:lnTo>
                  <a:lnTo>
                    <a:pt x="246062" y="695109"/>
                  </a:lnTo>
                  <a:close/>
                </a:path>
                <a:path w="269240" h="822325">
                  <a:moveTo>
                    <a:pt x="247713" y="448030"/>
                  </a:moveTo>
                  <a:lnTo>
                    <a:pt x="244411" y="448030"/>
                  </a:lnTo>
                  <a:lnTo>
                    <a:pt x="242760" y="449681"/>
                  </a:lnTo>
                  <a:lnTo>
                    <a:pt x="242760" y="477685"/>
                  </a:lnTo>
                  <a:lnTo>
                    <a:pt x="246062" y="477685"/>
                  </a:lnTo>
                  <a:lnTo>
                    <a:pt x="246062" y="456272"/>
                  </a:lnTo>
                  <a:lnTo>
                    <a:pt x="247713" y="452970"/>
                  </a:lnTo>
                  <a:lnTo>
                    <a:pt x="246062" y="451332"/>
                  </a:lnTo>
                  <a:lnTo>
                    <a:pt x="246062" y="449681"/>
                  </a:lnTo>
                  <a:lnTo>
                    <a:pt x="247713" y="448030"/>
                  </a:lnTo>
                  <a:close/>
                </a:path>
                <a:path w="269240" h="822325">
                  <a:moveTo>
                    <a:pt x="251015" y="352501"/>
                  </a:moveTo>
                  <a:lnTo>
                    <a:pt x="249364" y="350850"/>
                  </a:lnTo>
                  <a:lnTo>
                    <a:pt x="249364" y="354139"/>
                  </a:lnTo>
                  <a:lnTo>
                    <a:pt x="247713" y="359079"/>
                  </a:lnTo>
                  <a:lnTo>
                    <a:pt x="247713" y="424967"/>
                  </a:lnTo>
                  <a:lnTo>
                    <a:pt x="251015" y="424967"/>
                  </a:lnTo>
                  <a:lnTo>
                    <a:pt x="251015" y="352501"/>
                  </a:lnTo>
                  <a:close/>
                </a:path>
                <a:path w="269240" h="822325">
                  <a:moveTo>
                    <a:pt x="254317" y="314617"/>
                  </a:moveTo>
                  <a:lnTo>
                    <a:pt x="252666" y="308025"/>
                  </a:lnTo>
                  <a:lnTo>
                    <a:pt x="252666" y="304723"/>
                  </a:lnTo>
                  <a:lnTo>
                    <a:pt x="251015" y="301434"/>
                  </a:lnTo>
                  <a:lnTo>
                    <a:pt x="249364" y="303085"/>
                  </a:lnTo>
                  <a:lnTo>
                    <a:pt x="249364" y="329438"/>
                  </a:lnTo>
                  <a:lnTo>
                    <a:pt x="251015" y="332727"/>
                  </a:lnTo>
                  <a:lnTo>
                    <a:pt x="251015" y="334378"/>
                  </a:lnTo>
                  <a:lnTo>
                    <a:pt x="254317" y="334378"/>
                  </a:lnTo>
                  <a:lnTo>
                    <a:pt x="254317" y="314617"/>
                  </a:lnTo>
                  <a:close/>
                </a:path>
                <a:path w="269240" h="822325">
                  <a:moveTo>
                    <a:pt x="264223" y="551802"/>
                  </a:moveTo>
                  <a:lnTo>
                    <a:pt x="262572" y="555104"/>
                  </a:lnTo>
                  <a:lnTo>
                    <a:pt x="262572" y="553453"/>
                  </a:lnTo>
                  <a:lnTo>
                    <a:pt x="260921" y="555104"/>
                  </a:lnTo>
                  <a:lnTo>
                    <a:pt x="259270" y="560044"/>
                  </a:lnTo>
                  <a:lnTo>
                    <a:pt x="259270" y="617689"/>
                  </a:lnTo>
                  <a:lnTo>
                    <a:pt x="259524" y="627837"/>
                  </a:lnTo>
                  <a:lnTo>
                    <a:pt x="260667" y="648728"/>
                  </a:lnTo>
                  <a:lnTo>
                    <a:pt x="260921" y="658863"/>
                  </a:lnTo>
                  <a:lnTo>
                    <a:pt x="260921" y="660514"/>
                  </a:lnTo>
                  <a:lnTo>
                    <a:pt x="264223" y="660514"/>
                  </a:lnTo>
                  <a:lnTo>
                    <a:pt x="264223" y="581456"/>
                  </a:lnTo>
                  <a:lnTo>
                    <a:pt x="262572" y="573214"/>
                  </a:lnTo>
                  <a:lnTo>
                    <a:pt x="262572" y="556742"/>
                  </a:lnTo>
                  <a:lnTo>
                    <a:pt x="263118" y="555104"/>
                  </a:lnTo>
                  <a:lnTo>
                    <a:pt x="264223" y="551802"/>
                  </a:lnTo>
                  <a:close/>
                </a:path>
                <a:path w="269240" h="822325">
                  <a:moveTo>
                    <a:pt x="264223" y="434860"/>
                  </a:moveTo>
                  <a:lnTo>
                    <a:pt x="262572" y="433209"/>
                  </a:lnTo>
                  <a:lnTo>
                    <a:pt x="262572" y="434860"/>
                  </a:lnTo>
                  <a:lnTo>
                    <a:pt x="264223" y="438150"/>
                  </a:lnTo>
                  <a:lnTo>
                    <a:pt x="264223" y="434860"/>
                  </a:lnTo>
                  <a:close/>
                </a:path>
                <a:path w="269240" h="822325">
                  <a:moveTo>
                    <a:pt x="264223" y="431558"/>
                  </a:moveTo>
                  <a:lnTo>
                    <a:pt x="262572" y="431558"/>
                  </a:lnTo>
                  <a:lnTo>
                    <a:pt x="262572" y="433209"/>
                  </a:lnTo>
                  <a:lnTo>
                    <a:pt x="264223" y="431558"/>
                  </a:lnTo>
                  <a:close/>
                </a:path>
                <a:path w="269240" h="822325">
                  <a:moveTo>
                    <a:pt x="269176" y="448030"/>
                  </a:moveTo>
                  <a:lnTo>
                    <a:pt x="267525" y="441439"/>
                  </a:lnTo>
                  <a:lnTo>
                    <a:pt x="264223" y="438150"/>
                  </a:lnTo>
                  <a:lnTo>
                    <a:pt x="264223" y="446379"/>
                  </a:lnTo>
                  <a:lnTo>
                    <a:pt x="262572" y="452970"/>
                  </a:lnTo>
                  <a:lnTo>
                    <a:pt x="262597" y="502831"/>
                  </a:lnTo>
                  <a:lnTo>
                    <a:pt x="262775" y="511657"/>
                  </a:lnTo>
                  <a:lnTo>
                    <a:pt x="263271" y="520788"/>
                  </a:lnTo>
                  <a:lnTo>
                    <a:pt x="264223" y="530390"/>
                  </a:lnTo>
                  <a:lnTo>
                    <a:pt x="264223" y="532041"/>
                  </a:lnTo>
                  <a:lnTo>
                    <a:pt x="267525" y="532041"/>
                  </a:lnTo>
                  <a:lnTo>
                    <a:pt x="267525" y="454621"/>
                  </a:lnTo>
                  <a:lnTo>
                    <a:pt x="269176" y="448030"/>
                  </a:lnTo>
                  <a:close/>
                </a:path>
              </a:pathLst>
            </a:custGeom>
            <a:solidFill>
              <a:srgbClr val="C66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60270" y="5732411"/>
              <a:ext cx="1742439" cy="753110"/>
            </a:xfrm>
            <a:custGeom>
              <a:avLst/>
              <a:gdLst/>
              <a:ahLst/>
              <a:cxnLst/>
              <a:rect l="l" t="t" r="r" b="b"/>
              <a:pathLst>
                <a:path w="1742440" h="753110">
                  <a:moveTo>
                    <a:pt x="9906" y="420027"/>
                  </a:moveTo>
                  <a:lnTo>
                    <a:pt x="6883" y="381571"/>
                  </a:lnTo>
                  <a:lnTo>
                    <a:pt x="6578" y="357593"/>
                  </a:lnTo>
                  <a:lnTo>
                    <a:pt x="6400" y="345909"/>
                  </a:lnTo>
                  <a:lnTo>
                    <a:pt x="5905" y="334225"/>
                  </a:lnTo>
                  <a:lnTo>
                    <a:pt x="4953" y="322846"/>
                  </a:lnTo>
                  <a:lnTo>
                    <a:pt x="4953" y="227304"/>
                  </a:lnTo>
                  <a:lnTo>
                    <a:pt x="1651" y="225666"/>
                  </a:lnTo>
                  <a:lnTo>
                    <a:pt x="0" y="227304"/>
                  </a:lnTo>
                  <a:lnTo>
                    <a:pt x="25" y="334225"/>
                  </a:lnTo>
                  <a:lnTo>
                    <a:pt x="203" y="345909"/>
                  </a:lnTo>
                  <a:lnTo>
                    <a:pt x="698" y="357593"/>
                  </a:lnTo>
                  <a:lnTo>
                    <a:pt x="1651" y="368960"/>
                  </a:lnTo>
                  <a:lnTo>
                    <a:pt x="2603" y="381571"/>
                  </a:lnTo>
                  <a:lnTo>
                    <a:pt x="3505" y="395109"/>
                  </a:lnTo>
                  <a:lnTo>
                    <a:pt x="4673" y="407644"/>
                  </a:lnTo>
                  <a:lnTo>
                    <a:pt x="6604" y="420027"/>
                  </a:lnTo>
                  <a:lnTo>
                    <a:pt x="6604" y="421678"/>
                  </a:lnTo>
                  <a:lnTo>
                    <a:pt x="9906" y="421678"/>
                  </a:lnTo>
                  <a:lnTo>
                    <a:pt x="9906" y="420027"/>
                  </a:lnTo>
                  <a:close/>
                </a:path>
                <a:path w="1742440" h="753110">
                  <a:moveTo>
                    <a:pt x="14859" y="237197"/>
                  </a:moveTo>
                  <a:lnTo>
                    <a:pt x="11557" y="235546"/>
                  </a:lnTo>
                  <a:lnTo>
                    <a:pt x="11557" y="232257"/>
                  </a:lnTo>
                  <a:lnTo>
                    <a:pt x="9906" y="232257"/>
                  </a:lnTo>
                  <a:lnTo>
                    <a:pt x="9906" y="253669"/>
                  </a:lnTo>
                  <a:lnTo>
                    <a:pt x="11557" y="256959"/>
                  </a:lnTo>
                  <a:lnTo>
                    <a:pt x="11557" y="258610"/>
                  </a:lnTo>
                  <a:lnTo>
                    <a:pt x="14859" y="258610"/>
                  </a:lnTo>
                  <a:lnTo>
                    <a:pt x="14859" y="237197"/>
                  </a:lnTo>
                  <a:close/>
                </a:path>
                <a:path w="1742440" h="753110">
                  <a:moveTo>
                    <a:pt x="24765" y="299783"/>
                  </a:moveTo>
                  <a:lnTo>
                    <a:pt x="23114" y="294843"/>
                  </a:lnTo>
                  <a:lnTo>
                    <a:pt x="21463" y="284962"/>
                  </a:lnTo>
                  <a:lnTo>
                    <a:pt x="21463" y="280022"/>
                  </a:lnTo>
                  <a:lnTo>
                    <a:pt x="19812" y="278371"/>
                  </a:lnTo>
                  <a:lnTo>
                    <a:pt x="19812" y="340969"/>
                  </a:lnTo>
                  <a:lnTo>
                    <a:pt x="21463" y="347548"/>
                  </a:lnTo>
                  <a:lnTo>
                    <a:pt x="21463" y="355790"/>
                  </a:lnTo>
                  <a:lnTo>
                    <a:pt x="24765" y="355790"/>
                  </a:lnTo>
                  <a:lnTo>
                    <a:pt x="24765" y="299783"/>
                  </a:lnTo>
                  <a:close/>
                </a:path>
                <a:path w="1742440" h="753110">
                  <a:moveTo>
                    <a:pt x="31369" y="184480"/>
                  </a:moveTo>
                  <a:lnTo>
                    <a:pt x="28067" y="179539"/>
                  </a:lnTo>
                  <a:lnTo>
                    <a:pt x="26416" y="179539"/>
                  </a:lnTo>
                  <a:lnTo>
                    <a:pt x="26416" y="181190"/>
                  </a:lnTo>
                  <a:lnTo>
                    <a:pt x="28067" y="186131"/>
                  </a:lnTo>
                  <a:lnTo>
                    <a:pt x="28067" y="205892"/>
                  </a:lnTo>
                  <a:lnTo>
                    <a:pt x="26416" y="210832"/>
                  </a:lnTo>
                  <a:lnTo>
                    <a:pt x="26416" y="222364"/>
                  </a:lnTo>
                  <a:lnTo>
                    <a:pt x="24765" y="227304"/>
                  </a:lnTo>
                  <a:lnTo>
                    <a:pt x="24765" y="245427"/>
                  </a:lnTo>
                  <a:lnTo>
                    <a:pt x="28067" y="245427"/>
                  </a:lnTo>
                  <a:lnTo>
                    <a:pt x="28067" y="235546"/>
                  </a:lnTo>
                  <a:lnTo>
                    <a:pt x="29718" y="230606"/>
                  </a:lnTo>
                  <a:lnTo>
                    <a:pt x="29718" y="225666"/>
                  </a:lnTo>
                  <a:lnTo>
                    <a:pt x="31369" y="222364"/>
                  </a:lnTo>
                  <a:lnTo>
                    <a:pt x="31369" y="184480"/>
                  </a:lnTo>
                  <a:close/>
                </a:path>
                <a:path w="1742440" h="753110">
                  <a:moveTo>
                    <a:pt x="42938" y="135064"/>
                  </a:moveTo>
                  <a:lnTo>
                    <a:pt x="41287" y="135064"/>
                  </a:lnTo>
                  <a:lnTo>
                    <a:pt x="41287" y="136715"/>
                  </a:lnTo>
                  <a:lnTo>
                    <a:pt x="42938" y="136715"/>
                  </a:lnTo>
                  <a:lnTo>
                    <a:pt x="42938" y="135064"/>
                  </a:lnTo>
                  <a:close/>
                </a:path>
                <a:path w="1742440" h="753110">
                  <a:moveTo>
                    <a:pt x="46240" y="154838"/>
                  </a:moveTo>
                  <a:lnTo>
                    <a:pt x="44589" y="149898"/>
                  </a:lnTo>
                  <a:lnTo>
                    <a:pt x="44589" y="141655"/>
                  </a:lnTo>
                  <a:lnTo>
                    <a:pt x="42938" y="138366"/>
                  </a:lnTo>
                  <a:lnTo>
                    <a:pt x="41287" y="136715"/>
                  </a:lnTo>
                  <a:lnTo>
                    <a:pt x="41287" y="189420"/>
                  </a:lnTo>
                  <a:lnTo>
                    <a:pt x="42938" y="196011"/>
                  </a:lnTo>
                  <a:lnTo>
                    <a:pt x="42938" y="197662"/>
                  </a:lnTo>
                  <a:lnTo>
                    <a:pt x="46240" y="197662"/>
                  </a:lnTo>
                  <a:lnTo>
                    <a:pt x="46240" y="154838"/>
                  </a:lnTo>
                  <a:close/>
                </a:path>
                <a:path w="1742440" h="753110">
                  <a:moveTo>
                    <a:pt x="49542" y="270141"/>
                  </a:moveTo>
                  <a:lnTo>
                    <a:pt x="47891" y="228955"/>
                  </a:lnTo>
                  <a:lnTo>
                    <a:pt x="47891" y="212483"/>
                  </a:lnTo>
                  <a:lnTo>
                    <a:pt x="46240" y="212483"/>
                  </a:lnTo>
                  <a:lnTo>
                    <a:pt x="46240" y="205892"/>
                  </a:lnTo>
                  <a:lnTo>
                    <a:pt x="44589" y="205892"/>
                  </a:lnTo>
                  <a:lnTo>
                    <a:pt x="44615" y="352336"/>
                  </a:lnTo>
                  <a:lnTo>
                    <a:pt x="44792" y="364020"/>
                  </a:lnTo>
                  <a:lnTo>
                    <a:pt x="45275" y="375704"/>
                  </a:lnTo>
                  <a:lnTo>
                    <a:pt x="46240" y="387083"/>
                  </a:lnTo>
                  <a:lnTo>
                    <a:pt x="46240" y="388734"/>
                  </a:lnTo>
                  <a:lnTo>
                    <a:pt x="49542" y="388734"/>
                  </a:lnTo>
                  <a:lnTo>
                    <a:pt x="49542" y="270141"/>
                  </a:lnTo>
                  <a:close/>
                </a:path>
                <a:path w="1742440" h="753110">
                  <a:moveTo>
                    <a:pt x="66878" y="94716"/>
                  </a:moveTo>
                  <a:lnTo>
                    <a:pt x="66052" y="93891"/>
                  </a:lnTo>
                  <a:lnTo>
                    <a:pt x="66052" y="95542"/>
                  </a:lnTo>
                  <a:lnTo>
                    <a:pt x="66878" y="94716"/>
                  </a:lnTo>
                  <a:close/>
                </a:path>
                <a:path w="1742440" h="753110">
                  <a:moveTo>
                    <a:pt x="67703" y="93891"/>
                  </a:moveTo>
                  <a:lnTo>
                    <a:pt x="66878" y="94716"/>
                  </a:lnTo>
                  <a:lnTo>
                    <a:pt x="67703" y="95542"/>
                  </a:lnTo>
                  <a:lnTo>
                    <a:pt x="67703" y="93891"/>
                  </a:lnTo>
                  <a:close/>
                </a:path>
                <a:path w="1742440" h="753110">
                  <a:moveTo>
                    <a:pt x="72656" y="247078"/>
                  </a:moveTo>
                  <a:lnTo>
                    <a:pt x="71005" y="247078"/>
                  </a:lnTo>
                  <a:lnTo>
                    <a:pt x="71005" y="248729"/>
                  </a:lnTo>
                  <a:lnTo>
                    <a:pt x="72656" y="247078"/>
                  </a:lnTo>
                  <a:close/>
                </a:path>
                <a:path w="1742440" h="753110">
                  <a:moveTo>
                    <a:pt x="72656" y="222364"/>
                  </a:moveTo>
                  <a:lnTo>
                    <a:pt x="72402" y="209753"/>
                  </a:lnTo>
                  <a:lnTo>
                    <a:pt x="71259" y="183921"/>
                  </a:lnTo>
                  <a:lnTo>
                    <a:pt x="71005" y="171310"/>
                  </a:lnTo>
                  <a:lnTo>
                    <a:pt x="71005" y="143306"/>
                  </a:lnTo>
                  <a:lnTo>
                    <a:pt x="69354" y="138366"/>
                  </a:lnTo>
                  <a:lnTo>
                    <a:pt x="67703" y="108712"/>
                  </a:lnTo>
                  <a:lnTo>
                    <a:pt x="67703" y="105422"/>
                  </a:lnTo>
                  <a:lnTo>
                    <a:pt x="69354" y="100482"/>
                  </a:lnTo>
                  <a:lnTo>
                    <a:pt x="67703" y="97180"/>
                  </a:lnTo>
                  <a:lnTo>
                    <a:pt x="67703" y="102120"/>
                  </a:lnTo>
                  <a:lnTo>
                    <a:pt x="66052" y="105422"/>
                  </a:lnTo>
                  <a:lnTo>
                    <a:pt x="66052" y="169659"/>
                  </a:lnTo>
                  <a:lnTo>
                    <a:pt x="67703" y="177901"/>
                  </a:lnTo>
                  <a:lnTo>
                    <a:pt x="67703" y="186131"/>
                  </a:lnTo>
                  <a:lnTo>
                    <a:pt x="67957" y="195033"/>
                  </a:lnTo>
                  <a:lnTo>
                    <a:pt x="69100" y="213461"/>
                  </a:lnTo>
                  <a:lnTo>
                    <a:pt x="69354" y="222364"/>
                  </a:lnTo>
                  <a:lnTo>
                    <a:pt x="69354" y="224015"/>
                  </a:lnTo>
                  <a:lnTo>
                    <a:pt x="72656" y="224015"/>
                  </a:lnTo>
                  <a:lnTo>
                    <a:pt x="72656" y="222364"/>
                  </a:lnTo>
                  <a:close/>
                </a:path>
                <a:path w="1742440" h="753110">
                  <a:moveTo>
                    <a:pt x="84213" y="438150"/>
                  </a:moveTo>
                  <a:lnTo>
                    <a:pt x="84188" y="423887"/>
                  </a:lnTo>
                  <a:lnTo>
                    <a:pt x="84010" y="410972"/>
                  </a:lnTo>
                  <a:lnTo>
                    <a:pt x="83527" y="398043"/>
                  </a:lnTo>
                  <a:lnTo>
                    <a:pt x="82562" y="385432"/>
                  </a:lnTo>
                  <a:lnTo>
                    <a:pt x="82283" y="374065"/>
                  </a:lnTo>
                  <a:lnTo>
                    <a:pt x="81534" y="362381"/>
                  </a:lnTo>
                  <a:lnTo>
                    <a:pt x="80479" y="350697"/>
                  </a:lnTo>
                  <a:lnTo>
                    <a:pt x="79260" y="339318"/>
                  </a:lnTo>
                  <a:lnTo>
                    <a:pt x="79006" y="331876"/>
                  </a:lnTo>
                  <a:lnTo>
                    <a:pt x="77876" y="316382"/>
                  </a:lnTo>
                  <a:lnTo>
                    <a:pt x="77609" y="308025"/>
                  </a:lnTo>
                  <a:lnTo>
                    <a:pt x="74307" y="268490"/>
                  </a:lnTo>
                  <a:lnTo>
                    <a:pt x="72656" y="253669"/>
                  </a:lnTo>
                  <a:lnTo>
                    <a:pt x="72656" y="248729"/>
                  </a:lnTo>
                  <a:lnTo>
                    <a:pt x="71005" y="248729"/>
                  </a:lnTo>
                  <a:lnTo>
                    <a:pt x="71005" y="281673"/>
                  </a:lnTo>
                  <a:lnTo>
                    <a:pt x="72656" y="288251"/>
                  </a:lnTo>
                  <a:lnTo>
                    <a:pt x="72656" y="294843"/>
                  </a:lnTo>
                  <a:lnTo>
                    <a:pt x="74307" y="301434"/>
                  </a:lnTo>
                  <a:lnTo>
                    <a:pt x="74307" y="308025"/>
                  </a:lnTo>
                  <a:lnTo>
                    <a:pt x="74574" y="315455"/>
                  </a:lnTo>
                  <a:lnTo>
                    <a:pt x="75704" y="330949"/>
                  </a:lnTo>
                  <a:lnTo>
                    <a:pt x="75958" y="339318"/>
                  </a:lnTo>
                  <a:lnTo>
                    <a:pt x="76936" y="350697"/>
                  </a:lnTo>
                  <a:lnTo>
                    <a:pt x="78282" y="374065"/>
                  </a:lnTo>
                  <a:lnTo>
                    <a:pt x="79260" y="385432"/>
                  </a:lnTo>
                  <a:lnTo>
                    <a:pt x="80213" y="398043"/>
                  </a:lnTo>
                  <a:lnTo>
                    <a:pt x="80708" y="410972"/>
                  </a:lnTo>
                  <a:lnTo>
                    <a:pt x="80886" y="423887"/>
                  </a:lnTo>
                  <a:lnTo>
                    <a:pt x="80911" y="438150"/>
                  </a:lnTo>
                  <a:lnTo>
                    <a:pt x="84213" y="438150"/>
                  </a:lnTo>
                  <a:close/>
                </a:path>
                <a:path w="1742440" h="753110">
                  <a:moveTo>
                    <a:pt x="92481" y="168008"/>
                  </a:moveTo>
                  <a:lnTo>
                    <a:pt x="90817" y="168008"/>
                  </a:lnTo>
                  <a:lnTo>
                    <a:pt x="90817" y="169659"/>
                  </a:lnTo>
                  <a:lnTo>
                    <a:pt x="92481" y="168008"/>
                  </a:lnTo>
                  <a:close/>
                </a:path>
                <a:path w="1742440" h="753110">
                  <a:moveTo>
                    <a:pt x="99085" y="301434"/>
                  </a:moveTo>
                  <a:lnTo>
                    <a:pt x="97434" y="293192"/>
                  </a:lnTo>
                  <a:lnTo>
                    <a:pt x="97434" y="273431"/>
                  </a:lnTo>
                  <a:lnTo>
                    <a:pt x="95783" y="270141"/>
                  </a:lnTo>
                  <a:lnTo>
                    <a:pt x="95783" y="265201"/>
                  </a:lnTo>
                  <a:lnTo>
                    <a:pt x="94132" y="261899"/>
                  </a:lnTo>
                  <a:lnTo>
                    <a:pt x="94132" y="258610"/>
                  </a:lnTo>
                  <a:lnTo>
                    <a:pt x="92481" y="256959"/>
                  </a:lnTo>
                  <a:lnTo>
                    <a:pt x="90817" y="252018"/>
                  </a:lnTo>
                  <a:lnTo>
                    <a:pt x="90817" y="248729"/>
                  </a:lnTo>
                  <a:lnTo>
                    <a:pt x="89166" y="248729"/>
                  </a:lnTo>
                  <a:lnTo>
                    <a:pt x="89166" y="250367"/>
                  </a:lnTo>
                  <a:lnTo>
                    <a:pt x="90817" y="255308"/>
                  </a:lnTo>
                  <a:lnTo>
                    <a:pt x="92481" y="270141"/>
                  </a:lnTo>
                  <a:lnTo>
                    <a:pt x="92481" y="288251"/>
                  </a:lnTo>
                  <a:lnTo>
                    <a:pt x="94132" y="293192"/>
                  </a:lnTo>
                  <a:lnTo>
                    <a:pt x="94132" y="298132"/>
                  </a:lnTo>
                  <a:lnTo>
                    <a:pt x="95783" y="304723"/>
                  </a:lnTo>
                  <a:lnTo>
                    <a:pt x="95783" y="311315"/>
                  </a:lnTo>
                  <a:lnTo>
                    <a:pt x="99085" y="311315"/>
                  </a:lnTo>
                  <a:lnTo>
                    <a:pt x="99085" y="301434"/>
                  </a:lnTo>
                  <a:close/>
                </a:path>
                <a:path w="1742440" h="753110">
                  <a:moveTo>
                    <a:pt x="99085" y="219075"/>
                  </a:moveTo>
                  <a:lnTo>
                    <a:pt x="97434" y="212483"/>
                  </a:lnTo>
                  <a:lnTo>
                    <a:pt x="97434" y="191071"/>
                  </a:lnTo>
                  <a:lnTo>
                    <a:pt x="95783" y="187782"/>
                  </a:lnTo>
                  <a:lnTo>
                    <a:pt x="95783" y="182841"/>
                  </a:lnTo>
                  <a:lnTo>
                    <a:pt x="94132" y="179539"/>
                  </a:lnTo>
                  <a:lnTo>
                    <a:pt x="94132" y="174599"/>
                  </a:lnTo>
                  <a:lnTo>
                    <a:pt x="92468" y="172948"/>
                  </a:lnTo>
                  <a:lnTo>
                    <a:pt x="92468" y="169659"/>
                  </a:lnTo>
                  <a:lnTo>
                    <a:pt x="90817" y="169659"/>
                  </a:lnTo>
                  <a:lnTo>
                    <a:pt x="90817" y="174599"/>
                  </a:lnTo>
                  <a:lnTo>
                    <a:pt x="92481" y="189420"/>
                  </a:lnTo>
                  <a:lnTo>
                    <a:pt x="92481" y="204254"/>
                  </a:lnTo>
                  <a:lnTo>
                    <a:pt x="94132" y="207543"/>
                  </a:lnTo>
                  <a:lnTo>
                    <a:pt x="94132" y="215785"/>
                  </a:lnTo>
                  <a:lnTo>
                    <a:pt x="95783" y="220726"/>
                  </a:lnTo>
                  <a:lnTo>
                    <a:pt x="95783" y="228955"/>
                  </a:lnTo>
                  <a:lnTo>
                    <a:pt x="99085" y="228955"/>
                  </a:lnTo>
                  <a:lnTo>
                    <a:pt x="99085" y="219075"/>
                  </a:lnTo>
                  <a:close/>
                </a:path>
                <a:path w="1742440" h="753110">
                  <a:moveTo>
                    <a:pt x="1296339" y="668743"/>
                  </a:moveTo>
                  <a:lnTo>
                    <a:pt x="1293037" y="665454"/>
                  </a:lnTo>
                  <a:lnTo>
                    <a:pt x="1291386" y="667105"/>
                  </a:lnTo>
                  <a:lnTo>
                    <a:pt x="1291386" y="676986"/>
                  </a:lnTo>
                  <a:lnTo>
                    <a:pt x="1293037" y="678637"/>
                  </a:lnTo>
                  <a:lnTo>
                    <a:pt x="1293037" y="681926"/>
                  </a:lnTo>
                  <a:lnTo>
                    <a:pt x="1296339" y="681926"/>
                  </a:lnTo>
                  <a:lnTo>
                    <a:pt x="1296339" y="668743"/>
                  </a:lnTo>
                  <a:close/>
                </a:path>
                <a:path w="1742440" h="753110">
                  <a:moveTo>
                    <a:pt x="1304594" y="568274"/>
                  </a:moveTo>
                  <a:lnTo>
                    <a:pt x="1302943" y="564984"/>
                  </a:lnTo>
                  <a:lnTo>
                    <a:pt x="1302943" y="563333"/>
                  </a:lnTo>
                  <a:lnTo>
                    <a:pt x="1301292" y="561682"/>
                  </a:lnTo>
                  <a:lnTo>
                    <a:pt x="1301292" y="583095"/>
                  </a:lnTo>
                  <a:lnTo>
                    <a:pt x="1304594" y="583095"/>
                  </a:lnTo>
                  <a:lnTo>
                    <a:pt x="1304594" y="568274"/>
                  </a:lnTo>
                  <a:close/>
                </a:path>
                <a:path w="1742440" h="753110">
                  <a:moveTo>
                    <a:pt x="1340916" y="579805"/>
                  </a:moveTo>
                  <a:lnTo>
                    <a:pt x="1335963" y="578154"/>
                  </a:lnTo>
                  <a:lnTo>
                    <a:pt x="1335963" y="586397"/>
                  </a:lnTo>
                  <a:lnTo>
                    <a:pt x="1337614" y="588035"/>
                  </a:lnTo>
                  <a:lnTo>
                    <a:pt x="1337614" y="589686"/>
                  </a:lnTo>
                  <a:lnTo>
                    <a:pt x="1340916" y="589686"/>
                  </a:lnTo>
                  <a:lnTo>
                    <a:pt x="1340916" y="579805"/>
                  </a:lnTo>
                  <a:close/>
                </a:path>
                <a:path w="1742440" h="753110">
                  <a:moveTo>
                    <a:pt x="1344231" y="746163"/>
                  </a:moveTo>
                  <a:lnTo>
                    <a:pt x="1342580" y="741222"/>
                  </a:lnTo>
                  <a:lnTo>
                    <a:pt x="1342580" y="698398"/>
                  </a:lnTo>
                  <a:lnTo>
                    <a:pt x="1339265" y="698398"/>
                  </a:lnTo>
                  <a:lnTo>
                    <a:pt x="1339265" y="739584"/>
                  </a:lnTo>
                  <a:lnTo>
                    <a:pt x="1340916" y="744524"/>
                  </a:lnTo>
                  <a:lnTo>
                    <a:pt x="1340916" y="752754"/>
                  </a:lnTo>
                  <a:lnTo>
                    <a:pt x="1344231" y="752754"/>
                  </a:lnTo>
                  <a:lnTo>
                    <a:pt x="1344231" y="746163"/>
                  </a:lnTo>
                  <a:close/>
                </a:path>
                <a:path w="1742440" h="753110">
                  <a:moveTo>
                    <a:pt x="1345882" y="611098"/>
                  </a:moveTo>
                  <a:lnTo>
                    <a:pt x="1344231" y="612749"/>
                  </a:lnTo>
                  <a:lnTo>
                    <a:pt x="1345882" y="612749"/>
                  </a:lnTo>
                  <a:lnTo>
                    <a:pt x="1345882" y="611098"/>
                  </a:lnTo>
                  <a:close/>
                </a:path>
                <a:path w="1742440" h="753110">
                  <a:moveTo>
                    <a:pt x="1349184" y="634161"/>
                  </a:moveTo>
                  <a:lnTo>
                    <a:pt x="1345882" y="624281"/>
                  </a:lnTo>
                  <a:lnTo>
                    <a:pt x="1345882" y="619340"/>
                  </a:lnTo>
                  <a:lnTo>
                    <a:pt x="1344231" y="616038"/>
                  </a:lnTo>
                  <a:lnTo>
                    <a:pt x="1344231" y="612749"/>
                  </a:lnTo>
                  <a:lnTo>
                    <a:pt x="1342567" y="611098"/>
                  </a:lnTo>
                  <a:lnTo>
                    <a:pt x="1342567" y="620979"/>
                  </a:lnTo>
                  <a:lnTo>
                    <a:pt x="1344231" y="627570"/>
                  </a:lnTo>
                  <a:lnTo>
                    <a:pt x="1344231" y="676986"/>
                  </a:lnTo>
                  <a:lnTo>
                    <a:pt x="1345882" y="683577"/>
                  </a:lnTo>
                  <a:lnTo>
                    <a:pt x="1345882" y="685215"/>
                  </a:lnTo>
                  <a:lnTo>
                    <a:pt x="1349184" y="685215"/>
                  </a:lnTo>
                  <a:lnTo>
                    <a:pt x="1349184" y="634161"/>
                  </a:lnTo>
                  <a:close/>
                </a:path>
                <a:path w="1742440" h="753110">
                  <a:moveTo>
                    <a:pt x="1362392" y="619340"/>
                  </a:moveTo>
                  <a:lnTo>
                    <a:pt x="1360741" y="617689"/>
                  </a:lnTo>
                  <a:lnTo>
                    <a:pt x="1360741" y="619340"/>
                  </a:lnTo>
                  <a:lnTo>
                    <a:pt x="1362392" y="619340"/>
                  </a:lnTo>
                  <a:close/>
                </a:path>
                <a:path w="1742440" h="753110">
                  <a:moveTo>
                    <a:pt x="1365694" y="655574"/>
                  </a:moveTo>
                  <a:lnTo>
                    <a:pt x="1364043" y="655574"/>
                  </a:lnTo>
                  <a:lnTo>
                    <a:pt x="1365694" y="657225"/>
                  </a:lnTo>
                  <a:lnTo>
                    <a:pt x="1365694" y="655574"/>
                  </a:lnTo>
                  <a:close/>
                </a:path>
                <a:path w="1742440" h="753110">
                  <a:moveTo>
                    <a:pt x="1365694" y="619340"/>
                  </a:moveTo>
                  <a:lnTo>
                    <a:pt x="1364043" y="619340"/>
                  </a:lnTo>
                  <a:lnTo>
                    <a:pt x="1364043" y="617689"/>
                  </a:lnTo>
                  <a:lnTo>
                    <a:pt x="1362392" y="619340"/>
                  </a:lnTo>
                  <a:lnTo>
                    <a:pt x="1362392" y="632510"/>
                  </a:lnTo>
                  <a:lnTo>
                    <a:pt x="1365694" y="632510"/>
                  </a:lnTo>
                  <a:lnTo>
                    <a:pt x="1365694" y="619340"/>
                  </a:lnTo>
                  <a:close/>
                </a:path>
                <a:path w="1742440" h="753110">
                  <a:moveTo>
                    <a:pt x="1368996" y="728052"/>
                  </a:moveTo>
                  <a:lnTo>
                    <a:pt x="1367345" y="723112"/>
                  </a:lnTo>
                  <a:lnTo>
                    <a:pt x="1367345" y="685215"/>
                  </a:lnTo>
                  <a:lnTo>
                    <a:pt x="1365694" y="668756"/>
                  </a:lnTo>
                  <a:lnTo>
                    <a:pt x="1365694" y="657225"/>
                  </a:lnTo>
                  <a:lnTo>
                    <a:pt x="1364043" y="657225"/>
                  </a:lnTo>
                  <a:lnTo>
                    <a:pt x="1364043" y="724750"/>
                  </a:lnTo>
                  <a:lnTo>
                    <a:pt x="1365694" y="731342"/>
                  </a:lnTo>
                  <a:lnTo>
                    <a:pt x="1365694" y="741222"/>
                  </a:lnTo>
                  <a:lnTo>
                    <a:pt x="1368996" y="741222"/>
                  </a:lnTo>
                  <a:lnTo>
                    <a:pt x="1368996" y="728052"/>
                  </a:lnTo>
                  <a:close/>
                </a:path>
                <a:path w="1742440" h="753110">
                  <a:moveTo>
                    <a:pt x="1466430" y="421678"/>
                  </a:moveTo>
                  <a:lnTo>
                    <a:pt x="1464779" y="418376"/>
                  </a:lnTo>
                  <a:lnTo>
                    <a:pt x="1464779" y="395325"/>
                  </a:lnTo>
                  <a:lnTo>
                    <a:pt x="1464779" y="393674"/>
                  </a:lnTo>
                  <a:lnTo>
                    <a:pt x="1463128" y="392023"/>
                  </a:lnTo>
                  <a:lnTo>
                    <a:pt x="1461477" y="393674"/>
                  </a:lnTo>
                  <a:lnTo>
                    <a:pt x="1461477" y="396963"/>
                  </a:lnTo>
                  <a:lnTo>
                    <a:pt x="1459826" y="398614"/>
                  </a:lnTo>
                  <a:lnTo>
                    <a:pt x="1459826" y="421678"/>
                  </a:lnTo>
                  <a:lnTo>
                    <a:pt x="1461477" y="424967"/>
                  </a:lnTo>
                  <a:lnTo>
                    <a:pt x="1461477" y="433209"/>
                  </a:lnTo>
                  <a:lnTo>
                    <a:pt x="1463128" y="436499"/>
                  </a:lnTo>
                  <a:lnTo>
                    <a:pt x="1463128" y="439801"/>
                  </a:lnTo>
                  <a:lnTo>
                    <a:pt x="1466430" y="439801"/>
                  </a:lnTo>
                  <a:lnTo>
                    <a:pt x="1466430" y="421678"/>
                  </a:lnTo>
                  <a:close/>
                </a:path>
                <a:path w="1742440" h="753110">
                  <a:moveTo>
                    <a:pt x="1468081" y="508977"/>
                  </a:moveTo>
                  <a:lnTo>
                    <a:pt x="1466430" y="510628"/>
                  </a:lnTo>
                  <a:lnTo>
                    <a:pt x="1468081" y="510628"/>
                  </a:lnTo>
                  <a:lnTo>
                    <a:pt x="1468081" y="508977"/>
                  </a:lnTo>
                  <a:close/>
                </a:path>
                <a:path w="1742440" h="753110">
                  <a:moveTo>
                    <a:pt x="1476336" y="400265"/>
                  </a:moveTo>
                  <a:lnTo>
                    <a:pt x="1474685" y="398614"/>
                  </a:lnTo>
                  <a:lnTo>
                    <a:pt x="1474685" y="400265"/>
                  </a:lnTo>
                  <a:lnTo>
                    <a:pt x="1476336" y="400265"/>
                  </a:lnTo>
                  <a:close/>
                </a:path>
                <a:path w="1742440" h="753110">
                  <a:moveTo>
                    <a:pt x="1477987" y="688517"/>
                  </a:moveTo>
                  <a:lnTo>
                    <a:pt x="1477733" y="676414"/>
                  </a:lnTo>
                  <a:lnTo>
                    <a:pt x="1476590" y="652843"/>
                  </a:lnTo>
                  <a:lnTo>
                    <a:pt x="1476336" y="640753"/>
                  </a:lnTo>
                  <a:lnTo>
                    <a:pt x="1475359" y="629881"/>
                  </a:lnTo>
                  <a:lnTo>
                    <a:pt x="1474012" y="608787"/>
                  </a:lnTo>
                  <a:lnTo>
                    <a:pt x="1473034" y="597916"/>
                  </a:lnTo>
                  <a:lnTo>
                    <a:pt x="1472780" y="590537"/>
                  </a:lnTo>
                  <a:lnTo>
                    <a:pt x="1471637" y="576376"/>
                  </a:lnTo>
                  <a:lnTo>
                    <a:pt x="1471383" y="569925"/>
                  </a:lnTo>
                  <a:lnTo>
                    <a:pt x="1471383" y="560031"/>
                  </a:lnTo>
                  <a:lnTo>
                    <a:pt x="1469732" y="555091"/>
                  </a:lnTo>
                  <a:lnTo>
                    <a:pt x="1469732" y="540270"/>
                  </a:lnTo>
                  <a:lnTo>
                    <a:pt x="1468081" y="532041"/>
                  </a:lnTo>
                  <a:lnTo>
                    <a:pt x="1468081" y="513918"/>
                  </a:lnTo>
                  <a:lnTo>
                    <a:pt x="1466430" y="510628"/>
                  </a:lnTo>
                  <a:lnTo>
                    <a:pt x="1464779" y="510628"/>
                  </a:lnTo>
                  <a:lnTo>
                    <a:pt x="1464779" y="578154"/>
                  </a:lnTo>
                  <a:lnTo>
                    <a:pt x="1466430" y="584746"/>
                  </a:lnTo>
                  <a:lnTo>
                    <a:pt x="1466430" y="602869"/>
                  </a:lnTo>
                  <a:lnTo>
                    <a:pt x="1468081" y="607809"/>
                  </a:lnTo>
                  <a:lnTo>
                    <a:pt x="1469313" y="622376"/>
                  </a:lnTo>
                  <a:lnTo>
                    <a:pt x="1471790" y="650887"/>
                  </a:lnTo>
                  <a:lnTo>
                    <a:pt x="1473034" y="665454"/>
                  </a:lnTo>
                  <a:lnTo>
                    <a:pt x="1473034" y="673696"/>
                  </a:lnTo>
                  <a:lnTo>
                    <a:pt x="1474685" y="681926"/>
                  </a:lnTo>
                  <a:lnTo>
                    <a:pt x="1474685" y="690168"/>
                  </a:lnTo>
                  <a:lnTo>
                    <a:pt x="1477987" y="690168"/>
                  </a:lnTo>
                  <a:lnTo>
                    <a:pt x="1477987" y="688517"/>
                  </a:lnTo>
                  <a:close/>
                </a:path>
                <a:path w="1742440" h="753110">
                  <a:moveTo>
                    <a:pt x="1479638" y="398614"/>
                  </a:moveTo>
                  <a:lnTo>
                    <a:pt x="1477987" y="398614"/>
                  </a:lnTo>
                  <a:lnTo>
                    <a:pt x="1477987" y="396963"/>
                  </a:lnTo>
                  <a:lnTo>
                    <a:pt x="1476336" y="396963"/>
                  </a:lnTo>
                  <a:lnTo>
                    <a:pt x="1476336" y="400265"/>
                  </a:lnTo>
                  <a:lnTo>
                    <a:pt x="1476336" y="415086"/>
                  </a:lnTo>
                  <a:lnTo>
                    <a:pt x="1479638" y="415086"/>
                  </a:lnTo>
                  <a:lnTo>
                    <a:pt x="1479638" y="398614"/>
                  </a:lnTo>
                  <a:close/>
                </a:path>
                <a:path w="1742440" h="753110">
                  <a:moveTo>
                    <a:pt x="1486242" y="189420"/>
                  </a:moveTo>
                  <a:lnTo>
                    <a:pt x="1484591" y="187782"/>
                  </a:lnTo>
                  <a:lnTo>
                    <a:pt x="1482940" y="187782"/>
                  </a:lnTo>
                  <a:lnTo>
                    <a:pt x="1481289" y="189420"/>
                  </a:lnTo>
                  <a:lnTo>
                    <a:pt x="1481289" y="191071"/>
                  </a:lnTo>
                  <a:lnTo>
                    <a:pt x="1479638" y="192722"/>
                  </a:lnTo>
                  <a:lnTo>
                    <a:pt x="1479638" y="199313"/>
                  </a:lnTo>
                  <a:lnTo>
                    <a:pt x="1477987" y="202603"/>
                  </a:lnTo>
                  <a:lnTo>
                    <a:pt x="1477987" y="219075"/>
                  </a:lnTo>
                  <a:lnTo>
                    <a:pt x="1476336" y="225666"/>
                  </a:lnTo>
                  <a:lnTo>
                    <a:pt x="1476336" y="238836"/>
                  </a:lnTo>
                  <a:lnTo>
                    <a:pt x="1474685" y="243776"/>
                  </a:lnTo>
                  <a:lnTo>
                    <a:pt x="1474685" y="255308"/>
                  </a:lnTo>
                  <a:lnTo>
                    <a:pt x="1473034" y="263550"/>
                  </a:lnTo>
                  <a:lnTo>
                    <a:pt x="1473034" y="284962"/>
                  </a:lnTo>
                  <a:lnTo>
                    <a:pt x="1469936" y="324497"/>
                  </a:lnTo>
                  <a:lnTo>
                    <a:pt x="1469732" y="359079"/>
                  </a:lnTo>
                  <a:lnTo>
                    <a:pt x="1473034" y="359079"/>
                  </a:lnTo>
                  <a:lnTo>
                    <a:pt x="1473034" y="357441"/>
                  </a:lnTo>
                  <a:lnTo>
                    <a:pt x="1474012" y="343852"/>
                  </a:lnTo>
                  <a:lnTo>
                    <a:pt x="1475359" y="316674"/>
                  </a:lnTo>
                  <a:lnTo>
                    <a:pt x="1476336" y="303085"/>
                  </a:lnTo>
                  <a:lnTo>
                    <a:pt x="1476590" y="294690"/>
                  </a:lnTo>
                  <a:lnTo>
                    <a:pt x="1477733" y="278523"/>
                  </a:lnTo>
                  <a:lnTo>
                    <a:pt x="1477987" y="270141"/>
                  </a:lnTo>
                  <a:lnTo>
                    <a:pt x="1477987" y="263550"/>
                  </a:lnTo>
                  <a:lnTo>
                    <a:pt x="1479638" y="255308"/>
                  </a:lnTo>
                  <a:lnTo>
                    <a:pt x="1479638" y="248729"/>
                  </a:lnTo>
                  <a:lnTo>
                    <a:pt x="1482940" y="210832"/>
                  </a:lnTo>
                  <a:lnTo>
                    <a:pt x="1484591" y="196011"/>
                  </a:lnTo>
                  <a:lnTo>
                    <a:pt x="1484591" y="194373"/>
                  </a:lnTo>
                  <a:lnTo>
                    <a:pt x="1486242" y="191071"/>
                  </a:lnTo>
                  <a:lnTo>
                    <a:pt x="1486242" y="189420"/>
                  </a:lnTo>
                  <a:close/>
                </a:path>
                <a:path w="1742440" h="753110">
                  <a:moveTo>
                    <a:pt x="1487893" y="611098"/>
                  </a:moveTo>
                  <a:lnTo>
                    <a:pt x="1486941" y="598335"/>
                  </a:lnTo>
                  <a:lnTo>
                    <a:pt x="1486268" y="576097"/>
                  </a:lnTo>
                  <a:lnTo>
                    <a:pt x="1486039" y="545211"/>
                  </a:lnTo>
                  <a:lnTo>
                    <a:pt x="1485544" y="535330"/>
                  </a:lnTo>
                  <a:lnTo>
                    <a:pt x="1484591" y="525449"/>
                  </a:lnTo>
                  <a:lnTo>
                    <a:pt x="1484591" y="499097"/>
                  </a:lnTo>
                  <a:lnTo>
                    <a:pt x="1482940" y="461213"/>
                  </a:lnTo>
                  <a:lnTo>
                    <a:pt x="1482940" y="449681"/>
                  </a:lnTo>
                  <a:lnTo>
                    <a:pt x="1484591" y="444741"/>
                  </a:lnTo>
                  <a:lnTo>
                    <a:pt x="1482940" y="443090"/>
                  </a:lnTo>
                  <a:lnTo>
                    <a:pt x="1481289" y="443090"/>
                  </a:lnTo>
                  <a:lnTo>
                    <a:pt x="1479638" y="448030"/>
                  </a:lnTo>
                  <a:lnTo>
                    <a:pt x="1479892" y="469417"/>
                  </a:lnTo>
                  <a:lnTo>
                    <a:pt x="1481035" y="488518"/>
                  </a:lnTo>
                  <a:lnTo>
                    <a:pt x="1481289" y="553453"/>
                  </a:lnTo>
                  <a:lnTo>
                    <a:pt x="1481569" y="567296"/>
                  </a:lnTo>
                  <a:lnTo>
                    <a:pt x="1483385" y="595604"/>
                  </a:lnTo>
                  <a:lnTo>
                    <a:pt x="1484591" y="611098"/>
                  </a:lnTo>
                  <a:lnTo>
                    <a:pt x="1487893" y="611098"/>
                  </a:lnTo>
                  <a:close/>
                </a:path>
                <a:path w="1742440" h="753110">
                  <a:moveTo>
                    <a:pt x="1502752" y="681926"/>
                  </a:moveTo>
                  <a:lnTo>
                    <a:pt x="1501101" y="681926"/>
                  </a:lnTo>
                  <a:lnTo>
                    <a:pt x="1501101" y="675335"/>
                  </a:lnTo>
                  <a:lnTo>
                    <a:pt x="1499450" y="675335"/>
                  </a:lnTo>
                  <a:lnTo>
                    <a:pt x="1499450" y="723112"/>
                  </a:lnTo>
                  <a:lnTo>
                    <a:pt x="1502752" y="723112"/>
                  </a:lnTo>
                  <a:lnTo>
                    <a:pt x="1502752" y="681926"/>
                  </a:lnTo>
                  <a:close/>
                </a:path>
                <a:path w="1742440" h="753110">
                  <a:moveTo>
                    <a:pt x="1502752" y="273431"/>
                  </a:moveTo>
                  <a:lnTo>
                    <a:pt x="1501101" y="275082"/>
                  </a:lnTo>
                  <a:lnTo>
                    <a:pt x="1501101" y="273431"/>
                  </a:lnTo>
                  <a:lnTo>
                    <a:pt x="1499450" y="275082"/>
                  </a:lnTo>
                  <a:lnTo>
                    <a:pt x="1499450" y="278371"/>
                  </a:lnTo>
                  <a:lnTo>
                    <a:pt x="1499196" y="287972"/>
                  </a:lnTo>
                  <a:lnTo>
                    <a:pt x="1498625" y="299580"/>
                  </a:lnTo>
                  <a:lnTo>
                    <a:pt x="1498066" y="309638"/>
                  </a:lnTo>
                  <a:lnTo>
                    <a:pt x="1497799" y="314604"/>
                  </a:lnTo>
                  <a:lnTo>
                    <a:pt x="1497799" y="439788"/>
                  </a:lnTo>
                  <a:lnTo>
                    <a:pt x="1501101" y="439788"/>
                  </a:lnTo>
                  <a:lnTo>
                    <a:pt x="1501127" y="427024"/>
                  </a:lnTo>
                  <a:lnTo>
                    <a:pt x="1501317" y="415912"/>
                  </a:lnTo>
                  <a:lnTo>
                    <a:pt x="1501800" y="404787"/>
                  </a:lnTo>
                  <a:lnTo>
                    <a:pt x="1502752" y="393674"/>
                  </a:lnTo>
                  <a:lnTo>
                    <a:pt x="1502752" y="275082"/>
                  </a:lnTo>
                  <a:lnTo>
                    <a:pt x="1502752" y="273431"/>
                  </a:lnTo>
                  <a:close/>
                </a:path>
                <a:path w="1742440" h="753110">
                  <a:moveTo>
                    <a:pt x="1502752" y="197662"/>
                  </a:moveTo>
                  <a:lnTo>
                    <a:pt x="1497799" y="197662"/>
                  </a:lnTo>
                  <a:lnTo>
                    <a:pt x="1497799" y="200952"/>
                  </a:lnTo>
                  <a:lnTo>
                    <a:pt x="1499450" y="204254"/>
                  </a:lnTo>
                  <a:lnTo>
                    <a:pt x="1497799" y="205892"/>
                  </a:lnTo>
                  <a:lnTo>
                    <a:pt x="1496148" y="222364"/>
                  </a:lnTo>
                  <a:lnTo>
                    <a:pt x="1496148" y="270141"/>
                  </a:lnTo>
                  <a:lnTo>
                    <a:pt x="1499450" y="270141"/>
                  </a:lnTo>
                  <a:lnTo>
                    <a:pt x="1499450" y="268490"/>
                  </a:lnTo>
                  <a:lnTo>
                    <a:pt x="1499717" y="261340"/>
                  </a:lnTo>
                  <a:lnTo>
                    <a:pt x="1500847" y="247637"/>
                  </a:lnTo>
                  <a:lnTo>
                    <a:pt x="1501101" y="240487"/>
                  </a:lnTo>
                  <a:lnTo>
                    <a:pt x="1501101" y="199313"/>
                  </a:lnTo>
                  <a:lnTo>
                    <a:pt x="1502752" y="197662"/>
                  </a:lnTo>
                  <a:close/>
                </a:path>
                <a:path w="1742440" h="753110">
                  <a:moveTo>
                    <a:pt x="1506067" y="592975"/>
                  </a:moveTo>
                  <a:lnTo>
                    <a:pt x="1502752" y="589686"/>
                  </a:lnTo>
                  <a:lnTo>
                    <a:pt x="1501101" y="591337"/>
                  </a:lnTo>
                  <a:lnTo>
                    <a:pt x="1501101" y="645693"/>
                  </a:lnTo>
                  <a:lnTo>
                    <a:pt x="1502752" y="650633"/>
                  </a:lnTo>
                  <a:lnTo>
                    <a:pt x="1502752" y="652284"/>
                  </a:lnTo>
                  <a:lnTo>
                    <a:pt x="1506067" y="652284"/>
                  </a:lnTo>
                  <a:lnTo>
                    <a:pt x="1506067" y="592975"/>
                  </a:lnTo>
                  <a:close/>
                </a:path>
                <a:path w="1742440" h="753110">
                  <a:moveTo>
                    <a:pt x="1509369" y="482625"/>
                  </a:moveTo>
                  <a:lnTo>
                    <a:pt x="1507718" y="479323"/>
                  </a:lnTo>
                  <a:lnTo>
                    <a:pt x="1506054" y="479323"/>
                  </a:lnTo>
                  <a:lnTo>
                    <a:pt x="1506054" y="487565"/>
                  </a:lnTo>
                  <a:lnTo>
                    <a:pt x="1504403" y="492506"/>
                  </a:lnTo>
                  <a:lnTo>
                    <a:pt x="1504403" y="553453"/>
                  </a:lnTo>
                  <a:lnTo>
                    <a:pt x="1507718" y="553453"/>
                  </a:lnTo>
                  <a:lnTo>
                    <a:pt x="1507718" y="538619"/>
                  </a:lnTo>
                  <a:lnTo>
                    <a:pt x="1509369" y="532041"/>
                  </a:lnTo>
                  <a:lnTo>
                    <a:pt x="1509369" y="482625"/>
                  </a:lnTo>
                  <a:close/>
                </a:path>
                <a:path w="1742440" h="753110">
                  <a:moveTo>
                    <a:pt x="1511020" y="141655"/>
                  </a:moveTo>
                  <a:lnTo>
                    <a:pt x="1509369" y="141655"/>
                  </a:lnTo>
                  <a:lnTo>
                    <a:pt x="1507718" y="143306"/>
                  </a:lnTo>
                  <a:lnTo>
                    <a:pt x="1507705" y="187782"/>
                  </a:lnTo>
                  <a:lnTo>
                    <a:pt x="1511020" y="187782"/>
                  </a:lnTo>
                  <a:lnTo>
                    <a:pt x="1511020" y="149898"/>
                  </a:lnTo>
                  <a:lnTo>
                    <a:pt x="1509369" y="146596"/>
                  </a:lnTo>
                  <a:lnTo>
                    <a:pt x="1509369" y="143306"/>
                  </a:lnTo>
                  <a:lnTo>
                    <a:pt x="1511020" y="143306"/>
                  </a:lnTo>
                  <a:lnTo>
                    <a:pt x="1511020" y="141655"/>
                  </a:lnTo>
                  <a:close/>
                </a:path>
                <a:path w="1742440" h="753110">
                  <a:moveTo>
                    <a:pt x="1521625" y="365671"/>
                  </a:moveTo>
                  <a:lnTo>
                    <a:pt x="1520926" y="355790"/>
                  </a:lnTo>
                  <a:lnTo>
                    <a:pt x="1520926" y="322846"/>
                  </a:lnTo>
                  <a:lnTo>
                    <a:pt x="1519275" y="316255"/>
                  </a:lnTo>
                  <a:lnTo>
                    <a:pt x="1519275" y="314604"/>
                  </a:lnTo>
                  <a:lnTo>
                    <a:pt x="1517624" y="301434"/>
                  </a:lnTo>
                  <a:lnTo>
                    <a:pt x="1517624" y="396963"/>
                  </a:lnTo>
                  <a:lnTo>
                    <a:pt x="1520926" y="396963"/>
                  </a:lnTo>
                  <a:lnTo>
                    <a:pt x="1520926" y="395325"/>
                  </a:lnTo>
                  <a:lnTo>
                    <a:pt x="1521155" y="385432"/>
                  </a:lnTo>
                  <a:lnTo>
                    <a:pt x="1521548" y="375551"/>
                  </a:lnTo>
                  <a:lnTo>
                    <a:pt x="1521625" y="365671"/>
                  </a:lnTo>
                  <a:close/>
                </a:path>
                <a:path w="1742440" h="753110">
                  <a:moveTo>
                    <a:pt x="1530832" y="115303"/>
                  </a:moveTo>
                  <a:lnTo>
                    <a:pt x="1527530" y="108712"/>
                  </a:lnTo>
                  <a:lnTo>
                    <a:pt x="1527530" y="103771"/>
                  </a:lnTo>
                  <a:lnTo>
                    <a:pt x="1524228" y="102120"/>
                  </a:lnTo>
                  <a:lnTo>
                    <a:pt x="1525879" y="105422"/>
                  </a:lnTo>
                  <a:lnTo>
                    <a:pt x="1525879" y="115303"/>
                  </a:lnTo>
                  <a:lnTo>
                    <a:pt x="1525625" y="124129"/>
                  </a:lnTo>
                  <a:lnTo>
                    <a:pt x="1525054" y="132803"/>
                  </a:lnTo>
                  <a:lnTo>
                    <a:pt x="1524482" y="140550"/>
                  </a:lnTo>
                  <a:lnTo>
                    <a:pt x="1524228" y="146596"/>
                  </a:lnTo>
                  <a:lnTo>
                    <a:pt x="1524190" y="188607"/>
                  </a:lnTo>
                  <a:lnTo>
                    <a:pt x="1524025" y="196011"/>
                  </a:lnTo>
                  <a:lnTo>
                    <a:pt x="1523530" y="204101"/>
                  </a:lnTo>
                  <a:lnTo>
                    <a:pt x="1522577" y="212483"/>
                  </a:lnTo>
                  <a:lnTo>
                    <a:pt x="1522310" y="223608"/>
                  </a:lnTo>
                  <a:lnTo>
                    <a:pt x="1521180" y="245846"/>
                  </a:lnTo>
                  <a:lnTo>
                    <a:pt x="1520926" y="256959"/>
                  </a:lnTo>
                  <a:lnTo>
                    <a:pt x="1520926" y="258610"/>
                  </a:lnTo>
                  <a:lnTo>
                    <a:pt x="1524228" y="258610"/>
                  </a:lnTo>
                  <a:lnTo>
                    <a:pt x="1524228" y="256959"/>
                  </a:lnTo>
                  <a:lnTo>
                    <a:pt x="1525435" y="243370"/>
                  </a:lnTo>
                  <a:lnTo>
                    <a:pt x="1526501" y="229781"/>
                  </a:lnTo>
                  <a:lnTo>
                    <a:pt x="1527251" y="216192"/>
                  </a:lnTo>
                  <a:lnTo>
                    <a:pt x="1527492" y="204101"/>
                  </a:lnTo>
                  <a:lnTo>
                    <a:pt x="1527556" y="195453"/>
                  </a:lnTo>
                  <a:lnTo>
                    <a:pt x="1527733" y="188607"/>
                  </a:lnTo>
                  <a:lnTo>
                    <a:pt x="1528229" y="181749"/>
                  </a:lnTo>
                  <a:lnTo>
                    <a:pt x="1529181" y="174599"/>
                  </a:lnTo>
                  <a:lnTo>
                    <a:pt x="1529181" y="146596"/>
                  </a:lnTo>
                  <a:lnTo>
                    <a:pt x="1529435" y="140550"/>
                  </a:lnTo>
                  <a:lnTo>
                    <a:pt x="1530007" y="132803"/>
                  </a:lnTo>
                  <a:lnTo>
                    <a:pt x="1530578" y="124129"/>
                  </a:lnTo>
                  <a:lnTo>
                    <a:pt x="1530832" y="115303"/>
                  </a:lnTo>
                  <a:close/>
                </a:path>
                <a:path w="1742440" h="753110">
                  <a:moveTo>
                    <a:pt x="1535785" y="632510"/>
                  </a:moveTo>
                  <a:lnTo>
                    <a:pt x="1534134" y="630859"/>
                  </a:lnTo>
                  <a:lnTo>
                    <a:pt x="1532483" y="630859"/>
                  </a:lnTo>
                  <a:lnTo>
                    <a:pt x="1532483" y="632510"/>
                  </a:lnTo>
                  <a:lnTo>
                    <a:pt x="1532483" y="652284"/>
                  </a:lnTo>
                  <a:lnTo>
                    <a:pt x="1530832" y="657225"/>
                  </a:lnTo>
                  <a:lnTo>
                    <a:pt x="1530832" y="667105"/>
                  </a:lnTo>
                  <a:lnTo>
                    <a:pt x="1529181" y="670394"/>
                  </a:lnTo>
                  <a:lnTo>
                    <a:pt x="1529181" y="673696"/>
                  </a:lnTo>
                  <a:lnTo>
                    <a:pt x="1527530" y="678637"/>
                  </a:lnTo>
                  <a:lnTo>
                    <a:pt x="1527530" y="688517"/>
                  </a:lnTo>
                  <a:lnTo>
                    <a:pt x="1525879" y="696747"/>
                  </a:lnTo>
                  <a:lnTo>
                    <a:pt x="1525879" y="704989"/>
                  </a:lnTo>
                  <a:lnTo>
                    <a:pt x="1529181" y="704989"/>
                  </a:lnTo>
                  <a:lnTo>
                    <a:pt x="1529181" y="693458"/>
                  </a:lnTo>
                  <a:lnTo>
                    <a:pt x="1530832" y="688517"/>
                  </a:lnTo>
                  <a:lnTo>
                    <a:pt x="1530832" y="683577"/>
                  </a:lnTo>
                  <a:lnTo>
                    <a:pt x="1532483" y="678637"/>
                  </a:lnTo>
                  <a:lnTo>
                    <a:pt x="1532483" y="668743"/>
                  </a:lnTo>
                  <a:lnTo>
                    <a:pt x="1534134" y="665454"/>
                  </a:lnTo>
                  <a:lnTo>
                    <a:pt x="1534134" y="662165"/>
                  </a:lnTo>
                  <a:lnTo>
                    <a:pt x="1535785" y="657225"/>
                  </a:lnTo>
                  <a:lnTo>
                    <a:pt x="1535785" y="632510"/>
                  </a:lnTo>
                  <a:close/>
                </a:path>
                <a:path w="1742440" h="753110">
                  <a:moveTo>
                    <a:pt x="1535785" y="495795"/>
                  </a:moveTo>
                  <a:lnTo>
                    <a:pt x="1534134" y="489204"/>
                  </a:lnTo>
                  <a:lnTo>
                    <a:pt x="1534134" y="484263"/>
                  </a:lnTo>
                  <a:lnTo>
                    <a:pt x="1532483" y="480974"/>
                  </a:lnTo>
                  <a:lnTo>
                    <a:pt x="1532483" y="472732"/>
                  </a:lnTo>
                  <a:lnTo>
                    <a:pt x="1529181" y="464502"/>
                  </a:lnTo>
                  <a:lnTo>
                    <a:pt x="1529181" y="461213"/>
                  </a:lnTo>
                  <a:lnTo>
                    <a:pt x="1527530" y="462851"/>
                  </a:lnTo>
                  <a:lnTo>
                    <a:pt x="1525879" y="462851"/>
                  </a:lnTo>
                  <a:lnTo>
                    <a:pt x="1525879" y="464502"/>
                  </a:lnTo>
                  <a:lnTo>
                    <a:pt x="1529181" y="472732"/>
                  </a:lnTo>
                  <a:lnTo>
                    <a:pt x="1529181" y="484263"/>
                  </a:lnTo>
                  <a:lnTo>
                    <a:pt x="1530832" y="489204"/>
                  </a:lnTo>
                  <a:lnTo>
                    <a:pt x="1530832" y="599567"/>
                  </a:lnTo>
                  <a:lnTo>
                    <a:pt x="1534134" y="599567"/>
                  </a:lnTo>
                  <a:lnTo>
                    <a:pt x="1534134" y="597928"/>
                  </a:lnTo>
                  <a:lnTo>
                    <a:pt x="1534388" y="584593"/>
                  </a:lnTo>
                  <a:lnTo>
                    <a:pt x="1535531" y="558546"/>
                  </a:lnTo>
                  <a:lnTo>
                    <a:pt x="1535785" y="545211"/>
                  </a:lnTo>
                  <a:lnTo>
                    <a:pt x="1535785" y="495795"/>
                  </a:lnTo>
                  <a:close/>
                </a:path>
                <a:path w="1742440" h="753110">
                  <a:moveTo>
                    <a:pt x="1544040" y="271780"/>
                  </a:moveTo>
                  <a:lnTo>
                    <a:pt x="1542389" y="270141"/>
                  </a:lnTo>
                  <a:lnTo>
                    <a:pt x="1540738" y="271780"/>
                  </a:lnTo>
                  <a:lnTo>
                    <a:pt x="1540738" y="273431"/>
                  </a:lnTo>
                  <a:lnTo>
                    <a:pt x="1539087" y="275082"/>
                  </a:lnTo>
                  <a:lnTo>
                    <a:pt x="1539087" y="278371"/>
                  </a:lnTo>
                  <a:lnTo>
                    <a:pt x="1538135" y="288429"/>
                  </a:lnTo>
                  <a:lnTo>
                    <a:pt x="1537639" y="299580"/>
                  </a:lnTo>
                  <a:lnTo>
                    <a:pt x="1537462" y="309181"/>
                  </a:lnTo>
                  <a:lnTo>
                    <a:pt x="1537436" y="314604"/>
                  </a:lnTo>
                  <a:lnTo>
                    <a:pt x="1537182" y="322275"/>
                  </a:lnTo>
                  <a:lnTo>
                    <a:pt x="1536039" y="338239"/>
                  </a:lnTo>
                  <a:lnTo>
                    <a:pt x="1535531" y="353580"/>
                  </a:lnTo>
                  <a:lnTo>
                    <a:pt x="1534388" y="369531"/>
                  </a:lnTo>
                  <a:lnTo>
                    <a:pt x="1534134" y="377202"/>
                  </a:lnTo>
                  <a:lnTo>
                    <a:pt x="1534134" y="443090"/>
                  </a:lnTo>
                  <a:lnTo>
                    <a:pt x="1537436" y="443090"/>
                  </a:lnTo>
                  <a:lnTo>
                    <a:pt x="1537436" y="390385"/>
                  </a:lnTo>
                  <a:lnTo>
                    <a:pt x="1537690" y="380517"/>
                  </a:lnTo>
                  <a:lnTo>
                    <a:pt x="1538833" y="361429"/>
                  </a:lnTo>
                  <a:lnTo>
                    <a:pt x="1539087" y="352488"/>
                  </a:lnTo>
                  <a:lnTo>
                    <a:pt x="1539201" y="322275"/>
                  </a:lnTo>
                  <a:lnTo>
                    <a:pt x="1540738" y="314604"/>
                  </a:lnTo>
                  <a:lnTo>
                    <a:pt x="1540738" y="275082"/>
                  </a:lnTo>
                  <a:lnTo>
                    <a:pt x="1542389" y="273431"/>
                  </a:lnTo>
                  <a:lnTo>
                    <a:pt x="1542389" y="271780"/>
                  </a:lnTo>
                  <a:lnTo>
                    <a:pt x="1544040" y="271780"/>
                  </a:lnTo>
                  <a:close/>
                </a:path>
                <a:path w="1742440" h="753110">
                  <a:moveTo>
                    <a:pt x="1553946" y="108712"/>
                  </a:moveTo>
                  <a:lnTo>
                    <a:pt x="1553692" y="103339"/>
                  </a:lnTo>
                  <a:lnTo>
                    <a:pt x="1553121" y="95326"/>
                  </a:lnTo>
                  <a:lnTo>
                    <a:pt x="1552562" y="85788"/>
                  </a:lnTo>
                  <a:lnTo>
                    <a:pt x="1552295" y="75768"/>
                  </a:lnTo>
                  <a:lnTo>
                    <a:pt x="1552295" y="60947"/>
                  </a:lnTo>
                  <a:lnTo>
                    <a:pt x="1550644" y="62598"/>
                  </a:lnTo>
                  <a:lnTo>
                    <a:pt x="1550644" y="75768"/>
                  </a:lnTo>
                  <a:lnTo>
                    <a:pt x="1550911" y="85090"/>
                  </a:lnTo>
                  <a:lnTo>
                    <a:pt x="1551470" y="94716"/>
                  </a:lnTo>
                  <a:lnTo>
                    <a:pt x="1552041" y="103098"/>
                  </a:lnTo>
                  <a:lnTo>
                    <a:pt x="1552295" y="108712"/>
                  </a:lnTo>
                  <a:lnTo>
                    <a:pt x="1552295" y="123532"/>
                  </a:lnTo>
                  <a:lnTo>
                    <a:pt x="1550644" y="131775"/>
                  </a:lnTo>
                  <a:lnTo>
                    <a:pt x="1550644" y="146596"/>
                  </a:lnTo>
                  <a:lnTo>
                    <a:pt x="1550390" y="156222"/>
                  </a:lnTo>
                  <a:lnTo>
                    <a:pt x="1549260" y="174853"/>
                  </a:lnTo>
                  <a:lnTo>
                    <a:pt x="1548993" y="184480"/>
                  </a:lnTo>
                  <a:lnTo>
                    <a:pt x="1548739" y="196837"/>
                  </a:lnTo>
                  <a:lnTo>
                    <a:pt x="1547609" y="221551"/>
                  </a:lnTo>
                  <a:lnTo>
                    <a:pt x="1547342" y="233895"/>
                  </a:lnTo>
                  <a:lnTo>
                    <a:pt x="1547342" y="235546"/>
                  </a:lnTo>
                  <a:lnTo>
                    <a:pt x="1550644" y="235546"/>
                  </a:lnTo>
                  <a:lnTo>
                    <a:pt x="1550644" y="233895"/>
                  </a:lnTo>
                  <a:lnTo>
                    <a:pt x="1550911" y="220560"/>
                  </a:lnTo>
                  <a:lnTo>
                    <a:pt x="1552041" y="194525"/>
                  </a:lnTo>
                  <a:lnTo>
                    <a:pt x="1552295" y="181190"/>
                  </a:lnTo>
                  <a:lnTo>
                    <a:pt x="1552562" y="172542"/>
                  </a:lnTo>
                  <a:lnTo>
                    <a:pt x="1553692" y="155244"/>
                  </a:lnTo>
                  <a:lnTo>
                    <a:pt x="1553946" y="146596"/>
                  </a:lnTo>
                  <a:lnTo>
                    <a:pt x="1553946" y="108712"/>
                  </a:lnTo>
                  <a:close/>
                </a:path>
                <a:path w="1742440" h="753110">
                  <a:moveTo>
                    <a:pt x="1553946" y="60947"/>
                  </a:moveTo>
                  <a:lnTo>
                    <a:pt x="1552295" y="60947"/>
                  </a:lnTo>
                  <a:lnTo>
                    <a:pt x="1553946" y="62598"/>
                  </a:lnTo>
                  <a:lnTo>
                    <a:pt x="1553946" y="60947"/>
                  </a:lnTo>
                  <a:close/>
                </a:path>
                <a:path w="1742440" h="753110">
                  <a:moveTo>
                    <a:pt x="1563865" y="578154"/>
                  </a:moveTo>
                  <a:lnTo>
                    <a:pt x="1563598" y="573735"/>
                  </a:lnTo>
                  <a:lnTo>
                    <a:pt x="1563039" y="564984"/>
                  </a:lnTo>
                  <a:lnTo>
                    <a:pt x="1562468" y="554990"/>
                  </a:lnTo>
                  <a:lnTo>
                    <a:pt x="1562214" y="546862"/>
                  </a:lnTo>
                  <a:lnTo>
                    <a:pt x="1562214" y="545211"/>
                  </a:lnTo>
                  <a:lnTo>
                    <a:pt x="1562214" y="543560"/>
                  </a:lnTo>
                  <a:lnTo>
                    <a:pt x="1560550" y="543560"/>
                  </a:lnTo>
                  <a:lnTo>
                    <a:pt x="1560550" y="701687"/>
                  </a:lnTo>
                  <a:lnTo>
                    <a:pt x="1563865" y="701687"/>
                  </a:lnTo>
                  <a:lnTo>
                    <a:pt x="1563865" y="578154"/>
                  </a:lnTo>
                  <a:close/>
                </a:path>
                <a:path w="1742440" h="753110">
                  <a:moveTo>
                    <a:pt x="1563865" y="332727"/>
                  </a:moveTo>
                  <a:lnTo>
                    <a:pt x="1562214" y="332727"/>
                  </a:lnTo>
                  <a:lnTo>
                    <a:pt x="1563865" y="334378"/>
                  </a:lnTo>
                  <a:lnTo>
                    <a:pt x="1563865" y="332727"/>
                  </a:lnTo>
                  <a:close/>
                </a:path>
                <a:path w="1742440" h="753110">
                  <a:moveTo>
                    <a:pt x="1563865" y="215785"/>
                  </a:moveTo>
                  <a:lnTo>
                    <a:pt x="1562214" y="217424"/>
                  </a:lnTo>
                  <a:lnTo>
                    <a:pt x="1563865" y="217424"/>
                  </a:lnTo>
                  <a:lnTo>
                    <a:pt x="1563865" y="215785"/>
                  </a:lnTo>
                  <a:close/>
                </a:path>
                <a:path w="1742440" h="753110">
                  <a:moveTo>
                    <a:pt x="1565516" y="336029"/>
                  </a:moveTo>
                  <a:lnTo>
                    <a:pt x="1563865" y="337667"/>
                  </a:lnTo>
                  <a:lnTo>
                    <a:pt x="1563865" y="334378"/>
                  </a:lnTo>
                  <a:lnTo>
                    <a:pt x="1562214" y="334378"/>
                  </a:lnTo>
                  <a:lnTo>
                    <a:pt x="1562214" y="373913"/>
                  </a:lnTo>
                  <a:lnTo>
                    <a:pt x="1565516" y="373913"/>
                  </a:lnTo>
                  <a:lnTo>
                    <a:pt x="1565516" y="337667"/>
                  </a:lnTo>
                  <a:lnTo>
                    <a:pt x="1565516" y="336029"/>
                  </a:lnTo>
                  <a:close/>
                </a:path>
                <a:path w="1742440" h="753110">
                  <a:moveTo>
                    <a:pt x="1565516" y="230606"/>
                  </a:moveTo>
                  <a:lnTo>
                    <a:pt x="1562214" y="227304"/>
                  </a:lnTo>
                  <a:lnTo>
                    <a:pt x="1562214" y="230606"/>
                  </a:lnTo>
                  <a:lnTo>
                    <a:pt x="1560550" y="255308"/>
                  </a:lnTo>
                  <a:lnTo>
                    <a:pt x="1560525" y="302234"/>
                  </a:lnTo>
                  <a:lnTo>
                    <a:pt x="1560347" y="309460"/>
                  </a:lnTo>
                  <a:lnTo>
                    <a:pt x="1559864" y="316382"/>
                  </a:lnTo>
                  <a:lnTo>
                    <a:pt x="1558899" y="322846"/>
                  </a:lnTo>
                  <a:lnTo>
                    <a:pt x="1558899" y="324497"/>
                  </a:lnTo>
                  <a:lnTo>
                    <a:pt x="1562214" y="324497"/>
                  </a:lnTo>
                  <a:lnTo>
                    <a:pt x="1562214" y="322846"/>
                  </a:lnTo>
                  <a:lnTo>
                    <a:pt x="1563192" y="312712"/>
                  </a:lnTo>
                  <a:lnTo>
                    <a:pt x="1564525" y="291807"/>
                  </a:lnTo>
                  <a:lnTo>
                    <a:pt x="1565516" y="281673"/>
                  </a:lnTo>
                  <a:lnTo>
                    <a:pt x="1565516" y="230606"/>
                  </a:lnTo>
                  <a:close/>
                </a:path>
                <a:path w="1742440" h="753110">
                  <a:moveTo>
                    <a:pt x="1567167" y="421678"/>
                  </a:moveTo>
                  <a:lnTo>
                    <a:pt x="1565516" y="410146"/>
                  </a:lnTo>
                  <a:lnTo>
                    <a:pt x="1563865" y="401904"/>
                  </a:lnTo>
                  <a:lnTo>
                    <a:pt x="1563865" y="395325"/>
                  </a:lnTo>
                  <a:lnTo>
                    <a:pt x="1562214" y="392023"/>
                  </a:lnTo>
                  <a:lnTo>
                    <a:pt x="1562214" y="390385"/>
                  </a:lnTo>
                  <a:lnTo>
                    <a:pt x="1560550" y="388734"/>
                  </a:lnTo>
                  <a:lnTo>
                    <a:pt x="1558899" y="390385"/>
                  </a:lnTo>
                  <a:lnTo>
                    <a:pt x="1558899" y="406857"/>
                  </a:lnTo>
                  <a:lnTo>
                    <a:pt x="1560550" y="418376"/>
                  </a:lnTo>
                  <a:lnTo>
                    <a:pt x="1560550" y="527088"/>
                  </a:lnTo>
                  <a:lnTo>
                    <a:pt x="1563865" y="527088"/>
                  </a:lnTo>
                  <a:lnTo>
                    <a:pt x="1563865" y="525449"/>
                  </a:lnTo>
                  <a:lnTo>
                    <a:pt x="1564119" y="514591"/>
                  </a:lnTo>
                  <a:lnTo>
                    <a:pt x="1565249" y="493483"/>
                  </a:lnTo>
                  <a:lnTo>
                    <a:pt x="1565516" y="482625"/>
                  </a:lnTo>
                  <a:lnTo>
                    <a:pt x="1565541" y="475234"/>
                  </a:lnTo>
                  <a:lnTo>
                    <a:pt x="1565719" y="468007"/>
                  </a:lnTo>
                  <a:lnTo>
                    <a:pt x="1566202" y="461073"/>
                  </a:lnTo>
                  <a:lnTo>
                    <a:pt x="1567167" y="454621"/>
                  </a:lnTo>
                  <a:lnTo>
                    <a:pt x="1567167" y="421678"/>
                  </a:lnTo>
                  <a:close/>
                </a:path>
                <a:path w="1742440" h="753110">
                  <a:moveTo>
                    <a:pt x="1575422" y="88950"/>
                  </a:moveTo>
                  <a:lnTo>
                    <a:pt x="1573771" y="80708"/>
                  </a:lnTo>
                  <a:lnTo>
                    <a:pt x="1572120" y="77419"/>
                  </a:lnTo>
                  <a:lnTo>
                    <a:pt x="1572120" y="75768"/>
                  </a:lnTo>
                  <a:lnTo>
                    <a:pt x="1570469" y="77419"/>
                  </a:lnTo>
                  <a:lnTo>
                    <a:pt x="1570469" y="164719"/>
                  </a:lnTo>
                  <a:lnTo>
                    <a:pt x="1573771" y="164719"/>
                  </a:lnTo>
                  <a:lnTo>
                    <a:pt x="1573771" y="154838"/>
                  </a:lnTo>
                  <a:lnTo>
                    <a:pt x="1575422" y="146596"/>
                  </a:lnTo>
                  <a:lnTo>
                    <a:pt x="1575422" y="88950"/>
                  </a:lnTo>
                  <a:close/>
                </a:path>
                <a:path w="1742440" h="753110">
                  <a:moveTo>
                    <a:pt x="1578724" y="4940"/>
                  </a:moveTo>
                  <a:lnTo>
                    <a:pt x="1575422" y="4940"/>
                  </a:lnTo>
                  <a:lnTo>
                    <a:pt x="1575422" y="59296"/>
                  </a:lnTo>
                  <a:lnTo>
                    <a:pt x="1578724" y="59296"/>
                  </a:lnTo>
                  <a:lnTo>
                    <a:pt x="1578724" y="4940"/>
                  </a:lnTo>
                  <a:close/>
                </a:path>
                <a:path w="1742440" h="753110">
                  <a:moveTo>
                    <a:pt x="1588630" y="273431"/>
                  </a:moveTo>
                  <a:lnTo>
                    <a:pt x="1586979" y="266839"/>
                  </a:lnTo>
                  <a:lnTo>
                    <a:pt x="1586979" y="261899"/>
                  </a:lnTo>
                  <a:lnTo>
                    <a:pt x="1583677" y="260248"/>
                  </a:lnTo>
                  <a:lnTo>
                    <a:pt x="1585328" y="263550"/>
                  </a:lnTo>
                  <a:lnTo>
                    <a:pt x="1585214" y="273431"/>
                  </a:lnTo>
                  <a:lnTo>
                    <a:pt x="1584807" y="279400"/>
                  </a:lnTo>
                  <a:lnTo>
                    <a:pt x="1583677" y="287020"/>
                  </a:lnTo>
                  <a:lnTo>
                    <a:pt x="1582547" y="294017"/>
                  </a:lnTo>
                  <a:lnTo>
                    <a:pt x="1582026" y="299783"/>
                  </a:lnTo>
                  <a:lnTo>
                    <a:pt x="1582000" y="365671"/>
                  </a:lnTo>
                  <a:lnTo>
                    <a:pt x="1581823" y="375551"/>
                  </a:lnTo>
                  <a:lnTo>
                    <a:pt x="1581327" y="385432"/>
                  </a:lnTo>
                  <a:lnTo>
                    <a:pt x="1580375" y="395325"/>
                  </a:lnTo>
                  <a:lnTo>
                    <a:pt x="1580375" y="396963"/>
                  </a:lnTo>
                  <a:lnTo>
                    <a:pt x="1583677" y="396963"/>
                  </a:lnTo>
                  <a:lnTo>
                    <a:pt x="1583677" y="395325"/>
                  </a:lnTo>
                  <a:lnTo>
                    <a:pt x="1584629" y="383222"/>
                  </a:lnTo>
                  <a:lnTo>
                    <a:pt x="1585125" y="371436"/>
                  </a:lnTo>
                  <a:lnTo>
                    <a:pt x="1585214" y="365671"/>
                  </a:lnTo>
                  <a:lnTo>
                    <a:pt x="1585328" y="331076"/>
                  </a:lnTo>
                  <a:lnTo>
                    <a:pt x="1586979" y="324497"/>
                  </a:lnTo>
                  <a:lnTo>
                    <a:pt x="1587055" y="299783"/>
                  </a:lnTo>
                  <a:lnTo>
                    <a:pt x="1587233" y="295668"/>
                  </a:lnTo>
                  <a:lnTo>
                    <a:pt x="1587804" y="288671"/>
                  </a:lnTo>
                  <a:lnTo>
                    <a:pt x="1588376" y="281051"/>
                  </a:lnTo>
                  <a:lnTo>
                    <a:pt x="1588630" y="273431"/>
                  </a:lnTo>
                  <a:close/>
                </a:path>
                <a:path w="1742440" h="753110">
                  <a:moveTo>
                    <a:pt x="1590281" y="120243"/>
                  </a:moveTo>
                  <a:lnTo>
                    <a:pt x="1586979" y="116954"/>
                  </a:lnTo>
                  <a:lnTo>
                    <a:pt x="1586979" y="110363"/>
                  </a:lnTo>
                  <a:lnTo>
                    <a:pt x="1586979" y="108712"/>
                  </a:lnTo>
                  <a:lnTo>
                    <a:pt x="1585328" y="108712"/>
                  </a:lnTo>
                  <a:lnTo>
                    <a:pt x="1585328" y="215785"/>
                  </a:lnTo>
                  <a:lnTo>
                    <a:pt x="1588630" y="215785"/>
                  </a:lnTo>
                  <a:lnTo>
                    <a:pt x="1588630" y="214134"/>
                  </a:lnTo>
                  <a:lnTo>
                    <a:pt x="1588884" y="204228"/>
                  </a:lnTo>
                  <a:lnTo>
                    <a:pt x="1590027" y="183794"/>
                  </a:lnTo>
                  <a:lnTo>
                    <a:pt x="1590281" y="172948"/>
                  </a:lnTo>
                  <a:lnTo>
                    <a:pt x="1590281" y="120243"/>
                  </a:lnTo>
                  <a:close/>
                </a:path>
                <a:path w="1742440" h="753110">
                  <a:moveTo>
                    <a:pt x="1598536" y="714870"/>
                  </a:moveTo>
                  <a:lnTo>
                    <a:pt x="1598510" y="705815"/>
                  </a:lnTo>
                  <a:lnTo>
                    <a:pt x="1598333" y="698398"/>
                  </a:lnTo>
                  <a:lnTo>
                    <a:pt x="1597837" y="690981"/>
                  </a:lnTo>
                  <a:lnTo>
                    <a:pt x="1596885" y="683577"/>
                  </a:lnTo>
                  <a:lnTo>
                    <a:pt x="1596859" y="666254"/>
                  </a:lnTo>
                  <a:lnTo>
                    <a:pt x="1596682" y="648779"/>
                  </a:lnTo>
                  <a:lnTo>
                    <a:pt x="1596186" y="630999"/>
                  </a:lnTo>
                  <a:lnTo>
                    <a:pt x="1595335" y="614553"/>
                  </a:lnTo>
                  <a:lnTo>
                    <a:pt x="1595234" y="566623"/>
                  </a:lnTo>
                  <a:lnTo>
                    <a:pt x="1595462" y="555917"/>
                  </a:lnTo>
                  <a:lnTo>
                    <a:pt x="1595856" y="543979"/>
                  </a:lnTo>
                  <a:lnTo>
                    <a:pt x="1595932" y="531418"/>
                  </a:lnTo>
                  <a:lnTo>
                    <a:pt x="1595234" y="518858"/>
                  </a:lnTo>
                  <a:lnTo>
                    <a:pt x="1596885" y="510628"/>
                  </a:lnTo>
                  <a:lnTo>
                    <a:pt x="1595234" y="504037"/>
                  </a:lnTo>
                  <a:lnTo>
                    <a:pt x="1590281" y="499097"/>
                  </a:lnTo>
                  <a:lnTo>
                    <a:pt x="1591932" y="504037"/>
                  </a:lnTo>
                  <a:lnTo>
                    <a:pt x="1593583" y="510628"/>
                  </a:lnTo>
                  <a:lnTo>
                    <a:pt x="1593583" y="518858"/>
                  </a:lnTo>
                  <a:lnTo>
                    <a:pt x="1594027" y="531418"/>
                  </a:lnTo>
                  <a:lnTo>
                    <a:pt x="1593380" y="543979"/>
                  </a:lnTo>
                  <a:lnTo>
                    <a:pt x="1592427" y="555917"/>
                  </a:lnTo>
                  <a:lnTo>
                    <a:pt x="1591932" y="566623"/>
                  </a:lnTo>
                  <a:lnTo>
                    <a:pt x="1591957" y="614553"/>
                  </a:lnTo>
                  <a:lnTo>
                    <a:pt x="1592135" y="627570"/>
                  </a:lnTo>
                  <a:lnTo>
                    <a:pt x="1592630" y="640588"/>
                  </a:lnTo>
                  <a:lnTo>
                    <a:pt x="1593583" y="653923"/>
                  </a:lnTo>
                  <a:lnTo>
                    <a:pt x="1593837" y="668743"/>
                  </a:lnTo>
                  <a:lnTo>
                    <a:pt x="1594980" y="698398"/>
                  </a:lnTo>
                  <a:lnTo>
                    <a:pt x="1595234" y="713219"/>
                  </a:lnTo>
                  <a:lnTo>
                    <a:pt x="1595234" y="714870"/>
                  </a:lnTo>
                  <a:lnTo>
                    <a:pt x="1598536" y="714870"/>
                  </a:lnTo>
                  <a:close/>
                </a:path>
                <a:path w="1742440" h="753110">
                  <a:moveTo>
                    <a:pt x="1601838" y="0"/>
                  </a:moveTo>
                  <a:lnTo>
                    <a:pt x="1600187" y="0"/>
                  </a:lnTo>
                  <a:lnTo>
                    <a:pt x="1600187" y="6591"/>
                  </a:lnTo>
                  <a:lnTo>
                    <a:pt x="1598536" y="13182"/>
                  </a:lnTo>
                  <a:lnTo>
                    <a:pt x="1598536" y="105422"/>
                  </a:lnTo>
                  <a:lnTo>
                    <a:pt x="1601838" y="105422"/>
                  </a:lnTo>
                  <a:lnTo>
                    <a:pt x="1601838" y="0"/>
                  </a:lnTo>
                  <a:close/>
                </a:path>
                <a:path w="1742440" h="753110">
                  <a:moveTo>
                    <a:pt x="1606791" y="317906"/>
                  </a:moveTo>
                  <a:lnTo>
                    <a:pt x="1605140" y="316255"/>
                  </a:lnTo>
                  <a:lnTo>
                    <a:pt x="1603489" y="317906"/>
                  </a:lnTo>
                  <a:lnTo>
                    <a:pt x="1600187" y="316255"/>
                  </a:lnTo>
                  <a:lnTo>
                    <a:pt x="1603489" y="319557"/>
                  </a:lnTo>
                  <a:lnTo>
                    <a:pt x="1603489" y="324497"/>
                  </a:lnTo>
                  <a:lnTo>
                    <a:pt x="1600187" y="331076"/>
                  </a:lnTo>
                  <a:lnTo>
                    <a:pt x="1600187" y="344258"/>
                  </a:lnTo>
                  <a:lnTo>
                    <a:pt x="1598536" y="349199"/>
                  </a:lnTo>
                  <a:lnTo>
                    <a:pt x="1598536" y="364020"/>
                  </a:lnTo>
                  <a:lnTo>
                    <a:pt x="1596885" y="370611"/>
                  </a:lnTo>
                  <a:lnTo>
                    <a:pt x="1596631" y="377050"/>
                  </a:lnTo>
                  <a:lnTo>
                    <a:pt x="1595488" y="390537"/>
                  </a:lnTo>
                  <a:lnTo>
                    <a:pt x="1595234" y="396963"/>
                  </a:lnTo>
                  <a:lnTo>
                    <a:pt x="1594980" y="406857"/>
                  </a:lnTo>
                  <a:lnTo>
                    <a:pt x="1593837" y="426618"/>
                  </a:lnTo>
                  <a:lnTo>
                    <a:pt x="1593583" y="436499"/>
                  </a:lnTo>
                  <a:lnTo>
                    <a:pt x="1593608" y="447624"/>
                  </a:lnTo>
                  <a:lnTo>
                    <a:pt x="1593786" y="458736"/>
                  </a:lnTo>
                  <a:lnTo>
                    <a:pt x="1594281" y="469849"/>
                  </a:lnTo>
                  <a:lnTo>
                    <a:pt x="1595234" y="480974"/>
                  </a:lnTo>
                  <a:lnTo>
                    <a:pt x="1595234" y="482625"/>
                  </a:lnTo>
                  <a:lnTo>
                    <a:pt x="1598536" y="482625"/>
                  </a:lnTo>
                  <a:lnTo>
                    <a:pt x="1598536" y="436499"/>
                  </a:lnTo>
                  <a:lnTo>
                    <a:pt x="1598803" y="426618"/>
                  </a:lnTo>
                  <a:lnTo>
                    <a:pt x="1599933" y="406857"/>
                  </a:lnTo>
                  <a:lnTo>
                    <a:pt x="1600187" y="396963"/>
                  </a:lnTo>
                  <a:lnTo>
                    <a:pt x="1600212" y="390537"/>
                  </a:lnTo>
                  <a:lnTo>
                    <a:pt x="1600390" y="383794"/>
                  </a:lnTo>
                  <a:lnTo>
                    <a:pt x="1600885" y="377050"/>
                  </a:lnTo>
                  <a:lnTo>
                    <a:pt x="1601838" y="370611"/>
                  </a:lnTo>
                  <a:lnTo>
                    <a:pt x="1603489" y="334378"/>
                  </a:lnTo>
                  <a:lnTo>
                    <a:pt x="1603489" y="331076"/>
                  </a:lnTo>
                  <a:lnTo>
                    <a:pt x="1606791" y="322846"/>
                  </a:lnTo>
                  <a:lnTo>
                    <a:pt x="1606791" y="317906"/>
                  </a:lnTo>
                  <a:close/>
                </a:path>
                <a:path w="1742440" h="753110">
                  <a:moveTo>
                    <a:pt x="1613395" y="60947"/>
                  </a:moveTo>
                  <a:lnTo>
                    <a:pt x="1611744" y="56007"/>
                  </a:lnTo>
                  <a:lnTo>
                    <a:pt x="1611744" y="54356"/>
                  </a:lnTo>
                  <a:lnTo>
                    <a:pt x="1610093" y="52717"/>
                  </a:lnTo>
                  <a:lnTo>
                    <a:pt x="1610093" y="116954"/>
                  </a:lnTo>
                  <a:lnTo>
                    <a:pt x="1609839" y="125603"/>
                  </a:lnTo>
                  <a:lnTo>
                    <a:pt x="1608709" y="142887"/>
                  </a:lnTo>
                  <a:lnTo>
                    <a:pt x="1608442" y="151536"/>
                  </a:lnTo>
                  <a:lnTo>
                    <a:pt x="1608442" y="159778"/>
                  </a:lnTo>
                  <a:lnTo>
                    <a:pt x="1606791" y="166370"/>
                  </a:lnTo>
                  <a:lnTo>
                    <a:pt x="1606791" y="174599"/>
                  </a:lnTo>
                  <a:lnTo>
                    <a:pt x="1605559" y="185458"/>
                  </a:lnTo>
                  <a:lnTo>
                    <a:pt x="1603082" y="206565"/>
                  </a:lnTo>
                  <a:lnTo>
                    <a:pt x="1600606" y="228282"/>
                  </a:lnTo>
                  <a:lnTo>
                    <a:pt x="1598129" y="249389"/>
                  </a:lnTo>
                  <a:lnTo>
                    <a:pt x="1596885" y="260248"/>
                  </a:lnTo>
                  <a:lnTo>
                    <a:pt x="1596885" y="261899"/>
                  </a:lnTo>
                  <a:lnTo>
                    <a:pt x="1600187" y="261899"/>
                  </a:lnTo>
                  <a:lnTo>
                    <a:pt x="1600187" y="260248"/>
                  </a:lnTo>
                  <a:lnTo>
                    <a:pt x="1601431" y="249389"/>
                  </a:lnTo>
                  <a:lnTo>
                    <a:pt x="1603908" y="228282"/>
                  </a:lnTo>
                  <a:lnTo>
                    <a:pt x="1606384" y="206565"/>
                  </a:lnTo>
                  <a:lnTo>
                    <a:pt x="1608861" y="185458"/>
                  </a:lnTo>
                  <a:lnTo>
                    <a:pt x="1610093" y="174599"/>
                  </a:lnTo>
                  <a:lnTo>
                    <a:pt x="1610093" y="166370"/>
                  </a:lnTo>
                  <a:lnTo>
                    <a:pt x="1611744" y="159778"/>
                  </a:lnTo>
                  <a:lnTo>
                    <a:pt x="1611744" y="151536"/>
                  </a:lnTo>
                  <a:lnTo>
                    <a:pt x="1612709" y="142887"/>
                  </a:lnTo>
                  <a:lnTo>
                    <a:pt x="1613192" y="134251"/>
                  </a:lnTo>
                  <a:lnTo>
                    <a:pt x="1613369" y="125603"/>
                  </a:lnTo>
                  <a:lnTo>
                    <a:pt x="1613395" y="60947"/>
                  </a:lnTo>
                  <a:close/>
                </a:path>
                <a:path w="1742440" h="753110">
                  <a:moveTo>
                    <a:pt x="1616710" y="258610"/>
                  </a:moveTo>
                  <a:lnTo>
                    <a:pt x="1613395" y="258610"/>
                  </a:lnTo>
                  <a:lnTo>
                    <a:pt x="1615046" y="260248"/>
                  </a:lnTo>
                  <a:lnTo>
                    <a:pt x="1615046" y="263550"/>
                  </a:lnTo>
                  <a:lnTo>
                    <a:pt x="1613395" y="265201"/>
                  </a:lnTo>
                  <a:lnTo>
                    <a:pt x="1613395" y="293192"/>
                  </a:lnTo>
                  <a:lnTo>
                    <a:pt x="1616710" y="293192"/>
                  </a:lnTo>
                  <a:lnTo>
                    <a:pt x="1616710" y="258610"/>
                  </a:lnTo>
                  <a:close/>
                </a:path>
                <a:path w="1742440" h="753110">
                  <a:moveTo>
                    <a:pt x="1618361" y="611098"/>
                  </a:moveTo>
                  <a:lnTo>
                    <a:pt x="1616710" y="611098"/>
                  </a:lnTo>
                  <a:lnTo>
                    <a:pt x="1618361" y="612749"/>
                  </a:lnTo>
                  <a:lnTo>
                    <a:pt x="1618361" y="611098"/>
                  </a:lnTo>
                  <a:close/>
                </a:path>
                <a:path w="1742440" h="753110">
                  <a:moveTo>
                    <a:pt x="1621663" y="624281"/>
                  </a:moveTo>
                  <a:lnTo>
                    <a:pt x="1618361" y="622630"/>
                  </a:lnTo>
                  <a:lnTo>
                    <a:pt x="1618361" y="612749"/>
                  </a:lnTo>
                  <a:lnTo>
                    <a:pt x="1616710" y="612749"/>
                  </a:lnTo>
                  <a:lnTo>
                    <a:pt x="1616710" y="658863"/>
                  </a:lnTo>
                  <a:lnTo>
                    <a:pt x="1618361" y="665454"/>
                  </a:lnTo>
                  <a:lnTo>
                    <a:pt x="1618361" y="667105"/>
                  </a:lnTo>
                  <a:lnTo>
                    <a:pt x="1621663" y="667105"/>
                  </a:lnTo>
                  <a:lnTo>
                    <a:pt x="1621663" y="624281"/>
                  </a:lnTo>
                  <a:close/>
                </a:path>
                <a:path w="1742440" h="753110">
                  <a:moveTo>
                    <a:pt x="1626616" y="436499"/>
                  </a:moveTo>
                  <a:lnTo>
                    <a:pt x="1626120" y="427977"/>
                  </a:lnTo>
                  <a:lnTo>
                    <a:pt x="1625168" y="417766"/>
                  </a:lnTo>
                  <a:lnTo>
                    <a:pt x="1624520" y="406615"/>
                  </a:lnTo>
                  <a:lnTo>
                    <a:pt x="1624965" y="395325"/>
                  </a:lnTo>
                  <a:lnTo>
                    <a:pt x="1623314" y="388734"/>
                  </a:lnTo>
                  <a:lnTo>
                    <a:pt x="1623314" y="383794"/>
                  </a:lnTo>
                  <a:lnTo>
                    <a:pt x="1624965" y="377202"/>
                  </a:lnTo>
                  <a:lnTo>
                    <a:pt x="1621663" y="387083"/>
                  </a:lnTo>
                  <a:lnTo>
                    <a:pt x="1621663" y="395325"/>
                  </a:lnTo>
                  <a:lnTo>
                    <a:pt x="1621917" y="406615"/>
                  </a:lnTo>
                  <a:lnTo>
                    <a:pt x="1622488" y="417766"/>
                  </a:lnTo>
                  <a:lnTo>
                    <a:pt x="1623047" y="427977"/>
                  </a:lnTo>
                  <a:lnTo>
                    <a:pt x="1623314" y="436499"/>
                  </a:lnTo>
                  <a:lnTo>
                    <a:pt x="1623314" y="586397"/>
                  </a:lnTo>
                  <a:lnTo>
                    <a:pt x="1626616" y="586397"/>
                  </a:lnTo>
                  <a:lnTo>
                    <a:pt x="1626616" y="436499"/>
                  </a:lnTo>
                  <a:close/>
                </a:path>
                <a:path w="1742440" h="753110">
                  <a:moveTo>
                    <a:pt x="1626616" y="377202"/>
                  </a:moveTo>
                  <a:lnTo>
                    <a:pt x="1624965" y="377202"/>
                  </a:lnTo>
                  <a:lnTo>
                    <a:pt x="1626616" y="378853"/>
                  </a:lnTo>
                  <a:lnTo>
                    <a:pt x="1626616" y="377202"/>
                  </a:lnTo>
                  <a:close/>
                </a:path>
                <a:path w="1742440" h="753110">
                  <a:moveTo>
                    <a:pt x="1633220" y="95542"/>
                  </a:moveTo>
                  <a:lnTo>
                    <a:pt x="1631569" y="87299"/>
                  </a:lnTo>
                  <a:lnTo>
                    <a:pt x="1629918" y="85648"/>
                  </a:lnTo>
                  <a:lnTo>
                    <a:pt x="1629918" y="118592"/>
                  </a:lnTo>
                  <a:lnTo>
                    <a:pt x="1628267" y="123545"/>
                  </a:lnTo>
                  <a:lnTo>
                    <a:pt x="1628267" y="143306"/>
                  </a:lnTo>
                  <a:lnTo>
                    <a:pt x="1626616" y="149898"/>
                  </a:lnTo>
                  <a:lnTo>
                    <a:pt x="1626616" y="166370"/>
                  </a:lnTo>
                  <a:lnTo>
                    <a:pt x="1624965" y="172948"/>
                  </a:lnTo>
                  <a:lnTo>
                    <a:pt x="1624965" y="181190"/>
                  </a:lnTo>
                  <a:lnTo>
                    <a:pt x="1620012" y="225666"/>
                  </a:lnTo>
                  <a:lnTo>
                    <a:pt x="1620012" y="227304"/>
                  </a:lnTo>
                  <a:lnTo>
                    <a:pt x="1623314" y="227304"/>
                  </a:lnTo>
                  <a:lnTo>
                    <a:pt x="1623314" y="225666"/>
                  </a:lnTo>
                  <a:lnTo>
                    <a:pt x="1624799" y="214541"/>
                  </a:lnTo>
                  <a:lnTo>
                    <a:pt x="1628419" y="192303"/>
                  </a:lnTo>
                  <a:lnTo>
                    <a:pt x="1629918" y="181190"/>
                  </a:lnTo>
                  <a:lnTo>
                    <a:pt x="1629918" y="172948"/>
                  </a:lnTo>
                  <a:lnTo>
                    <a:pt x="1631569" y="166370"/>
                  </a:lnTo>
                  <a:lnTo>
                    <a:pt x="1631569" y="149898"/>
                  </a:lnTo>
                  <a:lnTo>
                    <a:pt x="1633220" y="143306"/>
                  </a:lnTo>
                  <a:lnTo>
                    <a:pt x="1633220" y="95542"/>
                  </a:lnTo>
                  <a:close/>
                </a:path>
                <a:path w="1742440" h="753110">
                  <a:moveTo>
                    <a:pt x="1641475" y="36245"/>
                  </a:moveTo>
                  <a:lnTo>
                    <a:pt x="1639824" y="34594"/>
                  </a:lnTo>
                  <a:lnTo>
                    <a:pt x="1639824" y="36245"/>
                  </a:lnTo>
                  <a:lnTo>
                    <a:pt x="1641475" y="36245"/>
                  </a:lnTo>
                  <a:close/>
                </a:path>
                <a:path w="1742440" h="753110">
                  <a:moveTo>
                    <a:pt x="1644777" y="634161"/>
                  </a:moveTo>
                  <a:lnTo>
                    <a:pt x="1643126" y="630859"/>
                  </a:lnTo>
                  <a:lnTo>
                    <a:pt x="1643126" y="624281"/>
                  </a:lnTo>
                  <a:lnTo>
                    <a:pt x="1641475" y="616038"/>
                  </a:lnTo>
                  <a:lnTo>
                    <a:pt x="1641475" y="607809"/>
                  </a:lnTo>
                  <a:lnTo>
                    <a:pt x="1641475" y="606158"/>
                  </a:lnTo>
                  <a:lnTo>
                    <a:pt x="1639824" y="606158"/>
                  </a:lnTo>
                  <a:lnTo>
                    <a:pt x="1639824" y="632510"/>
                  </a:lnTo>
                  <a:lnTo>
                    <a:pt x="1641475" y="635812"/>
                  </a:lnTo>
                  <a:lnTo>
                    <a:pt x="1641475" y="642391"/>
                  </a:lnTo>
                  <a:lnTo>
                    <a:pt x="1644777" y="642391"/>
                  </a:lnTo>
                  <a:lnTo>
                    <a:pt x="1644777" y="634161"/>
                  </a:lnTo>
                  <a:close/>
                </a:path>
                <a:path w="1742440" h="753110">
                  <a:moveTo>
                    <a:pt x="1644777" y="176250"/>
                  </a:moveTo>
                  <a:lnTo>
                    <a:pt x="1643126" y="176250"/>
                  </a:lnTo>
                  <a:lnTo>
                    <a:pt x="1643126" y="171310"/>
                  </a:lnTo>
                  <a:lnTo>
                    <a:pt x="1641475" y="169659"/>
                  </a:lnTo>
                  <a:lnTo>
                    <a:pt x="1641475" y="176250"/>
                  </a:lnTo>
                  <a:lnTo>
                    <a:pt x="1638173" y="227304"/>
                  </a:lnTo>
                  <a:lnTo>
                    <a:pt x="1637919" y="234467"/>
                  </a:lnTo>
                  <a:lnTo>
                    <a:pt x="1636776" y="248158"/>
                  </a:lnTo>
                  <a:lnTo>
                    <a:pt x="1636522" y="255308"/>
                  </a:lnTo>
                  <a:lnTo>
                    <a:pt x="1635544" y="265455"/>
                  </a:lnTo>
                  <a:lnTo>
                    <a:pt x="1634197" y="286346"/>
                  </a:lnTo>
                  <a:lnTo>
                    <a:pt x="1633270" y="295922"/>
                  </a:lnTo>
                  <a:lnTo>
                    <a:pt x="1632267" y="307632"/>
                  </a:lnTo>
                  <a:lnTo>
                    <a:pt x="1631772" y="318935"/>
                  </a:lnTo>
                  <a:lnTo>
                    <a:pt x="1631594" y="330542"/>
                  </a:lnTo>
                  <a:lnTo>
                    <a:pt x="1631569" y="344258"/>
                  </a:lnTo>
                  <a:lnTo>
                    <a:pt x="1634871" y="344258"/>
                  </a:lnTo>
                  <a:lnTo>
                    <a:pt x="1634871" y="342607"/>
                  </a:lnTo>
                  <a:lnTo>
                    <a:pt x="1635125" y="333959"/>
                  </a:lnTo>
                  <a:lnTo>
                    <a:pt x="1636268" y="316674"/>
                  </a:lnTo>
                  <a:lnTo>
                    <a:pt x="1636522" y="308025"/>
                  </a:lnTo>
                  <a:lnTo>
                    <a:pt x="1637677" y="296494"/>
                  </a:lnTo>
                  <a:lnTo>
                    <a:pt x="1638795" y="284137"/>
                  </a:lnTo>
                  <a:lnTo>
                    <a:pt x="1639544" y="272351"/>
                  </a:lnTo>
                  <a:lnTo>
                    <a:pt x="1639824" y="260248"/>
                  </a:lnTo>
                  <a:lnTo>
                    <a:pt x="1640078" y="252590"/>
                  </a:lnTo>
                  <a:lnTo>
                    <a:pt x="1641221" y="236626"/>
                  </a:lnTo>
                  <a:lnTo>
                    <a:pt x="1641475" y="228955"/>
                  </a:lnTo>
                  <a:lnTo>
                    <a:pt x="1641475" y="217424"/>
                  </a:lnTo>
                  <a:lnTo>
                    <a:pt x="1643126" y="212483"/>
                  </a:lnTo>
                  <a:lnTo>
                    <a:pt x="1643126" y="204254"/>
                  </a:lnTo>
                  <a:lnTo>
                    <a:pt x="1644777" y="196011"/>
                  </a:lnTo>
                  <a:lnTo>
                    <a:pt x="1644777" y="176250"/>
                  </a:lnTo>
                  <a:close/>
                </a:path>
                <a:path w="1742440" h="753110">
                  <a:moveTo>
                    <a:pt x="1644777" y="34594"/>
                  </a:moveTo>
                  <a:lnTo>
                    <a:pt x="1641475" y="34594"/>
                  </a:lnTo>
                  <a:lnTo>
                    <a:pt x="1641475" y="36245"/>
                  </a:lnTo>
                  <a:lnTo>
                    <a:pt x="1641475" y="37884"/>
                  </a:lnTo>
                  <a:lnTo>
                    <a:pt x="1638173" y="41186"/>
                  </a:lnTo>
                  <a:lnTo>
                    <a:pt x="1638173" y="70827"/>
                  </a:lnTo>
                  <a:lnTo>
                    <a:pt x="1641475" y="70827"/>
                  </a:lnTo>
                  <a:lnTo>
                    <a:pt x="1641475" y="69176"/>
                  </a:lnTo>
                  <a:lnTo>
                    <a:pt x="1643126" y="54356"/>
                  </a:lnTo>
                  <a:lnTo>
                    <a:pt x="1643126" y="44475"/>
                  </a:lnTo>
                  <a:lnTo>
                    <a:pt x="1644777" y="41186"/>
                  </a:lnTo>
                  <a:lnTo>
                    <a:pt x="1644777" y="34594"/>
                  </a:lnTo>
                  <a:close/>
                </a:path>
                <a:path w="1742440" h="753110">
                  <a:moveTo>
                    <a:pt x="1646428" y="495795"/>
                  </a:moveTo>
                  <a:lnTo>
                    <a:pt x="1644777" y="497446"/>
                  </a:lnTo>
                  <a:lnTo>
                    <a:pt x="1643126" y="500735"/>
                  </a:lnTo>
                  <a:lnTo>
                    <a:pt x="1643126" y="502386"/>
                  </a:lnTo>
                  <a:lnTo>
                    <a:pt x="1641475" y="508977"/>
                  </a:lnTo>
                  <a:lnTo>
                    <a:pt x="1641475" y="525449"/>
                  </a:lnTo>
                  <a:lnTo>
                    <a:pt x="1639824" y="530390"/>
                  </a:lnTo>
                  <a:lnTo>
                    <a:pt x="1639824" y="602869"/>
                  </a:lnTo>
                  <a:lnTo>
                    <a:pt x="1643126" y="602869"/>
                  </a:lnTo>
                  <a:lnTo>
                    <a:pt x="1643126" y="527088"/>
                  </a:lnTo>
                  <a:lnTo>
                    <a:pt x="1644777" y="520509"/>
                  </a:lnTo>
                  <a:lnTo>
                    <a:pt x="1644777" y="508977"/>
                  </a:lnTo>
                  <a:lnTo>
                    <a:pt x="1646428" y="502386"/>
                  </a:lnTo>
                  <a:lnTo>
                    <a:pt x="1644777" y="500735"/>
                  </a:lnTo>
                  <a:lnTo>
                    <a:pt x="1646428" y="499097"/>
                  </a:lnTo>
                  <a:lnTo>
                    <a:pt x="1646428" y="495795"/>
                  </a:lnTo>
                  <a:close/>
                </a:path>
                <a:path w="1742440" h="753110">
                  <a:moveTo>
                    <a:pt x="1648079" y="495795"/>
                  </a:moveTo>
                  <a:lnTo>
                    <a:pt x="1646428" y="495795"/>
                  </a:lnTo>
                  <a:lnTo>
                    <a:pt x="1648079" y="497446"/>
                  </a:lnTo>
                  <a:lnTo>
                    <a:pt x="1648079" y="495795"/>
                  </a:lnTo>
                  <a:close/>
                </a:path>
                <a:path w="1742440" h="753110">
                  <a:moveTo>
                    <a:pt x="1656334" y="306374"/>
                  </a:moveTo>
                  <a:lnTo>
                    <a:pt x="1654683" y="306374"/>
                  </a:lnTo>
                  <a:lnTo>
                    <a:pt x="1653032" y="309664"/>
                  </a:lnTo>
                  <a:lnTo>
                    <a:pt x="1653032" y="312966"/>
                  </a:lnTo>
                  <a:lnTo>
                    <a:pt x="1651825" y="322745"/>
                  </a:lnTo>
                  <a:lnTo>
                    <a:pt x="1650809" y="332727"/>
                  </a:lnTo>
                  <a:lnTo>
                    <a:pt x="1650009" y="341680"/>
                  </a:lnTo>
                  <a:lnTo>
                    <a:pt x="1649730" y="345909"/>
                  </a:lnTo>
                  <a:lnTo>
                    <a:pt x="1649476" y="353314"/>
                  </a:lnTo>
                  <a:lnTo>
                    <a:pt x="1648333" y="368147"/>
                  </a:lnTo>
                  <a:lnTo>
                    <a:pt x="1647825" y="382968"/>
                  </a:lnTo>
                  <a:lnTo>
                    <a:pt x="1646682" y="397789"/>
                  </a:lnTo>
                  <a:lnTo>
                    <a:pt x="1646428" y="405206"/>
                  </a:lnTo>
                  <a:lnTo>
                    <a:pt x="1646174" y="420052"/>
                  </a:lnTo>
                  <a:lnTo>
                    <a:pt x="1645031" y="450367"/>
                  </a:lnTo>
                  <a:lnTo>
                    <a:pt x="1644777" y="466153"/>
                  </a:lnTo>
                  <a:lnTo>
                    <a:pt x="1644777" y="467791"/>
                  </a:lnTo>
                  <a:lnTo>
                    <a:pt x="1648079" y="467791"/>
                  </a:lnTo>
                  <a:lnTo>
                    <a:pt x="1648167" y="450367"/>
                  </a:lnTo>
                  <a:lnTo>
                    <a:pt x="1648282" y="442264"/>
                  </a:lnTo>
                  <a:lnTo>
                    <a:pt x="1648777" y="430479"/>
                  </a:lnTo>
                  <a:lnTo>
                    <a:pt x="1649730" y="418376"/>
                  </a:lnTo>
                  <a:lnTo>
                    <a:pt x="1649984" y="409473"/>
                  </a:lnTo>
                  <a:lnTo>
                    <a:pt x="1651127" y="391045"/>
                  </a:lnTo>
                  <a:lnTo>
                    <a:pt x="1651355" y="382968"/>
                  </a:lnTo>
                  <a:lnTo>
                    <a:pt x="1651381" y="372262"/>
                  </a:lnTo>
                  <a:lnTo>
                    <a:pt x="1653032" y="367322"/>
                  </a:lnTo>
                  <a:lnTo>
                    <a:pt x="1653032" y="360730"/>
                  </a:lnTo>
                  <a:lnTo>
                    <a:pt x="1654683" y="352501"/>
                  </a:lnTo>
                  <a:lnTo>
                    <a:pt x="1654683" y="332727"/>
                  </a:lnTo>
                  <a:lnTo>
                    <a:pt x="1656334" y="321195"/>
                  </a:lnTo>
                  <a:lnTo>
                    <a:pt x="1654683" y="314604"/>
                  </a:lnTo>
                  <a:lnTo>
                    <a:pt x="1654683" y="308025"/>
                  </a:lnTo>
                  <a:lnTo>
                    <a:pt x="1656334" y="306374"/>
                  </a:lnTo>
                  <a:close/>
                </a:path>
                <a:path w="1742440" h="753110">
                  <a:moveTo>
                    <a:pt x="1656334" y="304723"/>
                  </a:moveTo>
                  <a:lnTo>
                    <a:pt x="1654683" y="303085"/>
                  </a:lnTo>
                  <a:lnTo>
                    <a:pt x="1654683" y="304723"/>
                  </a:lnTo>
                  <a:lnTo>
                    <a:pt x="1656334" y="306374"/>
                  </a:lnTo>
                  <a:lnTo>
                    <a:pt x="1656334" y="304723"/>
                  </a:lnTo>
                  <a:close/>
                </a:path>
                <a:path w="1742440" h="753110">
                  <a:moveTo>
                    <a:pt x="1656334" y="84010"/>
                  </a:moveTo>
                  <a:lnTo>
                    <a:pt x="1654683" y="79070"/>
                  </a:lnTo>
                  <a:lnTo>
                    <a:pt x="1654683" y="77419"/>
                  </a:lnTo>
                  <a:lnTo>
                    <a:pt x="1651381" y="74129"/>
                  </a:lnTo>
                  <a:lnTo>
                    <a:pt x="1649730" y="74129"/>
                  </a:lnTo>
                  <a:lnTo>
                    <a:pt x="1649730" y="77419"/>
                  </a:lnTo>
                  <a:lnTo>
                    <a:pt x="1651381" y="79070"/>
                  </a:lnTo>
                  <a:lnTo>
                    <a:pt x="1651381" y="151536"/>
                  </a:lnTo>
                  <a:lnTo>
                    <a:pt x="1654683" y="151536"/>
                  </a:lnTo>
                  <a:lnTo>
                    <a:pt x="1654683" y="149898"/>
                  </a:lnTo>
                  <a:lnTo>
                    <a:pt x="1654949" y="142735"/>
                  </a:lnTo>
                  <a:lnTo>
                    <a:pt x="1656080" y="129044"/>
                  </a:lnTo>
                  <a:lnTo>
                    <a:pt x="1656334" y="121894"/>
                  </a:lnTo>
                  <a:lnTo>
                    <a:pt x="1656334" y="84010"/>
                  </a:lnTo>
                  <a:close/>
                </a:path>
                <a:path w="1742440" h="753110">
                  <a:moveTo>
                    <a:pt x="1661287" y="606158"/>
                  </a:moveTo>
                  <a:lnTo>
                    <a:pt x="1659636" y="604507"/>
                  </a:lnTo>
                  <a:lnTo>
                    <a:pt x="1659636" y="606158"/>
                  </a:lnTo>
                  <a:lnTo>
                    <a:pt x="1661287" y="606158"/>
                  </a:lnTo>
                  <a:close/>
                </a:path>
                <a:path w="1742440" h="753110">
                  <a:moveTo>
                    <a:pt x="1664589" y="606158"/>
                  </a:moveTo>
                  <a:lnTo>
                    <a:pt x="1661287" y="602869"/>
                  </a:lnTo>
                  <a:lnTo>
                    <a:pt x="1659636" y="602869"/>
                  </a:lnTo>
                  <a:lnTo>
                    <a:pt x="1659636" y="604507"/>
                  </a:lnTo>
                  <a:lnTo>
                    <a:pt x="1661287" y="604507"/>
                  </a:lnTo>
                  <a:lnTo>
                    <a:pt x="1661287" y="606158"/>
                  </a:lnTo>
                  <a:lnTo>
                    <a:pt x="1661287" y="627570"/>
                  </a:lnTo>
                  <a:lnTo>
                    <a:pt x="1664589" y="627570"/>
                  </a:lnTo>
                  <a:lnTo>
                    <a:pt x="1664589" y="606158"/>
                  </a:lnTo>
                  <a:close/>
                </a:path>
                <a:path w="1742440" h="753110">
                  <a:moveTo>
                    <a:pt x="1666240" y="355790"/>
                  </a:moveTo>
                  <a:lnTo>
                    <a:pt x="1664589" y="355790"/>
                  </a:lnTo>
                  <a:lnTo>
                    <a:pt x="1664589" y="357441"/>
                  </a:lnTo>
                  <a:lnTo>
                    <a:pt x="1666240" y="355790"/>
                  </a:lnTo>
                  <a:close/>
                </a:path>
                <a:path w="1742440" h="753110">
                  <a:moveTo>
                    <a:pt x="1667891" y="406857"/>
                  </a:moveTo>
                  <a:lnTo>
                    <a:pt x="1667395" y="401218"/>
                  </a:lnTo>
                  <a:lnTo>
                    <a:pt x="1666328" y="392645"/>
                  </a:lnTo>
                  <a:lnTo>
                    <a:pt x="1665109" y="381838"/>
                  </a:lnTo>
                  <a:lnTo>
                    <a:pt x="1664589" y="372262"/>
                  </a:lnTo>
                  <a:lnTo>
                    <a:pt x="1664589" y="357441"/>
                  </a:lnTo>
                  <a:lnTo>
                    <a:pt x="1662938" y="360730"/>
                  </a:lnTo>
                  <a:lnTo>
                    <a:pt x="1662938" y="372262"/>
                  </a:lnTo>
                  <a:lnTo>
                    <a:pt x="1663433" y="382524"/>
                  </a:lnTo>
                  <a:lnTo>
                    <a:pt x="1664335" y="392023"/>
                  </a:lnTo>
                  <a:lnTo>
                    <a:pt x="1665033" y="401218"/>
                  </a:lnTo>
                  <a:lnTo>
                    <a:pt x="1664589" y="406857"/>
                  </a:lnTo>
                  <a:lnTo>
                    <a:pt x="1664500" y="464502"/>
                  </a:lnTo>
                  <a:lnTo>
                    <a:pt x="1664385" y="471093"/>
                  </a:lnTo>
                  <a:lnTo>
                    <a:pt x="1663903" y="481647"/>
                  </a:lnTo>
                  <a:lnTo>
                    <a:pt x="1662938" y="492506"/>
                  </a:lnTo>
                  <a:lnTo>
                    <a:pt x="1662684" y="507072"/>
                  </a:lnTo>
                  <a:lnTo>
                    <a:pt x="1661553" y="535584"/>
                  </a:lnTo>
                  <a:lnTo>
                    <a:pt x="1661287" y="550151"/>
                  </a:lnTo>
                  <a:lnTo>
                    <a:pt x="1661287" y="551802"/>
                  </a:lnTo>
                  <a:lnTo>
                    <a:pt x="1664589" y="551802"/>
                  </a:lnTo>
                  <a:lnTo>
                    <a:pt x="1664589" y="550151"/>
                  </a:lnTo>
                  <a:lnTo>
                    <a:pt x="1665554" y="537540"/>
                  </a:lnTo>
                  <a:lnTo>
                    <a:pt x="1666036" y="524624"/>
                  </a:lnTo>
                  <a:lnTo>
                    <a:pt x="1666214" y="511708"/>
                  </a:lnTo>
                  <a:lnTo>
                    <a:pt x="1666240" y="499097"/>
                  </a:lnTo>
                  <a:lnTo>
                    <a:pt x="1666506" y="490448"/>
                  </a:lnTo>
                  <a:lnTo>
                    <a:pt x="1667637" y="473151"/>
                  </a:lnTo>
                  <a:lnTo>
                    <a:pt x="1667891" y="464502"/>
                  </a:lnTo>
                  <a:lnTo>
                    <a:pt x="1667891" y="406857"/>
                  </a:lnTo>
                  <a:close/>
                </a:path>
                <a:path w="1742440" h="753110">
                  <a:moveTo>
                    <a:pt x="1674507" y="97180"/>
                  </a:moveTo>
                  <a:lnTo>
                    <a:pt x="1672856" y="95542"/>
                  </a:lnTo>
                  <a:lnTo>
                    <a:pt x="1672856" y="97180"/>
                  </a:lnTo>
                  <a:lnTo>
                    <a:pt x="1674507" y="97180"/>
                  </a:lnTo>
                  <a:close/>
                </a:path>
                <a:path w="1742440" h="753110">
                  <a:moveTo>
                    <a:pt x="1677809" y="327787"/>
                  </a:moveTo>
                  <a:lnTo>
                    <a:pt x="1676158" y="326136"/>
                  </a:lnTo>
                  <a:lnTo>
                    <a:pt x="1676158" y="327787"/>
                  </a:lnTo>
                  <a:lnTo>
                    <a:pt x="1674507" y="329438"/>
                  </a:lnTo>
                  <a:lnTo>
                    <a:pt x="1674507" y="349199"/>
                  </a:lnTo>
                  <a:lnTo>
                    <a:pt x="1677809" y="349199"/>
                  </a:lnTo>
                  <a:lnTo>
                    <a:pt x="1677809" y="327787"/>
                  </a:lnTo>
                  <a:close/>
                </a:path>
                <a:path w="1742440" h="753110">
                  <a:moveTo>
                    <a:pt x="1679460" y="97180"/>
                  </a:moveTo>
                  <a:lnTo>
                    <a:pt x="1674507" y="97180"/>
                  </a:lnTo>
                  <a:lnTo>
                    <a:pt x="1676158" y="103771"/>
                  </a:lnTo>
                  <a:lnTo>
                    <a:pt x="1674507" y="116954"/>
                  </a:lnTo>
                  <a:lnTo>
                    <a:pt x="1674507" y="128485"/>
                  </a:lnTo>
                  <a:lnTo>
                    <a:pt x="1672856" y="135064"/>
                  </a:lnTo>
                  <a:lnTo>
                    <a:pt x="1672590" y="141503"/>
                  </a:lnTo>
                  <a:lnTo>
                    <a:pt x="1671459" y="154990"/>
                  </a:lnTo>
                  <a:lnTo>
                    <a:pt x="1671205" y="161429"/>
                  </a:lnTo>
                  <a:lnTo>
                    <a:pt x="1670939" y="170040"/>
                  </a:lnTo>
                  <a:lnTo>
                    <a:pt x="1669808" y="186677"/>
                  </a:lnTo>
                  <a:lnTo>
                    <a:pt x="1669542" y="194373"/>
                  </a:lnTo>
                  <a:lnTo>
                    <a:pt x="1668564" y="206743"/>
                  </a:lnTo>
                  <a:lnTo>
                    <a:pt x="1667230" y="232117"/>
                  </a:lnTo>
                  <a:lnTo>
                    <a:pt x="1666240" y="245427"/>
                  </a:lnTo>
                  <a:lnTo>
                    <a:pt x="1665262" y="254330"/>
                  </a:lnTo>
                  <a:lnTo>
                    <a:pt x="1663928" y="272757"/>
                  </a:lnTo>
                  <a:lnTo>
                    <a:pt x="1662938" y="281673"/>
                  </a:lnTo>
                  <a:lnTo>
                    <a:pt x="1662938" y="283311"/>
                  </a:lnTo>
                  <a:lnTo>
                    <a:pt x="1666240" y="283311"/>
                  </a:lnTo>
                  <a:lnTo>
                    <a:pt x="1666240" y="281673"/>
                  </a:lnTo>
                  <a:lnTo>
                    <a:pt x="1668716" y="256755"/>
                  </a:lnTo>
                  <a:lnTo>
                    <a:pt x="1669961" y="243916"/>
                  </a:lnTo>
                  <a:lnTo>
                    <a:pt x="1671205" y="230606"/>
                  </a:lnTo>
                  <a:lnTo>
                    <a:pt x="1672183" y="221983"/>
                  </a:lnTo>
                  <a:lnTo>
                    <a:pt x="1673517" y="205359"/>
                  </a:lnTo>
                  <a:lnTo>
                    <a:pt x="1674507" y="197662"/>
                  </a:lnTo>
                  <a:lnTo>
                    <a:pt x="1674507" y="187782"/>
                  </a:lnTo>
                  <a:lnTo>
                    <a:pt x="1676158" y="182841"/>
                  </a:lnTo>
                  <a:lnTo>
                    <a:pt x="1676158" y="176250"/>
                  </a:lnTo>
                  <a:lnTo>
                    <a:pt x="1677809" y="168008"/>
                  </a:lnTo>
                  <a:lnTo>
                    <a:pt x="1677809" y="161429"/>
                  </a:lnTo>
                  <a:lnTo>
                    <a:pt x="1678063" y="154990"/>
                  </a:lnTo>
                  <a:lnTo>
                    <a:pt x="1679194" y="141503"/>
                  </a:lnTo>
                  <a:lnTo>
                    <a:pt x="1679460" y="135064"/>
                  </a:lnTo>
                  <a:lnTo>
                    <a:pt x="1679460" y="97180"/>
                  </a:lnTo>
                  <a:close/>
                </a:path>
                <a:path w="1742440" h="753110">
                  <a:moveTo>
                    <a:pt x="1687715" y="530390"/>
                  </a:moveTo>
                  <a:lnTo>
                    <a:pt x="1684413" y="532041"/>
                  </a:lnTo>
                  <a:lnTo>
                    <a:pt x="1681111" y="532041"/>
                  </a:lnTo>
                  <a:lnTo>
                    <a:pt x="1682762" y="533679"/>
                  </a:lnTo>
                  <a:lnTo>
                    <a:pt x="1682762" y="535330"/>
                  </a:lnTo>
                  <a:lnTo>
                    <a:pt x="1681111" y="535330"/>
                  </a:lnTo>
                  <a:lnTo>
                    <a:pt x="1681111" y="579805"/>
                  </a:lnTo>
                  <a:lnTo>
                    <a:pt x="1682762" y="586397"/>
                  </a:lnTo>
                  <a:lnTo>
                    <a:pt x="1682762" y="588035"/>
                  </a:lnTo>
                  <a:lnTo>
                    <a:pt x="1686064" y="588035"/>
                  </a:lnTo>
                  <a:lnTo>
                    <a:pt x="1686064" y="533679"/>
                  </a:lnTo>
                  <a:lnTo>
                    <a:pt x="1687715" y="532041"/>
                  </a:lnTo>
                  <a:lnTo>
                    <a:pt x="1687715" y="530390"/>
                  </a:lnTo>
                  <a:close/>
                </a:path>
                <a:path w="1742440" h="753110">
                  <a:moveTo>
                    <a:pt x="1687715" y="350850"/>
                  </a:moveTo>
                  <a:lnTo>
                    <a:pt x="1686064" y="349199"/>
                  </a:lnTo>
                  <a:lnTo>
                    <a:pt x="1686064" y="350850"/>
                  </a:lnTo>
                  <a:lnTo>
                    <a:pt x="1687715" y="350850"/>
                  </a:lnTo>
                  <a:close/>
                </a:path>
                <a:path w="1742440" h="753110">
                  <a:moveTo>
                    <a:pt x="1692668" y="349199"/>
                  </a:moveTo>
                  <a:lnTo>
                    <a:pt x="1687715" y="349199"/>
                  </a:lnTo>
                  <a:lnTo>
                    <a:pt x="1687715" y="350850"/>
                  </a:lnTo>
                  <a:lnTo>
                    <a:pt x="1687715" y="357441"/>
                  </a:lnTo>
                  <a:lnTo>
                    <a:pt x="1686064" y="362381"/>
                  </a:lnTo>
                  <a:lnTo>
                    <a:pt x="1686064" y="390385"/>
                  </a:lnTo>
                  <a:lnTo>
                    <a:pt x="1684413" y="396963"/>
                  </a:lnTo>
                  <a:lnTo>
                    <a:pt x="1684413" y="497446"/>
                  </a:lnTo>
                  <a:lnTo>
                    <a:pt x="1687715" y="497446"/>
                  </a:lnTo>
                  <a:lnTo>
                    <a:pt x="1687715" y="495795"/>
                  </a:lnTo>
                  <a:lnTo>
                    <a:pt x="1687969" y="485914"/>
                  </a:lnTo>
                  <a:lnTo>
                    <a:pt x="1689112" y="466153"/>
                  </a:lnTo>
                  <a:lnTo>
                    <a:pt x="1689366" y="456260"/>
                  </a:lnTo>
                  <a:lnTo>
                    <a:pt x="1689392" y="447598"/>
                  </a:lnTo>
                  <a:lnTo>
                    <a:pt x="1689569" y="438759"/>
                  </a:lnTo>
                  <a:lnTo>
                    <a:pt x="1690065" y="429628"/>
                  </a:lnTo>
                  <a:lnTo>
                    <a:pt x="1691017" y="420027"/>
                  </a:lnTo>
                  <a:lnTo>
                    <a:pt x="1691017" y="360730"/>
                  </a:lnTo>
                  <a:lnTo>
                    <a:pt x="1692668" y="354139"/>
                  </a:lnTo>
                  <a:lnTo>
                    <a:pt x="1692668" y="349199"/>
                  </a:lnTo>
                  <a:close/>
                </a:path>
                <a:path w="1742440" h="753110">
                  <a:moveTo>
                    <a:pt x="1697621" y="154838"/>
                  </a:moveTo>
                  <a:lnTo>
                    <a:pt x="1695970" y="151536"/>
                  </a:lnTo>
                  <a:lnTo>
                    <a:pt x="1694319" y="141655"/>
                  </a:lnTo>
                  <a:lnTo>
                    <a:pt x="1694319" y="133426"/>
                  </a:lnTo>
                  <a:lnTo>
                    <a:pt x="1692668" y="133426"/>
                  </a:lnTo>
                  <a:lnTo>
                    <a:pt x="1692554" y="220154"/>
                  </a:lnTo>
                  <a:lnTo>
                    <a:pt x="1692414" y="225640"/>
                  </a:lnTo>
                  <a:lnTo>
                    <a:pt x="1691271" y="244729"/>
                  </a:lnTo>
                  <a:lnTo>
                    <a:pt x="1691017" y="253669"/>
                  </a:lnTo>
                  <a:lnTo>
                    <a:pt x="1690039" y="264528"/>
                  </a:lnTo>
                  <a:lnTo>
                    <a:pt x="1688693" y="285635"/>
                  </a:lnTo>
                  <a:lnTo>
                    <a:pt x="1687715" y="296494"/>
                  </a:lnTo>
                  <a:lnTo>
                    <a:pt x="1687715" y="298145"/>
                  </a:lnTo>
                  <a:lnTo>
                    <a:pt x="1691017" y="298145"/>
                  </a:lnTo>
                  <a:lnTo>
                    <a:pt x="1691017" y="296494"/>
                  </a:lnTo>
                  <a:lnTo>
                    <a:pt x="1693189" y="283159"/>
                  </a:lnTo>
                  <a:lnTo>
                    <a:pt x="1694726" y="270141"/>
                  </a:lnTo>
                  <a:lnTo>
                    <a:pt x="1695665" y="257111"/>
                  </a:lnTo>
                  <a:lnTo>
                    <a:pt x="1695945" y="244729"/>
                  </a:lnTo>
                  <a:lnTo>
                    <a:pt x="1696224" y="236118"/>
                  </a:lnTo>
                  <a:lnTo>
                    <a:pt x="1697367" y="220154"/>
                  </a:lnTo>
                  <a:lnTo>
                    <a:pt x="1697507" y="215785"/>
                  </a:lnTo>
                  <a:lnTo>
                    <a:pt x="1697621" y="154838"/>
                  </a:lnTo>
                  <a:close/>
                </a:path>
                <a:path w="1742440" h="753110">
                  <a:moveTo>
                    <a:pt x="1705876" y="474383"/>
                  </a:moveTo>
                  <a:lnTo>
                    <a:pt x="1704225" y="472732"/>
                  </a:lnTo>
                  <a:lnTo>
                    <a:pt x="1704225" y="471093"/>
                  </a:lnTo>
                  <a:lnTo>
                    <a:pt x="1702574" y="469442"/>
                  </a:lnTo>
                  <a:lnTo>
                    <a:pt x="1702574" y="566623"/>
                  </a:lnTo>
                  <a:lnTo>
                    <a:pt x="1705876" y="566623"/>
                  </a:lnTo>
                  <a:lnTo>
                    <a:pt x="1705876" y="474383"/>
                  </a:lnTo>
                  <a:close/>
                </a:path>
                <a:path w="1742440" h="753110">
                  <a:moveTo>
                    <a:pt x="1712480" y="247078"/>
                  </a:moveTo>
                  <a:lnTo>
                    <a:pt x="1705876" y="247078"/>
                  </a:lnTo>
                  <a:lnTo>
                    <a:pt x="1704225" y="250367"/>
                  </a:lnTo>
                  <a:lnTo>
                    <a:pt x="1704225" y="253669"/>
                  </a:lnTo>
                  <a:lnTo>
                    <a:pt x="1702574" y="258610"/>
                  </a:lnTo>
                  <a:lnTo>
                    <a:pt x="1702574" y="261899"/>
                  </a:lnTo>
                  <a:lnTo>
                    <a:pt x="1700923" y="266839"/>
                  </a:lnTo>
                  <a:lnTo>
                    <a:pt x="1700923" y="304723"/>
                  </a:lnTo>
                  <a:lnTo>
                    <a:pt x="1704225" y="304723"/>
                  </a:lnTo>
                  <a:lnTo>
                    <a:pt x="1704225" y="294843"/>
                  </a:lnTo>
                  <a:lnTo>
                    <a:pt x="1705876" y="291553"/>
                  </a:lnTo>
                  <a:lnTo>
                    <a:pt x="1705876" y="283311"/>
                  </a:lnTo>
                  <a:lnTo>
                    <a:pt x="1707527" y="280022"/>
                  </a:lnTo>
                  <a:lnTo>
                    <a:pt x="1707527" y="266839"/>
                  </a:lnTo>
                  <a:lnTo>
                    <a:pt x="1709178" y="263550"/>
                  </a:lnTo>
                  <a:lnTo>
                    <a:pt x="1709178" y="258610"/>
                  </a:lnTo>
                  <a:lnTo>
                    <a:pt x="1710829" y="252018"/>
                  </a:lnTo>
                  <a:lnTo>
                    <a:pt x="1712480" y="247078"/>
                  </a:lnTo>
                  <a:close/>
                </a:path>
                <a:path w="1742440" h="753110">
                  <a:moveTo>
                    <a:pt x="1719084" y="163068"/>
                  </a:moveTo>
                  <a:lnTo>
                    <a:pt x="1717433" y="164719"/>
                  </a:lnTo>
                  <a:lnTo>
                    <a:pt x="1717433" y="163068"/>
                  </a:lnTo>
                  <a:lnTo>
                    <a:pt x="1715782" y="163068"/>
                  </a:lnTo>
                  <a:lnTo>
                    <a:pt x="1715782" y="174599"/>
                  </a:lnTo>
                  <a:lnTo>
                    <a:pt x="1714131" y="176250"/>
                  </a:lnTo>
                  <a:lnTo>
                    <a:pt x="1714131" y="179539"/>
                  </a:lnTo>
                  <a:lnTo>
                    <a:pt x="1712480" y="181190"/>
                  </a:lnTo>
                  <a:lnTo>
                    <a:pt x="1712480" y="184480"/>
                  </a:lnTo>
                  <a:lnTo>
                    <a:pt x="1710829" y="186131"/>
                  </a:lnTo>
                  <a:lnTo>
                    <a:pt x="1710829" y="187782"/>
                  </a:lnTo>
                  <a:lnTo>
                    <a:pt x="1709178" y="192722"/>
                  </a:lnTo>
                  <a:lnTo>
                    <a:pt x="1709178" y="200952"/>
                  </a:lnTo>
                  <a:lnTo>
                    <a:pt x="1712480" y="200952"/>
                  </a:lnTo>
                  <a:lnTo>
                    <a:pt x="1712480" y="197662"/>
                  </a:lnTo>
                  <a:lnTo>
                    <a:pt x="1714131" y="194373"/>
                  </a:lnTo>
                  <a:lnTo>
                    <a:pt x="1714131" y="189420"/>
                  </a:lnTo>
                  <a:lnTo>
                    <a:pt x="1715782" y="186131"/>
                  </a:lnTo>
                  <a:lnTo>
                    <a:pt x="1715782" y="179539"/>
                  </a:lnTo>
                  <a:lnTo>
                    <a:pt x="1717433" y="177901"/>
                  </a:lnTo>
                  <a:lnTo>
                    <a:pt x="1717433" y="172948"/>
                  </a:lnTo>
                  <a:lnTo>
                    <a:pt x="1719084" y="171310"/>
                  </a:lnTo>
                  <a:lnTo>
                    <a:pt x="1719084" y="164719"/>
                  </a:lnTo>
                  <a:lnTo>
                    <a:pt x="1719084" y="163068"/>
                  </a:lnTo>
                  <a:close/>
                </a:path>
                <a:path w="1742440" h="753110">
                  <a:moveTo>
                    <a:pt x="1722386" y="448030"/>
                  </a:moveTo>
                  <a:lnTo>
                    <a:pt x="1720735" y="449681"/>
                  </a:lnTo>
                  <a:lnTo>
                    <a:pt x="1720735" y="448030"/>
                  </a:lnTo>
                  <a:lnTo>
                    <a:pt x="1719084" y="446379"/>
                  </a:lnTo>
                  <a:lnTo>
                    <a:pt x="1719084" y="448030"/>
                  </a:lnTo>
                  <a:lnTo>
                    <a:pt x="1717433" y="448030"/>
                  </a:lnTo>
                  <a:lnTo>
                    <a:pt x="1717433" y="459562"/>
                  </a:lnTo>
                  <a:lnTo>
                    <a:pt x="1719084" y="461213"/>
                  </a:lnTo>
                  <a:lnTo>
                    <a:pt x="1719084" y="462851"/>
                  </a:lnTo>
                  <a:lnTo>
                    <a:pt x="1722386" y="462851"/>
                  </a:lnTo>
                  <a:lnTo>
                    <a:pt x="1722386" y="449681"/>
                  </a:lnTo>
                  <a:lnTo>
                    <a:pt x="1722386" y="448030"/>
                  </a:lnTo>
                  <a:close/>
                </a:path>
                <a:path w="1742440" h="753110">
                  <a:moveTo>
                    <a:pt x="1724037" y="289902"/>
                  </a:moveTo>
                  <a:lnTo>
                    <a:pt x="1722386" y="286613"/>
                  </a:lnTo>
                  <a:lnTo>
                    <a:pt x="1720735" y="284962"/>
                  </a:lnTo>
                  <a:lnTo>
                    <a:pt x="1720735" y="280022"/>
                  </a:lnTo>
                  <a:lnTo>
                    <a:pt x="1717433" y="283311"/>
                  </a:lnTo>
                  <a:lnTo>
                    <a:pt x="1717433" y="284962"/>
                  </a:lnTo>
                  <a:lnTo>
                    <a:pt x="1719084" y="293192"/>
                  </a:lnTo>
                  <a:lnTo>
                    <a:pt x="1718970" y="384746"/>
                  </a:lnTo>
                  <a:lnTo>
                    <a:pt x="1718830" y="391223"/>
                  </a:lnTo>
                  <a:lnTo>
                    <a:pt x="1717700" y="416610"/>
                  </a:lnTo>
                  <a:lnTo>
                    <a:pt x="1717433" y="429907"/>
                  </a:lnTo>
                  <a:lnTo>
                    <a:pt x="1717433" y="431558"/>
                  </a:lnTo>
                  <a:lnTo>
                    <a:pt x="1720735" y="431558"/>
                  </a:lnTo>
                  <a:lnTo>
                    <a:pt x="1720735" y="429907"/>
                  </a:lnTo>
                  <a:lnTo>
                    <a:pt x="1721726" y="415061"/>
                  </a:lnTo>
                  <a:lnTo>
                    <a:pt x="1723059" y="384746"/>
                  </a:lnTo>
                  <a:lnTo>
                    <a:pt x="1724037" y="368973"/>
                  </a:lnTo>
                  <a:lnTo>
                    <a:pt x="1724037" y="289902"/>
                  </a:lnTo>
                  <a:close/>
                </a:path>
                <a:path w="1742440" h="753110">
                  <a:moveTo>
                    <a:pt x="1730654" y="171310"/>
                  </a:moveTo>
                  <a:lnTo>
                    <a:pt x="1729003" y="166370"/>
                  </a:lnTo>
                  <a:lnTo>
                    <a:pt x="1729003" y="163068"/>
                  </a:lnTo>
                  <a:lnTo>
                    <a:pt x="1727352" y="168008"/>
                  </a:lnTo>
                  <a:lnTo>
                    <a:pt x="1727352" y="174599"/>
                  </a:lnTo>
                  <a:lnTo>
                    <a:pt x="1725701" y="176250"/>
                  </a:lnTo>
                  <a:lnTo>
                    <a:pt x="1725701" y="181190"/>
                  </a:lnTo>
                  <a:lnTo>
                    <a:pt x="1724037" y="182841"/>
                  </a:lnTo>
                  <a:lnTo>
                    <a:pt x="1724037" y="187782"/>
                  </a:lnTo>
                  <a:lnTo>
                    <a:pt x="1722386" y="191071"/>
                  </a:lnTo>
                  <a:lnTo>
                    <a:pt x="1722386" y="204254"/>
                  </a:lnTo>
                  <a:lnTo>
                    <a:pt x="1720735" y="207543"/>
                  </a:lnTo>
                  <a:lnTo>
                    <a:pt x="1720735" y="214134"/>
                  </a:lnTo>
                  <a:lnTo>
                    <a:pt x="1719084" y="219075"/>
                  </a:lnTo>
                  <a:lnTo>
                    <a:pt x="1719084" y="227304"/>
                  </a:lnTo>
                  <a:lnTo>
                    <a:pt x="1722386" y="227304"/>
                  </a:lnTo>
                  <a:lnTo>
                    <a:pt x="1722386" y="225666"/>
                  </a:lnTo>
                  <a:lnTo>
                    <a:pt x="1724037" y="217424"/>
                  </a:lnTo>
                  <a:lnTo>
                    <a:pt x="1724037" y="209194"/>
                  </a:lnTo>
                  <a:lnTo>
                    <a:pt x="1725688" y="200952"/>
                  </a:lnTo>
                  <a:lnTo>
                    <a:pt x="1725688" y="196011"/>
                  </a:lnTo>
                  <a:lnTo>
                    <a:pt x="1727352" y="192722"/>
                  </a:lnTo>
                  <a:lnTo>
                    <a:pt x="1727352" y="187782"/>
                  </a:lnTo>
                  <a:lnTo>
                    <a:pt x="1729003" y="184480"/>
                  </a:lnTo>
                  <a:lnTo>
                    <a:pt x="1730654" y="171310"/>
                  </a:lnTo>
                  <a:close/>
                </a:path>
                <a:path w="1742440" h="753110">
                  <a:moveTo>
                    <a:pt x="1730654" y="159778"/>
                  </a:moveTo>
                  <a:lnTo>
                    <a:pt x="1729003" y="159778"/>
                  </a:lnTo>
                  <a:lnTo>
                    <a:pt x="1729003" y="163068"/>
                  </a:lnTo>
                  <a:lnTo>
                    <a:pt x="1730654" y="161429"/>
                  </a:lnTo>
                  <a:lnTo>
                    <a:pt x="1730654" y="159778"/>
                  </a:lnTo>
                  <a:close/>
                </a:path>
                <a:path w="1742440" h="753110">
                  <a:moveTo>
                    <a:pt x="1738909" y="215785"/>
                  </a:moveTo>
                  <a:lnTo>
                    <a:pt x="1735607" y="215785"/>
                  </a:lnTo>
                  <a:lnTo>
                    <a:pt x="1735607" y="228955"/>
                  </a:lnTo>
                  <a:lnTo>
                    <a:pt x="1733956" y="260248"/>
                  </a:lnTo>
                  <a:lnTo>
                    <a:pt x="1733956" y="299783"/>
                  </a:lnTo>
                  <a:lnTo>
                    <a:pt x="1732965" y="314350"/>
                  </a:lnTo>
                  <a:lnTo>
                    <a:pt x="1731632" y="342874"/>
                  </a:lnTo>
                  <a:lnTo>
                    <a:pt x="1730654" y="357441"/>
                  </a:lnTo>
                  <a:lnTo>
                    <a:pt x="1730654" y="359079"/>
                  </a:lnTo>
                  <a:lnTo>
                    <a:pt x="1733956" y="359079"/>
                  </a:lnTo>
                  <a:lnTo>
                    <a:pt x="1733956" y="357441"/>
                  </a:lnTo>
                  <a:lnTo>
                    <a:pt x="1735162" y="342874"/>
                  </a:lnTo>
                  <a:lnTo>
                    <a:pt x="1736217" y="328612"/>
                  </a:lnTo>
                  <a:lnTo>
                    <a:pt x="1736966" y="314350"/>
                  </a:lnTo>
                  <a:lnTo>
                    <a:pt x="1737258" y="299783"/>
                  </a:lnTo>
                  <a:lnTo>
                    <a:pt x="1737258" y="286613"/>
                  </a:lnTo>
                  <a:lnTo>
                    <a:pt x="1738909" y="280022"/>
                  </a:lnTo>
                  <a:lnTo>
                    <a:pt x="1738909" y="215785"/>
                  </a:lnTo>
                  <a:close/>
                </a:path>
                <a:path w="1742440" h="753110">
                  <a:moveTo>
                    <a:pt x="1742211" y="400265"/>
                  </a:moveTo>
                  <a:lnTo>
                    <a:pt x="1740560" y="400265"/>
                  </a:lnTo>
                  <a:lnTo>
                    <a:pt x="1738909" y="398614"/>
                  </a:lnTo>
                  <a:lnTo>
                    <a:pt x="1737258" y="400265"/>
                  </a:lnTo>
                  <a:lnTo>
                    <a:pt x="1737258" y="410146"/>
                  </a:lnTo>
                  <a:lnTo>
                    <a:pt x="1740560" y="410146"/>
                  </a:lnTo>
                  <a:lnTo>
                    <a:pt x="1740560" y="406857"/>
                  </a:lnTo>
                  <a:lnTo>
                    <a:pt x="1742211" y="405206"/>
                  </a:lnTo>
                  <a:lnTo>
                    <a:pt x="1742211" y="400265"/>
                  </a:lnTo>
                  <a:close/>
                </a:path>
              </a:pathLst>
            </a:custGeom>
            <a:solidFill>
              <a:srgbClr val="C66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71827" y="5696178"/>
              <a:ext cx="525145" cy="797560"/>
            </a:xfrm>
            <a:custGeom>
              <a:avLst/>
              <a:gdLst/>
              <a:ahLst/>
              <a:cxnLst/>
              <a:rect l="l" t="t" r="r" b="b"/>
              <a:pathLst>
                <a:path w="525145" h="797560">
                  <a:moveTo>
                    <a:pt x="4953" y="495795"/>
                  </a:moveTo>
                  <a:lnTo>
                    <a:pt x="3302" y="494144"/>
                  </a:lnTo>
                  <a:lnTo>
                    <a:pt x="3302" y="476021"/>
                  </a:lnTo>
                  <a:lnTo>
                    <a:pt x="1651" y="474383"/>
                  </a:lnTo>
                  <a:lnTo>
                    <a:pt x="1651" y="471081"/>
                  </a:lnTo>
                  <a:lnTo>
                    <a:pt x="0" y="472732"/>
                  </a:lnTo>
                  <a:lnTo>
                    <a:pt x="0" y="489204"/>
                  </a:lnTo>
                  <a:lnTo>
                    <a:pt x="1651" y="492493"/>
                  </a:lnTo>
                  <a:lnTo>
                    <a:pt x="1651" y="495795"/>
                  </a:lnTo>
                  <a:lnTo>
                    <a:pt x="4953" y="495795"/>
                  </a:lnTo>
                  <a:close/>
                </a:path>
                <a:path w="525145" h="797560">
                  <a:moveTo>
                    <a:pt x="18161" y="446379"/>
                  </a:moveTo>
                  <a:lnTo>
                    <a:pt x="16510" y="441439"/>
                  </a:lnTo>
                  <a:lnTo>
                    <a:pt x="16510" y="424967"/>
                  </a:lnTo>
                  <a:lnTo>
                    <a:pt x="14859" y="424967"/>
                  </a:lnTo>
                  <a:lnTo>
                    <a:pt x="13208" y="423316"/>
                  </a:lnTo>
                  <a:lnTo>
                    <a:pt x="11557" y="424967"/>
                  </a:lnTo>
                  <a:lnTo>
                    <a:pt x="11557" y="443090"/>
                  </a:lnTo>
                  <a:lnTo>
                    <a:pt x="13208" y="444728"/>
                  </a:lnTo>
                  <a:lnTo>
                    <a:pt x="13208" y="448030"/>
                  </a:lnTo>
                  <a:lnTo>
                    <a:pt x="14859" y="449668"/>
                  </a:lnTo>
                  <a:lnTo>
                    <a:pt x="14859" y="451319"/>
                  </a:lnTo>
                  <a:lnTo>
                    <a:pt x="18161" y="451319"/>
                  </a:lnTo>
                  <a:lnTo>
                    <a:pt x="18161" y="446379"/>
                  </a:lnTo>
                  <a:close/>
                </a:path>
                <a:path w="525145" h="797560">
                  <a:moveTo>
                    <a:pt x="36334" y="563321"/>
                  </a:moveTo>
                  <a:lnTo>
                    <a:pt x="34683" y="556742"/>
                  </a:lnTo>
                  <a:lnTo>
                    <a:pt x="34683" y="550151"/>
                  </a:lnTo>
                  <a:lnTo>
                    <a:pt x="33032" y="543560"/>
                  </a:lnTo>
                  <a:lnTo>
                    <a:pt x="33032" y="538619"/>
                  </a:lnTo>
                  <a:lnTo>
                    <a:pt x="31381" y="535330"/>
                  </a:lnTo>
                  <a:lnTo>
                    <a:pt x="31381" y="527088"/>
                  </a:lnTo>
                  <a:lnTo>
                    <a:pt x="29730" y="525437"/>
                  </a:lnTo>
                  <a:lnTo>
                    <a:pt x="29730" y="522147"/>
                  </a:lnTo>
                  <a:lnTo>
                    <a:pt x="28079" y="517207"/>
                  </a:lnTo>
                  <a:lnTo>
                    <a:pt x="28079" y="513918"/>
                  </a:lnTo>
                  <a:lnTo>
                    <a:pt x="26428" y="508965"/>
                  </a:lnTo>
                  <a:lnTo>
                    <a:pt x="26428" y="507326"/>
                  </a:lnTo>
                  <a:lnTo>
                    <a:pt x="23114" y="497446"/>
                  </a:lnTo>
                  <a:lnTo>
                    <a:pt x="23114" y="494144"/>
                  </a:lnTo>
                  <a:lnTo>
                    <a:pt x="19812" y="494144"/>
                  </a:lnTo>
                  <a:lnTo>
                    <a:pt x="19812" y="492493"/>
                  </a:lnTo>
                  <a:lnTo>
                    <a:pt x="18161" y="494144"/>
                  </a:lnTo>
                  <a:lnTo>
                    <a:pt x="18161" y="502386"/>
                  </a:lnTo>
                  <a:lnTo>
                    <a:pt x="19812" y="507326"/>
                  </a:lnTo>
                  <a:lnTo>
                    <a:pt x="21463" y="508965"/>
                  </a:lnTo>
                  <a:lnTo>
                    <a:pt x="21463" y="512267"/>
                  </a:lnTo>
                  <a:lnTo>
                    <a:pt x="23114" y="513918"/>
                  </a:lnTo>
                  <a:lnTo>
                    <a:pt x="23114" y="520496"/>
                  </a:lnTo>
                  <a:lnTo>
                    <a:pt x="24765" y="522147"/>
                  </a:lnTo>
                  <a:lnTo>
                    <a:pt x="24765" y="525437"/>
                  </a:lnTo>
                  <a:lnTo>
                    <a:pt x="26428" y="530390"/>
                  </a:lnTo>
                  <a:lnTo>
                    <a:pt x="26428" y="535330"/>
                  </a:lnTo>
                  <a:lnTo>
                    <a:pt x="28079" y="540270"/>
                  </a:lnTo>
                  <a:lnTo>
                    <a:pt x="29730" y="548500"/>
                  </a:lnTo>
                  <a:lnTo>
                    <a:pt x="31381" y="555091"/>
                  </a:lnTo>
                  <a:lnTo>
                    <a:pt x="33032" y="563321"/>
                  </a:lnTo>
                  <a:lnTo>
                    <a:pt x="33032" y="564972"/>
                  </a:lnTo>
                  <a:lnTo>
                    <a:pt x="36334" y="564972"/>
                  </a:lnTo>
                  <a:lnTo>
                    <a:pt x="36334" y="563321"/>
                  </a:lnTo>
                  <a:close/>
                </a:path>
                <a:path w="525145" h="797560">
                  <a:moveTo>
                    <a:pt x="59448" y="581444"/>
                  </a:moveTo>
                  <a:lnTo>
                    <a:pt x="59194" y="574065"/>
                  </a:lnTo>
                  <a:lnTo>
                    <a:pt x="58051" y="559904"/>
                  </a:lnTo>
                  <a:lnTo>
                    <a:pt x="57797" y="553440"/>
                  </a:lnTo>
                  <a:lnTo>
                    <a:pt x="56819" y="546061"/>
                  </a:lnTo>
                  <a:lnTo>
                    <a:pt x="56146" y="538822"/>
                  </a:lnTo>
                  <a:lnTo>
                    <a:pt x="55473" y="531901"/>
                  </a:lnTo>
                  <a:lnTo>
                    <a:pt x="54495" y="525437"/>
                  </a:lnTo>
                  <a:lnTo>
                    <a:pt x="54495" y="520496"/>
                  </a:lnTo>
                  <a:lnTo>
                    <a:pt x="52844" y="515556"/>
                  </a:lnTo>
                  <a:lnTo>
                    <a:pt x="52844" y="510616"/>
                  </a:lnTo>
                  <a:lnTo>
                    <a:pt x="51193" y="502386"/>
                  </a:lnTo>
                  <a:lnTo>
                    <a:pt x="51193" y="495795"/>
                  </a:lnTo>
                  <a:lnTo>
                    <a:pt x="49542" y="487553"/>
                  </a:lnTo>
                  <a:lnTo>
                    <a:pt x="48996" y="483666"/>
                  </a:lnTo>
                  <a:lnTo>
                    <a:pt x="47688" y="476237"/>
                  </a:lnTo>
                  <a:lnTo>
                    <a:pt x="46062" y="467868"/>
                  </a:lnTo>
                  <a:lnTo>
                    <a:pt x="44589" y="461200"/>
                  </a:lnTo>
                  <a:lnTo>
                    <a:pt x="44589" y="456260"/>
                  </a:lnTo>
                  <a:lnTo>
                    <a:pt x="42938" y="456260"/>
                  </a:lnTo>
                  <a:lnTo>
                    <a:pt x="41287" y="457911"/>
                  </a:lnTo>
                  <a:lnTo>
                    <a:pt x="41287" y="466140"/>
                  </a:lnTo>
                  <a:lnTo>
                    <a:pt x="39636" y="466140"/>
                  </a:lnTo>
                  <a:lnTo>
                    <a:pt x="41287" y="467791"/>
                  </a:lnTo>
                  <a:lnTo>
                    <a:pt x="42938" y="476021"/>
                  </a:lnTo>
                  <a:lnTo>
                    <a:pt x="44589" y="485914"/>
                  </a:lnTo>
                  <a:lnTo>
                    <a:pt x="44589" y="487553"/>
                  </a:lnTo>
                  <a:lnTo>
                    <a:pt x="46240" y="495795"/>
                  </a:lnTo>
                  <a:lnTo>
                    <a:pt x="46240" y="504024"/>
                  </a:lnTo>
                  <a:lnTo>
                    <a:pt x="47891" y="510616"/>
                  </a:lnTo>
                  <a:lnTo>
                    <a:pt x="49542" y="518858"/>
                  </a:lnTo>
                  <a:lnTo>
                    <a:pt x="49542" y="527088"/>
                  </a:lnTo>
                  <a:lnTo>
                    <a:pt x="51193" y="533679"/>
                  </a:lnTo>
                  <a:lnTo>
                    <a:pt x="52438" y="545769"/>
                  </a:lnTo>
                  <a:lnTo>
                    <a:pt x="54914" y="569353"/>
                  </a:lnTo>
                  <a:lnTo>
                    <a:pt x="56146" y="581444"/>
                  </a:lnTo>
                  <a:lnTo>
                    <a:pt x="56146" y="583095"/>
                  </a:lnTo>
                  <a:lnTo>
                    <a:pt x="59448" y="583095"/>
                  </a:lnTo>
                  <a:lnTo>
                    <a:pt x="59448" y="581444"/>
                  </a:lnTo>
                  <a:close/>
                </a:path>
                <a:path w="525145" h="797560">
                  <a:moveTo>
                    <a:pt x="80924" y="204241"/>
                  </a:moveTo>
                  <a:lnTo>
                    <a:pt x="79260" y="204241"/>
                  </a:lnTo>
                  <a:lnTo>
                    <a:pt x="79260" y="205892"/>
                  </a:lnTo>
                  <a:lnTo>
                    <a:pt x="80924" y="204241"/>
                  </a:lnTo>
                  <a:close/>
                </a:path>
                <a:path w="525145" h="797560">
                  <a:moveTo>
                    <a:pt x="87528" y="255308"/>
                  </a:moveTo>
                  <a:lnTo>
                    <a:pt x="85877" y="248716"/>
                  </a:lnTo>
                  <a:lnTo>
                    <a:pt x="85877" y="227304"/>
                  </a:lnTo>
                  <a:lnTo>
                    <a:pt x="84226" y="224015"/>
                  </a:lnTo>
                  <a:lnTo>
                    <a:pt x="84226" y="219075"/>
                  </a:lnTo>
                  <a:lnTo>
                    <a:pt x="82575" y="215773"/>
                  </a:lnTo>
                  <a:lnTo>
                    <a:pt x="82575" y="210832"/>
                  </a:lnTo>
                  <a:lnTo>
                    <a:pt x="80911" y="209181"/>
                  </a:lnTo>
                  <a:lnTo>
                    <a:pt x="80911" y="205892"/>
                  </a:lnTo>
                  <a:lnTo>
                    <a:pt x="79260" y="205892"/>
                  </a:lnTo>
                  <a:lnTo>
                    <a:pt x="79260" y="210832"/>
                  </a:lnTo>
                  <a:lnTo>
                    <a:pt x="80924" y="225653"/>
                  </a:lnTo>
                  <a:lnTo>
                    <a:pt x="80924" y="240487"/>
                  </a:lnTo>
                  <a:lnTo>
                    <a:pt x="82575" y="243776"/>
                  </a:lnTo>
                  <a:lnTo>
                    <a:pt x="82575" y="252018"/>
                  </a:lnTo>
                  <a:lnTo>
                    <a:pt x="84226" y="256959"/>
                  </a:lnTo>
                  <a:lnTo>
                    <a:pt x="84226" y="265188"/>
                  </a:lnTo>
                  <a:lnTo>
                    <a:pt x="87528" y="265188"/>
                  </a:lnTo>
                  <a:lnTo>
                    <a:pt x="87528" y="255308"/>
                  </a:lnTo>
                  <a:close/>
                </a:path>
                <a:path w="525145" h="797560">
                  <a:moveTo>
                    <a:pt x="90830" y="670394"/>
                  </a:moveTo>
                  <a:lnTo>
                    <a:pt x="89179" y="668743"/>
                  </a:lnTo>
                  <a:lnTo>
                    <a:pt x="87528" y="662152"/>
                  </a:lnTo>
                  <a:lnTo>
                    <a:pt x="84226" y="645680"/>
                  </a:lnTo>
                  <a:lnTo>
                    <a:pt x="80924" y="632510"/>
                  </a:lnTo>
                  <a:lnTo>
                    <a:pt x="80924" y="620979"/>
                  </a:lnTo>
                  <a:lnTo>
                    <a:pt x="79273" y="616038"/>
                  </a:lnTo>
                  <a:lnTo>
                    <a:pt x="79273" y="609447"/>
                  </a:lnTo>
                  <a:lnTo>
                    <a:pt x="77609" y="606158"/>
                  </a:lnTo>
                  <a:lnTo>
                    <a:pt x="77609" y="601205"/>
                  </a:lnTo>
                  <a:lnTo>
                    <a:pt x="75958" y="597916"/>
                  </a:lnTo>
                  <a:lnTo>
                    <a:pt x="75958" y="589686"/>
                  </a:lnTo>
                  <a:lnTo>
                    <a:pt x="74307" y="588035"/>
                  </a:lnTo>
                  <a:lnTo>
                    <a:pt x="74307" y="586384"/>
                  </a:lnTo>
                  <a:lnTo>
                    <a:pt x="71005" y="586384"/>
                  </a:lnTo>
                  <a:lnTo>
                    <a:pt x="71005" y="599567"/>
                  </a:lnTo>
                  <a:lnTo>
                    <a:pt x="72656" y="601205"/>
                  </a:lnTo>
                  <a:lnTo>
                    <a:pt x="72656" y="607796"/>
                  </a:lnTo>
                  <a:lnTo>
                    <a:pt x="74307" y="609447"/>
                  </a:lnTo>
                  <a:lnTo>
                    <a:pt x="74307" y="617689"/>
                  </a:lnTo>
                  <a:lnTo>
                    <a:pt x="75958" y="622630"/>
                  </a:lnTo>
                  <a:lnTo>
                    <a:pt x="75958" y="627570"/>
                  </a:lnTo>
                  <a:lnTo>
                    <a:pt x="77609" y="632510"/>
                  </a:lnTo>
                  <a:lnTo>
                    <a:pt x="77609" y="637451"/>
                  </a:lnTo>
                  <a:lnTo>
                    <a:pt x="79273" y="642391"/>
                  </a:lnTo>
                  <a:lnTo>
                    <a:pt x="80784" y="649782"/>
                  </a:lnTo>
                  <a:lnTo>
                    <a:pt x="82778" y="657009"/>
                  </a:lnTo>
                  <a:lnTo>
                    <a:pt x="85077" y="663930"/>
                  </a:lnTo>
                  <a:lnTo>
                    <a:pt x="87528" y="670394"/>
                  </a:lnTo>
                  <a:lnTo>
                    <a:pt x="87528" y="672045"/>
                  </a:lnTo>
                  <a:lnTo>
                    <a:pt x="89179" y="670394"/>
                  </a:lnTo>
                  <a:lnTo>
                    <a:pt x="90830" y="670394"/>
                  </a:lnTo>
                  <a:close/>
                </a:path>
                <a:path w="525145" h="797560">
                  <a:moveTo>
                    <a:pt x="102387" y="607796"/>
                  </a:moveTo>
                  <a:lnTo>
                    <a:pt x="101409" y="599173"/>
                  </a:lnTo>
                  <a:lnTo>
                    <a:pt x="100063" y="582549"/>
                  </a:lnTo>
                  <a:lnTo>
                    <a:pt x="99085" y="574852"/>
                  </a:lnTo>
                  <a:lnTo>
                    <a:pt x="99085" y="566623"/>
                  </a:lnTo>
                  <a:lnTo>
                    <a:pt x="97434" y="560031"/>
                  </a:lnTo>
                  <a:lnTo>
                    <a:pt x="97434" y="546862"/>
                  </a:lnTo>
                  <a:lnTo>
                    <a:pt x="95783" y="541909"/>
                  </a:lnTo>
                  <a:lnTo>
                    <a:pt x="95783" y="536968"/>
                  </a:lnTo>
                  <a:lnTo>
                    <a:pt x="94132" y="528739"/>
                  </a:lnTo>
                  <a:lnTo>
                    <a:pt x="94132" y="522147"/>
                  </a:lnTo>
                  <a:lnTo>
                    <a:pt x="92481" y="515556"/>
                  </a:lnTo>
                  <a:lnTo>
                    <a:pt x="92481" y="513918"/>
                  </a:lnTo>
                  <a:lnTo>
                    <a:pt x="90830" y="499084"/>
                  </a:lnTo>
                  <a:lnTo>
                    <a:pt x="89179" y="492493"/>
                  </a:lnTo>
                  <a:lnTo>
                    <a:pt x="89179" y="490855"/>
                  </a:lnTo>
                  <a:lnTo>
                    <a:pt x="84226" y="490855"/>
                  </a:lnTo>
                  <a:lnTo>
                    <a:pt x="84226" y="499084"/>
                  </a:lnTo>
                  <a:lnTo>
                    <a:pt x="87528" y="513918"/>
                  </a:lnTo>
                  <a:lnTo>
                    <a:pt x="87528" y="515556"/>
                  </a:lnTo>
                  <a:lnTo>
                    <a:pt x="89179" y="523798"/>
                  </a:lnTo>
                  <a:lnTo>
                    <a:pt x="89179" y="530390"/>
                  </a:lnTo>
                  <a:lnTo>
                    <a:pt x="90830" y="538619"/>
                  </a:lnTo>
                  <a:lnTo>
                    <a:pt x="90830" y="541909"/>
                  </a:lnTo>
                  <a:lnTo>
                    <a:pt x="92481" y="546862"/>
                  </a:lnTo>
                  <a:lnTo>
                    <a:pt x="92481" y="553440"/>
                  </a:lnTo>
                  <a:lnTo>
                    <a:pt x="94132" y="558380"/>
                  </a:lnTo>
                  <a:lnTo>
                    <a:pt x="94132" y="561682"/>
                  </a:lnTo>
                  <a:lnTo>
                    <a:pt x="95364" y="573062"/>
                  </a:lnTo>
                  <a:lnTo>
                    <a:pt x="97840" y="596430"/>
                  </a:lnTo>
                  <a:lnTo>
                    <a:pt x="99085" y="607796"/>
                  </a:lnTo>
                  <a:lnTo>
                    <a:pt x="99085" y="609447"/>
                  </a:lnTo>
                  <a:lnTo>
                    <a:pt x="102387" y="609447"/>
                  </a:lnTo>
                  <a:lnTo>
                    <a:pt x="102387" y="607796"/>
                  </a:lnTo>
                  <a:close/>
                </a:path>
                <a:path w="525145" h="797560">
                  <a:moveTo>
                    <a:pt x="102387" y="383781"/>
                  </a:moveTo>
                  <a:lnTo>
                    <a:pt x="100736" y="383781"/>
                  </a:lnTo>
                  <a:lnTo>
                    <a:pt x="102387" y="385432"/>
                  </a:lnTo>
                  <a:lnTo>
                    <a:pt x="102387" y="383781"/>
                  </a:lnTo>
                  <a:close/>
                </a:path>
                <a:path w="525145" h="797560">
                  <a:moveTo>
                    <a:pt x="113944" y="354139"/>
                  </a:moveTo>
                  <a:lnTo>
                    <a:pt x="112737" y="342988"/>
                  </a:lnTo>
                  <a:lnTo>
                    <a:pt x="111671" y="331698"/>
                  </a:lnTo>
                  <a:lnTo>
                    <a:pt x="110921" y="320090"/>
                  </a:lnTo>
                  <a:lnTo>
                    <a:pt x="110642" y="308013"/>
                  </a:lnTo>
                  <a:lnTo>
                    <a:pt x="110388" y="300609"/>
                  </a:lnTo>
                  <a:lnTo>
                    <a:pt x="109245" y="285775"/>
                  </a:lnTo>
                  <a:lnTo>
                    <a:pt x="109042" y="279857"/>
                  </a:lnTo>
                  <a:lnTo>
                    <a:pt x="108991" y="271780"/>
                  </a:lnTo>
                  <a:lnTo>
                    <a:pt x="107340" y="265188"/>
                  </a:lnTo>
                  <a:lnTo>
                    <a:pt x="107340" y="250367"/>
                  </a:lnTo>
                  <a:lnTo>
                    <a:pt x="105689" y="245427"/>
                  </a:lnTo>
                  <a:lnTo>
                    <a:pt x="105689" y="238836"/>
                  </a:lnTo>
                  <a:lnTo>
                    <a:pt x="104038" y="230606"/>
                  </a:lnTo>
                  <a:lnTo>
                    <a:pt x="104038" y="219075"/>
                  </a:lnTo>
                  <a:lnTo>
                    <a:pt x="102387" y="214134"/>
                  </a:lnTo>
                  <a:lnTo>
                    <a:pt x="102387" y="197662"/>
                  </a:lnTo>
                  <a:lnTo>
                    <a:pt x="100736" y="194360"/>
                  </a:lnTo>
                  <a:lnTo>
                    <a:pt x="100736" y="192709"/>
                  </a:lnTo>
                  <a:lnTo>
                    <a:pt x="99085" y="192709"/>
                  </a:lnTo>
                  <a:lnTo>
                    <a:pt x="99085" y="222364"/>
                  </a:lnTo>
                  <a:lnTo>
                    <a:pt x="100736" y="228955"/>
                  </a:lnTo>
                  <a:lnTo>
                    <a:pt x="100736" y="235546"/>
                  </a:lnTo>
                  <a:lnTo>
                    <a:pt x="102387" y="240487"/>
                  </a:lnTo>
                  <a:lnTo>
                    <a:pt x="102387" y="247078"/>
                  </a:lnTo>
                  <a:lnTo>
                    <a:pt x="102641" y="253504"/>
                  </a:lnTo>
                  <a:lnTo>
                    <a:pt x="103784" y="266992"/>
                  </a:lnTo>
                  <a:lnTo>
                    <a:pt x="104292" y="279857"/>
                  </a:lnTo>
                  <a:lnTo>
                    <a:pt x="105435" y="293344"/>
                  </a:lnTo>
                  <a:lnTo>
                    <a:pt x="105689" y="299783"/>
                  </a:lnTo>
                  <a:lnTo>
                    <a:pt x="110642" y="354139"/>
                  </a:lnTo>
                  <a:lnTo>
                    <a:pt x="110642" y="355790"/>
                  </a:lnTo>
                  <a:lnTo>
                    <a:pt x="113944" y="355790"/>
                  </a:lnTo>
                  <a:lnTo>
                    <a:pt x="113944" y="354139"/>
                  </a:lnTo>
                  <a:close/>
                </a:path>
                <a:path w="525145" h="797560">
                  <a:moveTo>
                    <a:pt x="117246" y="690156"/>
                  </a:moveTo>
                  <a:lnTo>
                    <a:pt x="115595" y="688505"/>
                  </a:lnTo>
                  <a:lnTo>
                    <a:pt x="113944" y="681926"/>
                  </a:lnTo>
                  <a:lnTo>
                    <a:pt x="113944" y="673684"/>
                  </a:lnTo>
                  <a:lnTo>
                    <a:pt x="112293" y="672045"/>
                  </a:lnTo>
                  <a:lnTo>
                    <a:pt x="112293" y="667092"/>
                  </a:lnTo>
                  <a:lnTo>
                    <a:pt x="110642" y="663803"/>
                  </a:lnTo>
                  <a:lnTo>
                    <a:pt x="110642" y="658863"/>
                  </a:lnTo>
                  <a:lnTo>
                    <a:pt x="108991" y="657212"/>
                  </a:lnTo>
                  <a:lnTo>
                    <a:pt x="105689" y="657212"/>
                  </a:lnTo>
                  <a:lnTo>
                    <a:pt x="105689" y="658863"/>
                  </a:lnTo>
                  <a:lnTo>
                    <a:pt x="107340" y="662152"/>
                  </a:lnTo>
                  <a:lnTo>
                    <a:pt x="107340" y="667092"/>
                  </a:lnTo>
                  <a:lnTo>
                    <a:pt x="108991" y="670394"/>
                  </a:lnTo>
                  <a:lnTo>
                    <a:pt x="108991" y="676986"/>
                  </a:lnTo>
                  <a:lnTo>
                    <a:pt x="110642" y="678624"/>
                  </a:lnTo>
                  <a:lnTo>
                    <a:pt x="112293" y="685215"/>
                  </a:lnTo>
                  <a:lnTo>
                    <a:pt x="113944" y="690156"/>
                  </a:lnTo>
                  <a:lnTo>
                    <a:pt x="113944" y="691807"/>
                  </a:lnTo>
                  <a:lnTo>
                    <a:pt x="115595" y="690156"/>
                  </a:lnTo>
                  <a:lnTo>
                    <a:pt x="117246" y="690156"/>
                  </a:lnTo>
                  <a:close/>
                </a:path>
                <a:path w="525145" h="797560">
                  <a:moveTo>
                    <a:pt x="120548" y="533679"/>
                  </a:moveTo>
                  <a:lnTo>
                    <a:pt x="119316" y="523532"/>
                  </a:lnTo>
                  <a:lnTo>
                    <a:pt x="116840" y="502640"/>
                  </a:lnTo>
                  <a:lnTo>
                    <a:pt x="115595" y="492493"/>
                  </a:lnTo>
                  <a:lnTo>
                    <a:pt x="114617" y="485343"/>
                  </a:lnTo>
                  <a:lnTo>
                    <a:pt x="113271" y="471652"/>
                  </a:lnTo>
                  <a:lnTo>
                    <a:pt x="112293" y="464502"/>
                  </a:lnTo>
                  <a:lnTo>
                    <a:pt x="110642" y="456260"/>
                  </a:lnTo>
                  <a:lnTo>
                    <a:pt x="110642" y="449668"/>
                  </a:lnTo>
                  <a:lnTo>
                    <a:pt x="107340" y="433197"/>
                  </a:lnTo>
                  <a:lnTo>
                    <a:pt x="107340" y="426618"/>
                  </a:lnTo>
                  <a:lnTo>
                    <a:pt x="105689" y="418376"/>
                  </a:lnTo>
                  <a:lnTo>
                    <a:pt x="105143" y="413562"/>
                  </a:lnTo>
                  <a:lnTo>
                    <a:pt x="103835" y="407047"/>
                  </a:lnTo>
                  <a:lnTo>
                    <a:pt x="102209" y="399618"/>
                  </a:lnTo>
                  <a:lnTo>
                    <a:pt x="100736" y="392023"/>
                  </a:lnTo>
                  <a:lnTo>
                    <a:pt x="100736" y="383781"/>
                  </a:lnTo>
                  <a:lnTo>
                    <a:pt x="99085" y="385432"/>
                  </a:lnTo>
                  <a:lnTo>
                    <a:pt x="99085" y="395312"/>
                  </a:lnTo>
                  <a:lnTo>
                    <a:pt x="99618" y="403136"/>
                  </a:lnTo>
                  <a:lnTo>
                    <a:pt x="100939" y="410959"/>
                  </a:lnTo>
                  <a:lnTo>
                    <a:pt x="102565" y="417550"/>
                  </a:lnTo>
                  <a:lnTo>
                    <a:pt x="104038" y="421665"/>
                  </a:lnTo>
                  <a:lnTo>
                    <a:pt x="104038" y="428256"/>
                  </a:lnTo>
                  <a:lnTo>
                    <a:pt x="105689" y="434848"/>
                  </a:lnTo>
                  <a:lnTo>
                    <a:pt x="105689" y="446379"/>
                  </a:lnTo>
                  <a:lnTo>
                    <a:pt x="107340" y="451319"/>
                  </a:lnTo>
                  <a:lnTo>
                    <a:pt x="107340" y="454609"/>
                  </a:lnTo>
                  <a:lnTo>
                    <a:pt x="108546" y="462280"/>
                  </a:lnTo>
                  <a:lnTo>
                    <a:pt x="109613" y="470268"/>
                  </a:lnTo>
                  <a:lnTo>
                    <a:pt x="110363" y="478243"/>
                  </a:lnTo>
                  <a:lnTo>
                    <a:pt x="110642" y="485914"/>
                  </a:lnTo>
                  <a:lnTo>
                    <a:pt x="111912" y="498005"/>
                  </a:lnTo>
                  <a:lnTo>
                    <a:pt x="113322" y="509790"/>
                  </a:lnTo>
                  <a:lnTo>
                    <a:pt x="115049" y="521576"/>
                  </a:lnTo>
                  <a:lnTo>
                    <a:pt x="117246" y="533679"/>
                  </a:lnTo>
                  <a:lnTo>
                    <a:pt x="117246" y="535330"/>
                  </a:lnTo>
                  <a:lnTo>
                    <a:pt x="120548" y="535330"/>
                  </a:lnTo>
                  <a:lnTo>
                    <a:pt x="120548" y="533679"/>
                  </a:lnTo>
                  <a:close/>
                </a:path>
                <a:path w="525145" h="797560">
                  <a:moveTo>
                    <a:pt x="128803" y="247065"/>
                  </a:moveTo>
                  <a:lnTo>
                    <a:pt x="127152" y="242125"/>
                  </a:lnTo>
                  <a:lnTo>
                    <a:pt x="127152" y="220713"/>
                  </a:lnTo>
                  <a:lnTo>
                    <a:pt x="123850" y="220713"/>
                  </a:lnTo>
                  <a:lnTo>
                    <a:pt x="122199" y="220713"/>
                  </a:lnTo>
                  <a:lnTo>
                    <a:pt x="122199" y="240487"/>
                  </a:lnTo>
                  <a:lnTo>
                    <a:pt x="123850" y="243776"/>
                  </a:lnTo>
                  <a:lnTo>
                    <a:pt x="123850" y="248716"/>
                  </a:lnTo>
                  <a:lnTo>
                    <a:pt x="125501" y="250367"/>
                  </a:lnTo>
                  <a:lnTo>
                    <a:pt x="125501" y="253657"/>
                  </a:lnTo>
                  <a:lnTo>
                    <a:pt x="128803" y="253657"/>
                  </a:lnTo>
                  <a:lnTo>
                    <a:pt x="128803" y="247065"/>
                  </a:lnTo>
                  <a:close/>
                </a:path>
                <a:path w="525145" h="797560">
                  <a:moveTo>
                    <a:pt x="138722" y="420027"/>
                  </a:moveTo>
                  <a:lnTo>
                    <a:pt x="137731" y="409168"/>
                  </a:lnTo>
                  <a:lnTo>
                    <a:pt x="136398" y="388061"/>
                  </a:lnTo>
                  <a:lnTo>
                    <a:pt x="135420" y="377202"/>
                  </a:lnTo>
                  <a:lnTo>
                    <a:pt x="135153" y="369811"/>
                  </a:lnTo>
                  <a:lnTo>
                    <a:pt x="134035" y="355790"/>
                  </a:lnTo>
                  <a:lnTo>
                    <a:pt x="133756" y="349199"/>
                  </a:lnTo>
                  <a:lnTo>
                    <a:pt x="133756" y="342607"/>
                  </a:lnTo>
                  <a:lnTo>
                    <a:pt x="132105" y="337667"/>
                  </a:lnTo>
                  <a:lnTo>
                    <a:pt x="132105" y="322846"/>
                  </a:lnTo>
                  <a:lnTo>
                    <a:pt x="130454" y="319544"/>
                  </a:lnTo>
                  <a:lnTo>
                    <a:pt x="130200" y="315887"/>
                  </a:lnTo>
                  <a:lnTo>
                    <a:pt x="129628" y="308838"/>
                  </a:lnTo>
                  <a:lnTo>
                    <a:pt x="129070" y="300558"/>
                  </a:lnTo>
                  <a:lnTo>
                    <a:pt x="128866" y="294843"/>
                  </a:lnTo>
                  <a:lnTo>
                    <a:pt x="128803" y="289902"/>
                  </a:lnTo>
                  <a:lnTo>
                    <a:pt x="127152" y="288251"/>
                  </a:lnTo>
                  <a:lnTo>
                    <a:pt x="127152" y="284962"/>
                  </a:lnTo>
                  <a:lnTo>
                    <a:pt x="125501" y="284962"/>
                  </a:lnTo>
                  <a:lnTo>
                    <a:pt x="123850" y="284962"/>
                  </a:lnTo>
                  <a:lnTo>
                    <a:pt x="125501" y="286600"/>
                  </a:lnTo>
                  <a:lnTo>
                    <a:pt x="125501" y="289902"/>
                  </a:lnTo>
                  <a:lnTo>
                    <a:pt x="127152" y="294843"/>
                  </a:lnTo>
                  <a:lnTo>
                    <a:pt x="127152" y="342607"/>
                  </a:lnTo>
                  <a:lnTo>
                    <a:pt x="128803" y="349199"/>
                  </a:lnTo>
                  <a:lnTo>
                    <a:pt x="128803" y="355790"/>
                  </a:lnTo>
                  <a:lnTo>
                    <a:pt x="130454" y="362369"/>
                  </a:lnTo>
                  <a:lnTo>
                    <a:pt x="130543" y="369811"/>
                  </a:lnTo>
                  <a:lnTo>
                    <a:pt x="131699" y="381571"/>
                  </a:lnTo>
                  <a:lnTo>
                    <a:pt x="134175" y="407416"/>
                  </a:lnTo>
                  <a:lnTo>
                    <a:pt x="135420" y="420027"/>
                  </a:lnTo>
                  <a:lnTo>
                    <a:pt x="135420" y="421665"/>
                  </a:lnTo>
                  <a:lnTo>
                    <a:pt x="138722" y="421665"/>
                  </a:lnTo>
                  <a:lnTo>
                    <a:pt x="138722" y="420027"/>
                  </a:lnTo>
                  <a:close/>
                </a:path>
                <a:path w="525145" h="797560">
                  <a:moveTo>
                    <a:pt x="143675" y="695096"/>
                  </a:moveTo>
                  <a:lnTo>
                    <a:pt x="135420" y="665454"/>
                  </a:lnTo>
                  <a:lnTo>
                    <a:pt x="132105" y="652272"/>
                  </a:lnTo>
                  <a:lnTo>
                    <a:pt x="132105" y="645680"/>
                  </a:lnTo>
                  <a:lnTo>
                    <a:pt x="128803" y="632510"/>
                  </a:lnTo>
                  <a:lnTo>
                    <a:pt x="128803" y="625919"/>
                  </a:lnTo>
                  <a:lnTo>
                    <a:pt x="127571" y="619480"/>
                  </a:lnTo>
                  <a:lnTo>
                    <a:pt x="125095" y="605993"/>
                  </a:lnTo>
                  <a:lnTo>
                    <a:pt x="123850" y="599567"/>
                  </a:lnTo>
                  <a:lnTo>
                    <a:pt x="123571" y="596138"/>
                  </a:lnTo>
                  <a:lnTo>
                    <a:pt x="122821" y="589470"/>
                  </a:lnTo>
                  <a:lnTo>
                    <a:pt x="121767" y="581266"/>
                  </a:lnTo>
                  <a:lnTo>
                    <a:pt x="120548" y="573214"/>
                  </a:lnTo>
                  <a:lnTo>
                    <a:pt x="120548" y="571563"/>
                  </a:lnTo>
                  <a:lnTo>
                    <a:pt x="118897" y="568274"/>
                  </a:lnTo>
                  <a:lnTo>
                    <a:pt x="117246" y="571563"/>
                  </a:lnTo>
                  <a:lnTo>
                    <a:pt x="117246" y="569912"/>
                  </a:lnTo>
                  <a:lnTo>
                    <a:pt x="115595" y="569912"/>
                  </a:lnTo>
                  <a:lnTo>
                    <a:pt x="115595" y="571563"/>
                  </a:lnTo>
                  <a:lnTo>
                    <a:pt x="117246" y="574852"/>
                  </a:lnTo>
                  <a:lnTo>
                    <a:pt x="117246" y="579793"/>
                  </a:lnTo>
                  <a:lnTo>
                    <a:pt x="118897" y="588035"/>
                  </a:lnTo>
                  <a:lnTo>
                    <a:pt x="118897" y="602856"/>
                  </a:lnTo>
                  <a:lnTo>
                    <a:pt x="120548" y="607796"/>
                  </a:lnTo>
                  <a:lnTo>
                    <a:pt x="120548" y="614387"/>
                  </a:lnTo>
                  <a:lnTo>
                    <a:pt x="122199" y="619328"/>
                  </a:lnTo>
                  <a:lnTo>
                    <a:pt x="122199" y="622630"/>
                  </a:lnTo>
                  <a:lnTo>
                    <a:pt x="123850" y="627570"/>
                  </a:lnTo>
                  <a:lnTo>
                    <a:pt x="123850" y="630859"/>
                  </a:lnTo>
                  <a:lnTo>
                    <a:pt x="125120" y="638009"/>
                  </a:lnTo>
                  <a:lnTo>
                    <a:pt x="126542" y="644867"/>
                  </a:lnTo>
                  <a:lnTo>
                    <a:pt x="128270" y="651713"/>
                  </a:lnTo>
                  <a:lnTo>
                    <a:pt x="130454" y="658863"/>
                  </a:lnTo>
                  <a:lnTo>
                    <a:pt x="132930" y="668464"/>
                  </a:lnTo>
                  <a:lnTo>
                    <a:pt x="135420" y="677595"/>
                  </a:lnTo>
                  <a:lnTo>
                    <a:pt x="137896" y="686422"/>
                  </a:lnTo>
                  <a:lnTo>
                    <a:pt x="140373" y="695096"/>
                  </a:lnTo>
                  <a:lnTo>
                    <a:pt x="140373" y="696747"/>
                  </a:lnTo>
                  <a:lnTo>
                    <a:pt x="142024" y="695096"/>
                  </a:lnTo>
                  <a:lnTo>
                    <a:pt x="143675" y="695096"/>
                  </a:lnTo>
                  <a:close/>
                </a:path>
                <a:path w="525145" h="797560">
                  <a:moveTo>
                    <a:pt x="158534" y="617689"/>
                  </a:moveTo>
                  <a:lnTo>
                    <a:pt x="153581" y="573214"/>
                  </a:lnTo>
                  <a:lnTo>
                    <a:pt x="152361" y="566775"/>
                  </a:lnTo>
                  <a:lnTo>
                    <a:pt x="151307" y="560031"/>
                  </a:lnTo>
                  <a:lnTo>
                    <a:pt x="150558" y="553288"/>
                  </a:lnTo>
                  <a:lnTo>
                    <a:pt x="150279" y="546862"/>
                  </a:lnTo>
                  <a:lnTo>
                    <a:pt x="148628" y="540270"/>
                  </a:lnTo>
                  <a:lnTo>
                    <a:pt x="148628" y="535330"/>
                  </a:lnTo>
                  <a:lnTo>
                    <a:pt x="146977" y="528739"/>
                  </a:lnTo>
                  <a:lnTo>
                    <a:pt x="140373" y="494144"/>
                  </a:lnTo>
                  <a:lnTo>
                    <a:pt x="137071" y="487553"/>
                  </a:lnTo>
                  <a:lnTo>
                    <a:pt x="135420" y="480974"/>
                  </a:lnTo>
                  <a:lnTo>
                    <a:pt x="135420" y="476021"/>
                  </a:lnTo>
                  <a:lnTo>
                    <a:pt x="133756" y="476021"/>
                  </a:lnTo>
                  <a:lnTo>
                    <a:pt x="133756" y="479323"/>
                  </a:lnTo>
                  <a:lnTo>
                    <a:pt x="135420" y="489204"/>
                  </a:lnTo>
                  <a:lnTo>
                    <a:pt x="137071" y="492493"/>
                  </a:lnTo>
                  <a:lnTo>
                    <a:pt x="137071" y="497446"/>
                  </a:lnTo>
                  <a:lnTo>
                    <a:pt x="138722" y="502386"/>
                  </a:lnTo>
                  <a:lnTo>
                    <a:pt x="138722" y="505675"/>
                  </a:lnTo>
                  <a:lnTo>
                    <a:pt x="140373" y="512267"/>
                  </a:lnTo>
                  <a:lnTo>
                    <a:pt x="140373" y="518858"/>
                  </a:lnTo>
                  <a:lnTo>
                    <a:pt x="142024" y="527088"/>
                  </a:lnTo>
                  <a:lnTo>
                    <a:pt x="143675" y="533679"/>
                  </a:lnTo>
                  <a:lnTo>
                    <a:pt x="143675" y="541909"/>
                  </a:lnTo>
                  <a:lnTo>
                    <a:pt x="145326" y="548500"/>
                  </a:lnTo>
                  <a:lnTo>
                    <a:pt x="146558" y="556895"/>
                  </a:lnTo>
                  <a:lnTo>
                    <a:pt x="149034" y="573062"/>
                  </a:lnTo>
                  <a:lnTo>
                    <a:pt x="150279" y="581444"/>
                  </a:lnTo>
                  <a:lnTo>
                    <a:pt x="151511" y="590346"/>
                  </a:lnTo>
                  <a:lnTo>
                    <a:pt x="153987" y="608774"/>
                  </a:lnTo>
                  <a:lnTo>
                    <a:pt x="155232" y="617689"/>
                  </a:lnTo>
                  <a:lnTo>
                    <a:pt x="155232" y="619328"/>
                  </a:lnTo>
                  <a:lnTo>
                    <a:pt x="158534" y="619328"/>
                  </a:lnTo>
                  <a:lnTo>
                    <a:pt x="158534" y="617689"/>
                  </a:lnTo>
                  <a:close/>
                </a:path>
                <a:path w="525145" h="797560">
                  <a:moveTo>
                    <a:pt x="158534" y="364020"/>
                  </a:moveTo>
                  <a:lnTo>
                    <a:pt x="156883" y="357428"/>
                  </a:lnTo>
                  <a:lnTo>
                    <a:pt x="156883" y="349199"/>
                  </a:lnTo>
                  <a:lnTo>
                    <a:pt x="156629" y="341528"/>
                  </a:lnTo>
                  <a:lnTo>
                    <a:pt x="155486" y="325564"/>
                  </a:lnTo>
                  <a:lnTo>
                    <a:pt x="155232" y="317906"/>
                  </a:lnTo>
                  <a:lnTo>
                    <a:pt x="155232" y="304723"/>
                  </a:lnTo>
                  <a:lnTo>
                    <a:pt x="153581" y="296481"/>
                  </a:lnTo>
                  <a:lnTo>
                    <a:pt x="151930" y="271780"/>
                  </a:lnTo>
                  <a:lnTo>
                    <a:pt x="150279" y="271780"/>
                  </a:lnTo>
                  <a:lnTo>
                    <a:pt x="150279" y="260248"/>
                  </a:lnTo>
                  <a:lnTo>
                    <a:pt x="148628" y="260248"/>
                  </a:lnTo>
                  <a:lnTo>
                    <a:pt x="148628" y="311315"/>
                  </a:lnTo>
                  <a:lnTo>
                    <a:pt x="150279" y="316255"/>
                  </a:lnTo>
                  <a:lnTo>
                    <a:pt x="150279" y="329425"/>
                  </a:lnTo>
                  <a:lnTo>
                    <a:pt x="151930" y="334378"/>
                  </a:lnTo>
                  <a:lnTo>
                    <a:pt x="152908" y="343992"/>
                  </a:lnTo>
                  <a:lnTo>
                    <a:pt x="154254" y="362635"/>
                  </a:lnTo>
                  <a:lnTo>
                    <a:pt x="155232" y="372262"/>
                  </a:lnTo>
                  <a:lnTo>
                    <a:pt x="155232" y="373900"/>
                  </a:lnTo>
                  <a:lnTo>
                    <a:pt x="158534" y="373900"/>
                  </a:lnTo>
                  <a:lnTo>
                    <a:pt x="158534" y="364020"/>
                  </a:lnTo>
                  <a:close/>
                </a:path>
                <a:path w="525145" h="797560">
                  <a:moveTo>
                    <a:pt x="165138" y="515556"/>
                  </a:moveTo>
                  <a:lnTo>
                    <a:pt x="164884" y="506907"/>
                  </a:lnTo>
                  <a:lnTo>
                    <a:pt x="163741" y="489610"/>
                  </a:lnTo>
                  <a:lnTo>
                    <a:pt x="163588" y="484289"/>
                  </a:lnTo>
                  <a:lnTo>
                    <a:pt x="163487" y="472732"/>
                  </a:lnTo>
                  <a:lnTo>
                    <a:pt x="161836" y="466140"/>
                  </a:lnTo>
                  <a:lnTo>
                    <a:pt x="161836" y="448030"/>
                  </a:lnTo>
                  <a:lnTo>
                    <a:pt x="160185" y="443090"/>
                  </a:lnTo>
                  <a:lnTo>
                    <a:pt x="160185" y="423316"/>
                  </a:lnTo>
                  <a:lnTo>
                    <a:pt x="158534" y="420027"/>
                  </a:lnTo>
                  <a:lnTo>
                    <a:pt x="158534" y="410146"/>
                  </a:lnTo>
                  <a:lnTo>
                    <a:pt x="156883" y="405193"/>
                  </a:lnTo>
                  <a:lnTo>
                    <a:pt x="156883" y="393674"/>
                  </a:lnTo>
                  <a:lnTo>
                    <a:pt x="155232" y="393674"/>
                  </a:lnTo>
                  <a:lnTo>
                    <a:pt x="155232" y="448030"/>
                  </a:lnTo>
                  <a:lnTo>
                    <a:pt x="156883" y="454609"/>
                  </a:lnTo>
                  <a:lnTo>
                    <a:pt x="156883" y="461200"/>
                  </a:lnTo>
                  <a:lnTo>
                    <a:pt x="158534" y="467791"/>
                  </a:lnTo>
                  <a:lnTo>
                    <a:pt x="158534" y="474383"/>
                  </a:lnTo>
                  <a:lnTo>
                    <a:pt x="159512" y="484289"/>
                  </a:lnTo>
                  <a:lnTo>
                    <a:pt x="160858" y="504723"/>
                  </a:lnTo>
                  <a:lnTo>
                    <a:pt x="161836" y="515556"/>
                  </a:lnTo>
                  <a:lnTo>
                    <a:pt x="161836" y="517207"/>
                  </a:lnTo>
                  <a:lnTo>
                    <a:pt x="165138" y="517207"/>
                  </a:lnTo>
                  <a:lnTo>
                    <a:pt x="165138" y="515556"/>
                  </a:lnTo>
                  <a:close/>
                </a:path>
                <a:path w="525145" h="797560">
                  <a:moveTo>
                    <a:pt x="170091" y="303072"/>
                  </a:moveTo>
                  <a:lnTo>
                    <a:pt x="168440" y="298132"/>
                  </a:lnTo>
                  <a:lnTo>
                    <a:pt x="168440" y="299783"/>
                  </a:lnTo>
                  <a:lnTo>
                    <a:pt x="170091" y="311315"/>
                  </a:lnTo>
                  <a:lnTo>
                    <a:pt x="170091" y="303072"/>
                  </a:lnTo>
                  <a:close/>
                </a:path>
                <a:path w="525145" h="797560">
                  <a:moveTo>
                    <a:pt x="170091" y="296481"/>
                  </a:moveTo>
                  <a:lnTo>
                    <a:pt x="168440" y="296481"/>
                  </a:lnTo>
                  <a:lnTo>
                    <a:pt x="169265" y="297307"/>
                  </a:lnTo>
                  <a:lnTo>
                    <a:pt x="170091" y="298132"/>
                  </a:lnTo>
                  <a:lnTo>
                    <a:pt x="170091" y="296481"/>
                  </a:lnTo>
                  <a:close/>
                </a:path>
                <a:path w="525145" h="797560">
                  <a:moveTo>
                    <a:pt x="176695" y="433197"/>
                  </a:moveTo>
                  <a:lnTo>
                    <a:pt x="175044" y="426618"/>
                  </a:lnTo>
                  <a:lnTo>
                    <a:pt x="174790" y="414261"/>
                  </a:lnTo>
                  <a:lnTo>
                    <a:pt x="173659" y="389547"/>
                  </a:lnTo>
                  <a:lnTo>
                    <a:pt x="173405" y="377863"/>
                  </a:lnTo>
                  <a:lnTo>
                    <a:pt x="173393" y="331076"/>
                  </a:lnTo>
                  <a:lnTo>
                    <a:pt x="171742" y="324485"/>
                  </a:lnTo>
                  <a:lnTo>
                    <a:pt x="171742" y="316255"/>
                  </a:lnTo>
                  <a:lnTo>
                    <a:pt x="170091" y="311315"/>
                  </a:lnTo>
                  <a:lnTo>
                    <a:pt x="170091" y="368960"/>
                  </a:lnTo>
                  <a:lnTo>
                    <a:pt x="170345" y="377863"/>
                  </a:lnTo>
                  <a:lnTo>
                    <a:pt x="171488" y="396290"/>
                  </a:lnTo>
                  <a:lnTo>
                    <a:pt x="171742" y="405193"/>
                  </a:lnTo>
                  <a:lnTo>
                    <a:pt x="172008" y="415112"/>
                  </a:lnTo>
                  <a:lnTo>
                    <a:pt x="173139" y="435546"/>
                  </a:lnTo>
                  <a:lnTo>
                    <a:pt x="173393" y="446379"/>
                  </a:lnTo>
                  <a:lnTo>
                    <a:pt x="173393" y="448030"/>
                  </a:lnTo>
                  <a:lnTo>
                    <a:pt x="176695" y="448030"/>
                  </a:lnTo>
                  <a:lnTo>
                    <a:pt x="176695" y="433197"/>
                  </a:lnTo>
                  <a:close/>
                </a:path>
                <a:path w="525145" h="797560">
                  <a:moveTo>
                    <a:pt x="179997" y="734631"/>
                  </a:moveTo>
                  <a:lnTo>
                    <a:pt x="178346" y="732980"/>
                  </a:lnTo>
                  <a:lnTo>
                    <a:pt x="173393" y="713219"/>
                  </a:lnTo>
                  <a:lnTo>
                    <a:pt x="170091" y="696747"/>
                  </a:lnTo>
                  <a:lnTo>
                    <a:pt x="168440" y="690156"/>
                  </a:lnTo>
                  <a:lnTo>
                    <a:pt x="166789" y="686866"/>
                  </a:lnTo>
                  <a:lnTo>
                    <a:pt x="166789" y="681926"/>
                  </a:lnTo>
                  <a:lnTo>
                    <a:pt x="163487" y="675335"/>
                  </a:lnTo>
                  <a:lnTo>
                    <a:pt x="163487" y="670394"/>
                  </a:lnTo>
                  <a:lnTo>
                    <a:pt x="161836" y="667092"/>
                  </a:lnTo>
                  <a:lnTo>
                    <a:pt x="161836" y="665454"/>
                  </a:lnTo>
                  <a:lnTo>
                    <a:pt x="158534" y="658863"/>
                  </a:lnTo>
                  <a:lnTo>
                    <a:pt x="158534" y="652272"/>
                  </a:lnTo>
                  <a:lnTo>
                    <a:pt x="158534" y="650621"/>
                  </a:lnTo>
                  <a:lnTo>
                    <a:pt x="156883" y="652272"/>
                  </a:lnTo>
                  <a:lnTo>
                    <a:pt x="156883" y="648982"/>
                  </a:lnTo>
                  <a:lnTo>
                    <a:pt x="155232" y="650621"/>
                  </a:lnTo>
                  <a:lnTo>
                    <a:pt x="155232" y="652272"/>
                  </a:lnTo>
                  <a:lnTo>
                    <a:pt x="156883" y="655574"/>
                  </a:lnTo>
                  <a:lnTo>
                    <a:pt x="156883" y="660514"/>
                  </a:lnTo>
                  <a:lnTo>
                    <a:pt x="160185" y="667092"/>
                  </a:lnTo>
                  <a:lnTo>
                    <a:pt x="160185" y="668743"/>
                  </a:lnTo>
                  <a:lnTo>
                    <a:pt x="161836" y="673684"/>
                  </a:lnTo>
                  <a:lnTo>
                    <a:pt x="161836" y="680275"/>
                  </a:lnTo>
                  <a:lnTo>
                    <a:pt x="163487" y="685215"/>
                  </a:lnTo>
                  <a:lnTo>
                    <a:pt x="163487" y="686866"/>
                  </a:lnTo>
                  <a:lnTo>
                    <a:pt x="165138" y="690156"/>
                  </a:lnTo>
                  <a:lnTo>
                    <a:pt x="165138" y="695096"/>
                  </a:lnTo>
                  <a:lnTo>
                    <a:pt x="166789" y="698398"/>
                  </a:lnTo>
                  <a:lnTo>
                    <a:pt x="166789" y="701687"/>
                  </a:lnTo>
                  <a:lnTo>
                    <a:pt x="169265" y="710311"/>
                  </a:lnTo>
                  <a:lnTo>
                    <a:pt x="171742" y="718781"/>
                  </a:lnTo>
                  <a:lnTo>
                    <a:pt x="174218" y="726935"/>
                  </a:lnTo>
                  <a:lnTo>
                    <a:pt x="176695" y="734631"/>
                  </a:lnTo>
                  <a:lnTo>
                    <a:pt x="176695" y="736282"/>
                  </a:lnTo>
                  <a:lnTo>
                    <a:pt x="178346" y="734631"/>
                  </a:lnTo>
                  <a:lnTo>
                    <a:pt x="179997" y="734631"/>
                  </a:lnTo>
                  <a:close/>
                </a:path>
                <a:path w="525145" h="797560">
                  <a:moveTo>
                    <a:pt x="191566" y="700036"/>
                  </a:moveTo>
                  <a:lnTo>
                    <a:pt x="189915" y="695109"/>
                  </a:lnTo>
                  <a:lnTo>
                    <a:pt x="191566" y="701687"/>
                  </a:lnTo>
                  <a:lnTo>
                    <a:pt x="191566" y="700036"/>
                  </a:lnTo>
                  <a:close/>
                </a:path>
                <a:path w="525145" h="797560">
                  <a:moveTo>
                    <a:pt x="191566" y="685215"/>
                  </a:moveTo>
                  <a:lnTo>
                    <a:pt x="189903" y="685215"/>
                  </a:lnTo>
                  <a:lnTo>
                    <a:pt x="189915" y="695109"/>
                  </a:lnTo>
                  <a:lnTo>
                    <a:pt x="189915" y="690156"/>
                  </a:lnTo>
                  <a:lnTo>
                    <a:pt x="191566" y="685215"/>
                  </a:lnTo>
                  <a:close/>
                </a:path>
                <a:path w="525145" h="797560">
                  <a:moveTo>
                    <a:pt x="194868" y="477672"/>
                  </a:moveTo>
                  <a:lnTo>
                    <a:pt x="193217" y="477672"/>
                  </a:lnTo>
                  <a:lnTo>
                    <a:pt x="193217" y="479323"/>
                  </a:lnTo>
                  <a:lnTo>
                    <a:pt x="194868" y="477672"/>
                  </a:lnTo>
                  <a:close/>
                </a:path>
                <a:path w="525145" h="797560">
                  <a:moveTo>
                    <a:pt x="204774" y="662152"/>
                  </a:moveTo>
                  <a:lnTo>
                    <a:pt x="194868" y="624268"/>
                  </a:lnTo>
                  <a:lnTo>
                    <a:pt x="193624" y="615886"/>
                  </a:lnTo>
                  <a:lnTo>
                    <a:pt x="191147" y="599719"/>
                  </a:lnTo>
                  <a:lnTo>
                    <a:pt x="189915" y="591324"/>
                  </a:lnTo>
                  <a:lnTo>
                    <a:pt x="188264" y="583095"/>
                  </a:lnTo>
                  <a:lnTo>
                    <a:pt x="188264" y="576503"/>
                  </a:lnTo>
                  <a:lnTo>
                    <a:pt x="184950" y="563321"/>
                  </a:lnTo>
                  <a:lnTo>
                    <a:pt x="184950" y="556742"/>
                  </a:lnTo>
                  <a:lnTo>
                    <a:pt x="183299" y="550151"/>
                  </a:lnTo>
                  <a:lnTo>
                    <a:pt x="183299" y="545211"/>
                  </a:lnTo>
                  <a:lnTo>
                    <a:pt x="181648" y="541909"/>
                  </a:lnTo>
                  <a:lnTo>
                    <a:pt x="181648" y="527088"/>
                  </a:lnTo>
                  <a:lnTo>
                    <a:pt x="181648" y="525437"/>
                  </a:lnTo>
                  <a:lnTo>
                    <a:pt x="179997" y="527088"/>
                  </a:lnTo>
                  <a:lnTo>
                    <a:pt x="179997" y="520496"/>
                  </a:lnTo>
                  <a:lnTo>
                    <a:pt x="178346" y="520496"/>
                  </a:lnTo>
                  <a:lnTo>
                    <a:pt x="178346" y="548500"/>
                  </a:lnTo>
                  <a:lnTo>
                    <a:pt x="179997" y="551802"/>
                  </a:lnTo>
                  <a:lnTo>
                    <a:pt x="179997" y="558380"/>
                  </a:lnTo>
                  <a:lnTo>
                    <a:pt x="184950" y="578154"/>
                  </a:lnTo>
                  <a:lnTo>
                    <a:pt x="184950" y="586384"/>
                  </a:lnTo>
                  <a:lnTo>
                    <a:pt x="186601" y="592975"/>
                  </a:lnTo>
                  <a:lnTo>
                    <a:pt x="187845" y="601370"/>
                  </a:lnTo>
                  <a:lnTo>
                    <a:pt x="190322" y="617524"/>
                  </a:lnTo>
                  <a:lnTo>
                    <a:pt x="191566" y="625919"/>
                  </a:lnTo>
                  <a:lnTo>
                    <a:pt x="193103" y="635520"/>
                  </a:lnTo>
                  <a:lnTo>
                    <a:pt x="195275" y="644652"/>
                  </a:lnTo>
                  <a:lnTo>
                    <a:pt x="198069" y="653478"/>
                  </a:lnTo>
                  <a:lnTo>
                    <a:pt x="201472" y="662152"/>
                  </a:lnTo>
                  <a:lnTo>
                    <a:pt x="201472" y="663803"/>
                  </a:lnTo>
                  <a:lnTo>
                    <a:pt x="203123" y="662152"/>
                  </a:lnTo>
                  <a:lnTo>
                    <a:pt x="204774" y="662152"/>
                  </a:lnTo>
                  <a:close/>
                </a:path>
                <a:path w="525145" h="797560">
                  <a:moveTo>
                    <a:pt x="204774" y="459562"/>
                  </a:moveTo>
                  <a:lnTo>
                    <a:pt x="203796" y="447459"/>
                  </a:lnTo>
                  <a:lnTo>
                    <a:pt x="202450" y="423887"/>
                  </a:lnTo>
                  <a:lnTo>
                    <a:pt x="201472" y="411784"/>
                  </a:lnTo>
                  <a:lnTo>
                    <a:pt x="201472" y="403555"/>
                  </a:lnTo>
                  <a:lnTo>
                    <a:pt x="199821" y="395312"/>
                  </a:lnTo>
                  <a:lnTo>
                    <a:pt x="199821" y="378841"/>
                  </a:lnTo>
                  <a:lnTo>
                    <a:pt x="198170" y="370611"/>
                  </a:lnTo>
                  <a:lnTo>
                    <a:pt x="198170" y="362369"/>
                  </a:lnTo>
                  <a:lnTo>
                    <a:pt x="196519" y="329425"/>
                  </a:lnTo>
                  <a:lnTo>
                    <a:pt x="194868" y="327787"/>
                  </a:lnTo>
                  <a:lnTo>
                    <a:pt x="194868" y="316255"/>
                  </a:lnTo>
                  <a:lnTo>
                    <a:pt x="193217" y="316255"/>
                  </a:lnTo>
                  <a:lnTo>
                    <a:pt x="193217" y="329425"/>
                  </a:lnTo>
                  <a:lnTo>
                    <a:pt x="194868" y="332727"/>
                  </a:lnTo>
                  <a:lnTo>
                    <a:pt x="194868" y="377202"/>
                  </a:lnTo>
                  <a:lnTo>
                    <a:pt x="196519" y="382143"/>
                  </a:lnTo>
                  <a:lnTo>
                    <a:pt x="196583" y="395312"/>
                  </a:lnTo>
                  <a:lnTo>
                    <a:pt x="196773" y="400100"/>
                  </a:lnTo>
                  <a:lnTo>
                    <a:pt x="197904" y="413588"/>
                  </a:lnTo>
                  <a:lnTo>
                    <a:pt x="198170" y="420027"/>
                  </a:lnTo>
                  <a:lnTo>
                    <a:pt x="199148" y="429907"/>
                  </a:lnTo>
                  <a:lnTo>
                    <a:pt x="200494" y="449668"/>
                  </a:lnTo>
                  <a:lnTo>
                    <a:pt x="201472" y="459562"/>
                  </a:lnTo>
                  <a:lnTo>
                    <a:pt x="201472" y="461200"/>
                  </a:lnTo>
                  <a:lnTo>
                    <a:pt x="204774" y="461200"/>
                  </a:lnTo>
                  <a:lnTo>
                    <a:pt x="204774" y="459562"/>
                  </a:lnTo>
                  <a:close/>
                </a:path>
                <a:path w="525145" h="797560">
                  <a:moveTo>
                    <a:pt x="209727" y="556742"/>
                  </a:moveTo>
                  <a:lnTo>
                    <a:pt x="208076" y="548500"/>
                  </a:lnTo>
                  <a:lnTo>
                    <a:pt x="208076" y="541909"/>
                  </a:lnTo>
                  <a:lnTo>
                    <a:pt x="206425" y="533679"/>
                  </a:lnTo>
                  <a:lnTo>
                    <a:pt x="206425" y="528739"/>
                  </a:lnTo>
                  <a:lnTo>
                    <a:pt x="204774" y="523798"/>
                  </a:lnTo>
                  <a:lnTo>
                    <a:pt x="204774" y="515556"/>
                  </a:lnTo>
                  <a:lnTo>
                    <a:pt x="203123" y="513918"/>
                  </a:lnTo>
                  <a:lnTo>
                    <a:pt x="203123" y="507326"/>
                  </a:lnTo>
                  <a:lnTo>
                    <a:pt x="201472" y="505675"/>
                  </a:lnTo>
                  <a:lnTo>
                    <a:pt x="201472" y="499084"/>
                  </a:lnTo>
                  <a:lnTo>
                    <a:pt x="199821" y="492493"/>
                  </a:lnTo>
                  <a:lnTo>
                    <a:pt x="199821" y="485914"/>
                  </a:lnTo>
                  <a:lnTo>
                    <a:pt x="196519" y="482612"/>
                  </a:lnTo>
                  <a:lnTo>
                    <a:pt x="196519" y="479323"/>
                  </a:lnTo>
                  <a:lnTo>
                    <a:pt x="193217" y="479323"/>
                  </a:lnTo>
                  <a:lnTo>
                    <a:pt x="193217" y="480974"/>
                  </a:lnTo>
                  <a:lnTo>
                    <a:pt x="194868" y="482612"/>
                  </a:lnTo>
                  <a:lnTo>
                    <a:pt x="194868" y="499084"/>
                  </a:lnTo>
                  <a:lnTo>
                    <a:pt x="196519" y="502386"/>
                  </a:lnTo>
                  <a:lnTo>
                    <a:pt x="196519" y="507326"/>
                  </a:lnTo>
                  <a:lnTo>
                    <a:pt x="198170" y="510616"/>
                  </a:lnTo>
                  <a:lnTo>
                    <a:pt x="198170" y="518858"/>
                  </a:lnTo>
                  <a:lnTo>
                    <a:pt x="199821" y="522147"/>
                  </a:lnTo>
                  <a:lnTo>
                    <a:pt x="199821" y="523798"/>
                  </a:lnTo>
                  <a:lnTo>
                    <a:pt x="201472" y="528739"/>
                  </a:lnTo>
                  <a:lnTo>
                    <a:pt x="201472" y="535330"/>
                  </a:lnTo>
                  <a:lnTo>
                    <a:pt x="204774" y="545211"/>
                  </a:lnTo>
                  <a:lnTo>
                    <a:pt x="204774" y="551802"/>
                  </a:lnTo>
                  <a:lnTo>
                    <a:pt x="206425" y="556742"/>
                  </a:lnTo>
                  <a:lnTo>
                    <a:pt x="206425" y="558380"/>
                  </a:lnTo>
                  <a:lnTo>
                    <a:pt x="209727" y="558380"/>
                  </a:lnTo>
                  <a:lnTo>
                    <a:pt x="209727" y="556742"/>
                  </a:lnTo>
                  <a:close/>
                </a:path>
                <a:path w="525145" h="797560">
                  <a:moveTo>
                    <a:pt x="211378" y="767575"/>
                  </a:moveTo>
                  <a:lnTo>
                    <a:pt x="209727" y="767575"/>
                  </a:lnTo>
                  <a:lnTo>
                    <a:pt x="208076" y="760984"/>
                  </a:lnTo>
                  <a:lnTo>
                    <a:pt x="204774" y="754392"/>
                  </a:lnTo>
                  <a:lnTo>
                    <a:pt x="203123" y="746163"/>
                  </a:lnTo>
                  <a:lnTo>
                    <a:pt x="198170" y="726401"/>
                  </a:lnTo>
                  <a:lnTo>
                    <a:pt x="196519" y="721448"/>
                  </a:lnTo>
                  <a:lnTo>
                    <a:pt x="196519" y="718159"/>
                  </a:lnTo>
                  <a:lnTo>
                    <a:pt x="193217" y="708279"/>
                  </a:lnTo>
                  <a:lnTo>
                    <a:pt x="191566" y="701687"/>
                  </a:lnTo>
                  <a:lnTo>
                    <a:pt x="191566" y="709930"/>
                  </a:lnTo>
                  <a:lnTo>
                    <a:pt x="193217" y="713219"/>
                  </a:lnTo>
                  <a:lnTo>
                    <a:pt x="193217" y="716508"/>
                  </a:lnTo>
                  <a:lnTo>
                    <a:pt x="194868" y="721448"/>
                  </a:lnTo>
                  <a:lnTo>
                    <a:pt x="194868" y="724750"/>
                  </a:lnTo>
                  <a:lnTo>
                    <a:pt x="198170" y="734631"/>
                  </a:lnTo>
                  <a:lnTo>
                    <a:pt x="198170" y="737920"/>
                  </a:lnTo>
                  <a:lnTo>
                    <a:pt x="199821" y="742873"/>
                  </a:lnTo>
                  <a:lnTo>
                    <a:pt x="202031" y="749300"/>
                  </a:lnTo>
                  <a:lnTo>
                    <a:pt x="205854" y="762787"/>
                  </a:lnTo>
                  <a:lnTo>
                    <a:pt x="208076" y="769226"/>
                  </a:lnTo>
                  <a:lnTo>
                    <a:pt x="209727" y="770864"/>
                  </a:lnTo>
                  <a:lnTo>
                    <a:pt x="209727" y="769226"/>
                  </a:lnTo>
                  <a:lnTo>
                    <a:pt x="211378" y="767575"/>
                  </a:lnTo>
                  <a:close/>
                </a:path>
                <a:path w="525145" h="797560">
                  <a:moveTo>
                    <a:pt x="224586" y="545211"/>
                  </a:moveTo>
                  <a:lnTo>
                    <a:pt x="222935" y="540270"/>
                  </a:lnTo>
                  <a:lnTo>
                    <a:pt x="222935" y="517207"/>
                  </a:lnTo>
                  <a:lnTo>
                    <a:pt x="221284" y="515556"/>
                  </a:lnTo>
                  <a:lnTo>
                    <a:pt x="221284" y="513918"/>
                  </a:lnTo>
                  <a:lnTo>
                    <a:pt x="219633" y="512267"/>
                  </a:lnTo>
                  <a:lnTo>
                    <a:pt x="219633" y="508965"/>
                  </a:lnTo>
                  <a:lnTo>
                    <a:pt x="217982" y="507326"/>
                  </a:lnTo>
                  <a:lnTo>
                    <a:pt x="217982" y="504024"/>
                  </a:lnTo>
                  <a:lnTo>
                    <a:pt x="216331" y="504024"/>
                  </a:lnTo>
                  <a:lnTo>
                    <a:pt x="214680" y="505675"/>
                  </a:lnTo>
                  <a:lnTo>
                    <a:pt x="214680" y="512267"/>
                  </a:lnTo>
                  <a:lnTo>
                    <a:pt x="216331" y="513918"/>
                  </a:lnTo>
                  <a:lnTo>
                    <a:pt x="216331" y="515556"/>
                  </a:lnTo>
                  <a:lnTo>
                    <a:pt x="217982" y="518858"/>
                  </a:lnTo>
                  <a:lnTo>
                    <a:pt x="217982" y="533679"/>
                  </a:lnTo>
                  <a:lnTo>
                    <a:pt x="219633" y="540270"/>
                  </a:lnTo>
                  <a:lnTo>
                    <a:pt x="219633" y="545211"/>
                  </a:lnTo>
                  <a:lnTo>
                    <a:pt x="221284" y="551802"/>
                  </a:lnTo>
                  <a:lnTo>
                    <a:pt x="221284" y="553440"/>
                  </a:lnTo>
                  <a:lnTo>
                    <a:pt x="224586" y="553440"/>
                  </a:lnTo>
                  <a:lnTo>
                    <a:pt x="224586" y="545211"/>
                  </a:lnTo>
                  <a:close/>
                </a:path>
                <a:path w="525145" h="797560">
                  <a:moveTo>
                    <a:pt x="231190" y="695096"/>
                  </a:moveTo>
                  <a:lnTo>
                    <a:pt x="229933" y="687793"/>
                  </a:lnTo>
                  <a:lnTo>
                    <a:pt x="228511" y="678624"/>
                  </a:lnTo>
                  <a:lnTo>
                    <a:pt x="226783" y="668235"/>
                  </a:lnTo>
                  <a:lnTo>
                    <a:pt x="224586" y="657212"/>
                  </a:lnTo>
                  <a:lnTo>
                    <a:pt x="224586" y="652272"/>
                  </a:lnTo>
                  <a:lnTo>
                    <a:pt x="222935" y="647331"/>
                  </a:lnTo>
                  <a:lnTo>
                    <a:pt x="222935" y="639102"/>
                  </a:lnTo>
                  <a:lnTo>
                    <a:pt x="221284" y="635800"/>
                  </a:lnTo>
                  <a:lnTo>
                    <a:pt x="221284" y="632510"/>
                  </a:lnTo>
                  <a:lnTo>
                    <a:pt x="219633" y="625919"/>
                  </a:lnTo>
                  <a:lnTo>
                    <a:pt x="219633" y="617689"/>
                  </a:lnTo>
                  <a:lnTo>
                    <a:pt x="217982" y="611098"/>
                  </a:lnTo>
                  <a:lnTo>
                    <a:pt x="216331" y="602856"/>
                  </a:lnTo>
                  <a:lnTo>
                    <a:pt x="214680" y="596265"/>
                  </a:lnTo>
                  <a:lnTo>
                    <a:pt x="214680" y="591324"/>
                  </a:lnTo>
                  <a:lnTo>
                    <a:pt x="214680" y="589686"/>
                  </a:lnTo>
                  <a:lnTo>
                    <a:pt x="213029" y="591324"/>
                  </a:lnTo>
                  <a:lnTo>
                    <a:pt x="213029" y="589686"/>
                  </a:lnTo>
                  <a:lnTo>
                    <a:pt x="211378" y="591324"/>
                  </a:lnTo>
                  <a:lnTo>
                    <a:pt x="212356" y="597839"/>
                  </a:lnTo>
                  <a:lnTo>
                    <a:pt x="213029" y="605129"/>
                  </a:lnTo>
                  <a:lnTo>
                    <a:pt x="213702" y="613333"/>
                  </a:lnTo>
                  <a:lnTo>
                    <a:pt x="214680" y="622630"/>
                  </a:lnTo>
                  <a:lnTo>
                    <a:pt x="214680" y="625919"/>
                  </a:lnTo>
                  <a:lnTo>
                    <a:pt x="216331" y="629208"/>
                  </a:lnTo>
                  <a:lnTo>
                    <a:pt x="216331" y="635800"/>
                  </a:lnTo>
                  <a:lnTo>
                    <a:pt x="217982" y="639102"/>
                  </a:lnTo>
                  <a:lnTo>
                    <a:pt x="217982" y="642391"/>
                  </a:lnTo>
                  <a:lnTo>
                    <a:pt x="219633" y="648982"/>
                  </a:lnTo>
                  <a:lnTo>
                    <a:pt x="219633" y="657212"/>
                  </a:lnTo>
                  <a:lnTo>
                    <a:pt x="221284" y="663803"/>
                  </a:lnTo>
                  <a:lnTo>
                    <a:pt x="222783" y="673100"/>
                  </a:lnTo>
                  <a:lnTo>
                    <a:pt x="224586" y="681304"/>
                  </a:lnTo>
                  <a:lnTo>
                    <a:pt x="226390" y="688594"/>
                  </a:lnTo>
                  <a:lnTo>
                    <a:pt x="227888" y="695096"/>
                  </a:lnTo>
                  <a:lnTo>
                    <a:pt x="227888" y="696747"/>
                  </a:lnTo>
                  <a:lnTo>
                    <a:pt x="231190" y="696747"/>
                  </a:lnTo>
                  <a:lnTo>
                    <a:pt x="231190" y="695096"/>
                  </a:lnTo>
                  <a:close/>
                </a:path>
                <a:path w="525145" h="797560">
                  <a:moveTo>
                    <a:pt x="254317" y="769226"/>
                  </a:moveTo>
                  <a:lnTo>
                    <a:pt x="252666" y="767575"/>
                  </a:lnTo>
                  <a:lnTo>
                    <a:pt x="252666" y="764286"/>
                  </a:lnTo>
                  <a:lnTo>
                    <a:pt x="251015" y="762635"/>
                  </a:lnTo>
                  <a:lnTo>
                    <a:pt x="251015" y="757694"/>
                  </a:lnTo>
                  <a:lnTo>
                    <a:pt x="249364" y="756043"/>
                  </a:lnTo>
                  <a:lnTo>
                    <a:pt x="249364" y="751103"/>
                  </a:lnTo>
                  <a:lnTo>
                    <a:pt x="247713" y="749452"/>
                  </a:lnTo>
                  <a:lnTo>
                    <a:pt x="246062" y="742873"/>
                  </a:lnTo>
                  <a:lnTo>
                    <a:pt x="244411" y="741222"/>
                  </a:lnTo>
                  <a:lnTo>
                    <a:pt x="244411" y="739571"/>
                  </a:lnTo>
                  <a:lnTo>
                    <a:pt x="242747" y="739571"/>
                  </a:lnTo>
                  <a:lnTo>
                    <a:pt x="242747" y="741222"/>
                  </a:lnTo>
                  <a:lnTo>
                    <a:pt x="242747" y="742873"/>
                  </a:lnTo>
                  <a:lnTo>
                    <a:pt x="244411" y="744512"/>
                  </a:lnTo>
                  <a:lnTo>
                    <a:pt x="244411" y="754392"/>
                  </a:lnTo>
                  <a:lnTo>
                    <a:pt x="246062" y="754392"/>
                  </a:lnTo>
                  <a:lnTo>
                    <a:pt x="246062" y="757694"/>
                  </a:lnTo>
                  <a:lnTo>
                    <a:pt x="247713" y="757694"/>
                  </a:lnTo>
                  <a:lnTo>
                    <a:pt x="249364" y="760984"/>
                  </a:lnTo>
                  <a:lnTo>
                    <a:pt x="251015" y="765924"/>
                  </a:lnTo>
                  <a:lnTo>
                    <a:pt x="251015" y="770864"/>
                  </a:lnTo>
                  <a:lnTo>
                    <a:pt x="252666" y="769226"/>
                  </a:lnTo>
                  <a:lnTo>
                    <a:pt x="254317" y="769226"/>
                  </a:lnTo>
                  <a:close/>
                </a:path>
                <a:path w="525145" h="797560">
                  <a:moveTo>
                    <a:pt x="307162" y="388734"/>
                  </a:moveTo>
                  <a:lnTo>
                    <a:pt x="305511" y="387083"/>
                  </a:lnTo>
                  <a:lnTo>
                    <a:pt x="305511" y="385432"/>
                  </a:lnTo>
                  <a:lnTo>
                    <a:pt x="303860" y="383781"/>
                  </a:lnTo>
                  <a:lnTo>
                    <a:pt x="300558" y="385432"/>
                  </a:lnTo>
                  <a:lnTo>
                    <a:pt x="300558" y="398614"/>
                  </a:lnTo>
                  <a:lnTo>
                    <a:pt x="302209" y="400253"/>
                  </a:lnTo>
                  <a:lnTo>
                    <a:pt x="302209" y="403555"/>
                  </a:lnTo>
                  <a:lnTo>
                    <a:pt x="303860" y="406844"/>
                  </a:lnTo>
                  <a:lnTo>
                    <a:pt x="303860" y="408495"/>
                  </a:lnTo>
                  <a:lnTo>
                    <a:pt x="307162" y="408495"/>
                  </a:lnTo>
                  <a:lnTo>
                    <a:pt x="307162" y="388734"/>
                  </a:lnTo>
                  <a:close/>
                </a:path>
                <a:path w="525145" h="797560">
                  <a:moveTo>
                    <a:pt x="312115" y="319544"/>
                  </a:moveTo>
                  <a:lnTo>
                    <a:pt x="310464" y="319544"/>
                  </a:lnTo>
                  <a:lnTo>
                    <a:pt x="312115" y="321195"/>
                  </a:lnTo>
                  <a:lnTo>
                    <a:pt x="312115" y="319544"/>
                  </a:lnTo>
                  <a:close/>
                </a:path>
                <a:path w="525145" h="797560">
                  <a:moveTo>
                    <a:pt x="318719" y="535330"/>
                  </a:moveTo>
                  <a:lnTo>
                    <a:pt x="317766" y="527939"/>
                  </a:lnTo>
                  <a:lnTo>
                    <a:pt x="317271" y="520712"/>
                  </a:lnTo>
                  <a:lnTo>
                    <a:pt x="317093" y="513778"/>
                  </a:lnTo>
                  <a:lnTo>
                    <a:pt x="317068" y="500735"/>
                  </a:lnTo>
                  <a:lnTo>
                    <a:pt x="315417" y="494144"/>
                  </a:lnTo>
                  <a:lnTo>
                    <a:pt x="315417" y="471081"/>
                  </a:lnTo>
                  <a:lnTo>
                    <a:pt x="313766" y="467791"/>
                  </a:lnTo>
                  <a:lnTo>
                    <a:pt x="313766" y="454609"/>
                  </a:lnTo>
                  <a:lnTo>
                    <a:pt x="312115" y="448030"/>
                  </a:lnTo>
                  <a:lnTo>
                    <a:pt x="312115" y="444728"/>
                  </a:lnTo>
                  <a:lnTo>
                    <a:pt x="310464" y="444728"/>
                  </a:lnTo>
                  <a:lnTo>
                    <a:pt x="308813" y="443090"/>
                  </a:lnTo>
                  <a:lnTo>
                    <a:pt x="307162" y="443090"/>
                  </a:lnTo>
                  <a:lnTo>
                    <a:pt x="307162" y="446379"/>
                  </a:lnTo>
                  <a:lnTo>
                    <a:pt x="308813" y="448030"/>
                  </a:lnTo>
                  <a:lnTo>
                    <a:pt x="308813" y="479323"/>
                  </a:lnTo>
                  <a:lnTo>
                    <a:pt x="310464" y="484263"/>
                  </a:lnTo>
                  <a:lnTo>
                    <a:pt x="310464" y="489204"/>
                  </a:lnTo>
                  <a:lnTo>
                    <a:pt x="312115" y="495795"/>
                  </a:lnTo>
                  <a:lnTo>
                    <a:pt x="312115" y="500735"/>
                  </a:lnTo>
                  <a:lnTo>
                    <a:pt x="313093" y="509384"/>
                  </a:lnTo>
                  <a:lnTo>
                    <a:pt x="314439" y="526681"/>
                  </a:lnTo>
                  <a:lnTo>
                    <a:pt x="315417" y="535330"/>
                  </a:lnTo>
                  <a:lnTo>
                    <a:pt x="315417" y="536968"/>
                  </a:lnTo>
                  <a:lnTo>
                    <a:pt x="318719" y="536968"/>
                  </a:lnTo>
                  <a:lnTo>
                    <a:pt x="318719" y="535330"/>
                  </a:lnTo>
                  <a:close/>
                </a:path>
                <a:path w="525145" h="797560">
                  <a:moveTo>
                    <a:pt x="325323" y="573214"/>
                  </a:moveTo>
                  <a:lnTo>
                    <a:pt x="323672" y="571563"/>
                  </a:lnTo>
                  <a:lnTo>
                    <a:pt x="323672" y="573214"/>
                  </a:lnTo>
                  <a:lnTo>
                    <a:pt x="325323" y="573214"/>
                  </a:lnTo>
                  <a:close/>
                </a:path>
                <a:path w="525145" h="797560">
                  <a:moveTo>
                    <a:pt x="328625" y="490855"/>
                  </a:moveTo>
                  <a:lnTo>
                    <a:pt x="327393" y="481228"/>
                  </a:lnTo>
                  <a:lnTo>
                    <a:pt x="324916" y="462597"/>
                  </a:lnTo>
                  <a:lnTo>
                    <a:pt x="323672" y="452970"/>
                  </a:lnTo>
                  <a:lnTo>
                    <a:pt x="323418" y="446532"/>
                  </a:lnTo>
                  <a:lnTo>
                    <a:pt x="322275" y="433044"/>
                  </a:lnTo>
                  <a:lnTo>
                    <a:pt x="321767" y="420179"/>
                  </a:lnTo>
                  <a:lnTo>
                    <a:pt x="320624" y="406692"/>
                  </a:lnTo>
                  <a:lnTo>
                    <a:pt x="320370" y="400253"/>
                  </a:lnTo>
                  <a:lnTo>
                    <a:pt x="320090" y="391579"/>
                  </a:lnTo>
                  <a:lnTo>
                    <a:pt x="319341" y="382752"/>
                  </a:lnTo>
                  <a:lnTo>
                    <a:pt x="312191" y="342480"/>
                  </a:lnTo>
                  <a:lnTo>
                    <a:pt x="310464" y="334365"/>
                  </a:lnTo>
                  <a:lnTo>
                    <a:pt x="310464" y="319544"/>
                  </a:lnTo>
                  <a:lnTo>
                    <a:pt x="308813" y="321195"/>
                  </a:lnTo>
                  <a:lnTo>
                    <a:pt x="308813" y="332727"/>
                  </a:lnTo>
                  <a:lnTo>
                    <a:pt x="310286" y="341782"/>
                  </a:lnTo>
                  <a:lnTo>
                    <a:pt x="311912" y="350837"/>
                  </a:lnTo>
                  <a:lnTo>
                    <a:pt x="313220" y="358673"/>
                  </a:lnTo>
                  <a:lnTo>
                    <a:pt x="313766" y="364020"/>
                  </a:lnTo>
                  <a:lnTo>
                    <a:pt x="314744" y="372694"/>
                  </a:lnTo>
                  <a:lnTo>
                    <a:pt x="316090" y="390652"/>
                  </a:lnTo>
                  <a:lnTo>
                    <a:pt x="317068" y="400253"/>
                  </a:lnTo>
                  <a:lnTo>
                    <a:pt x="317322" y="406692"/>
                  </a:lnTo>
                  <a:lnTo>
                    <a:pt x="318465" y="420179"/>
                  </a:lnTo>
                  <a:lnTo>
                    <a:pt x="318973" y="433044"/>
                  </a:lnTo>
                  <a:lnTo>
                    <a:pt x="320116" y="446532"/>
                  </a:lnTo>
                  <a:lnTo>
                    <a:pt x="320370" y="452970"/>
                  </a:lnTo>
                  <a:lnTo>
                    <a:pt x="321602" y="462597"/>
                  </a:lnTo>
                  <a:lnTo>
                    <a:pt x="324091" y="481228"/>
                  </a:lnTo>
                  <a:lnTo>
                    <a:pt x="325323" y="490855"/>
                  </a:lnTo>
                  <a:lnTo>
                    <a:pt x="325323" y="492493"/>
                  </a:lnTo>
                  <a:lnTo>
                    <a:pt x="328625" y="492493"/>
                  </a:lnTo>
                  <a:lnTo>
                    <a:pt x="328625" y="490855"/>
                  </a:lnTo>
                  <a:close/>
                </a:path>
                <a:path w="525145" h="797560">
                  <a:moveTo>
                    <a:pt x="333578" y="284962"/>
                  </a:moveTo>
                  <a:lnTo>
                    <a:pt x="331927" y="284962"/>
                  </a:lnTo>
                  <a:lnTo>
                    <a:pt x="331927" y="286600"/>
                  </a:lnTo>
                  <a:lnTo>
                    <a:pt x="333578" y="286600"/>
                  </a:lnTo>
                  <a:lnTo>
                    <a:pt x="333578" y="284962"/>
                  </a:lnTo>
                  <a:close/>
                </a:path>
                <a:path w="525145" h="797560">
                  <a:moveTo>
                    <a:pt x="333578" y="283311"/>
                  </a:moveTo>
                  <a:lnTo>
                    <a:pt x="331927" y="283311"/>
                  </a:lnTo>
                  <a:lnTo>
                    <a:pt x="333578" y="284962"/>
                  </a:lnTo>
                  <a:lnTo>
                    <a:pt x="333578" y="283311"/>
                  </a:lnTo>
                  <a:close/>
                </a:path>
                <a:path w="525145" h="797560">
                  <a:moveTo>
                    <a:pt x="336880" y="627570"/>
                  </a:moveTo>
                  <a:lnTo>
                    <a:pt x="335229" y="625919"/>
                  </a:lnTo>
                  <a:lnTo>
                    <a:pt x="335229" y="619328"/>
                  </a:lnTo>
                  <a:lnTo>
                    <a:pt x="333578" y="614387"/>
                  </a:lnTo>
                  <a:lnTo>
                    <a:pt x="333578" y="589686"/>
                  </a:lnTo>
                  <a:lnTo>
                    <a:pt x="331927" y="586384"/>
                  </a:lnTo>
                  <a:lnTo>
                    <a:pt x="331927" y="583095"/>
                  </a:lnTo>
                  <a:lnTo>
                    <a:pt x="330276" y="579805"/>
                  </a:lnTo>
                  <a:lnTo>
                    <a:pt x="330276" y="576503"/>
                  </a:lnTo>
                  <a:lnTo>
                    <a:pt x="326974" y="573214"/>
                  </a:lnTo>
                  <a:lnTo>
                    <a:pt x="325323" y="573214"/>
                  </a:lnTo>
                  <a:lnTo>
                    <a:pt x="326974" y="574852"/>
                  </a:lnTo>
                  <a:lnTo>
                    <a:pt x="326974" y="578154"/>
                  </a:lnTo>
                  <a:lnTo>
                    <a:pt x="328625" y="583095"/>
                  </a:lnTo>
                  <a:lnTo>
                    <a:pt x="328625" y="586384"/>
                  </a:lnTo>
                  <a:lnTo>
                    <a:pt x="330276" y="589686"/>
                  </a:lnTo>
                  <a:lnTo>
                    <a:pt x="330276" y="606158"/>
                  </a:lnTo>
                  <a:lnTo>
                    <a:pt x="331927" y="609447"/>
                  </a:lnTo>
                  <a:lnTo>
                    <a:pt x="331927" y="616038"/>
                  </a:lnTo>
                  <a:lnTo>
                    <a:pt x="333578" y="622630"/>
                  </a:lnTo>
                  <a:lnTo>
                    <a:pt x="333578" y="627570"/>
                  </a:lnTo>
                  <a:lnTo>
                    <a:pt x="336880" y="627570"/>
                  </a:lnTo>
                  <a:close/>
                </a:path>
                <a:path w="525145" h="797560">
                  <a:moveTo>
                    <a:pt x="341833" y="466140"/>
                  </a:moveTo>
                  <a:lnTo>
                    <a:pt x="340626" y="457492"/>
                  </a:lnTo>
                  <a:lnTo>
                    <a:pt x="339572" y="448843"/>
                  </a:lnTo>
                  <a:lnTo>
                    <a:pt x="338823" y="440207"/>
                  </a:lnTo>
                  <a:lnTo>
                    <a:pt x="338531" y="431558"/>
                  </a:lnTo>
                  <a:lnTo>
                    <a:pt x="336880" y="423316"/>
                  </a:lnTo>
                  <a:lnTo>
                    <a:pt x="336880" y="416725"/>
                  </a:lnTo>
                  <a:lnTo>
                    <a:pt x="335229" y="408495"/>
                  </a:lnTo>
                  <a:lnTo>
                    <a:pt x="335229" y="403555"/>
                  </a:lnTo>
                  <a:lnTo>
                    <a:pt x="333578" y="398614"/>
                  </a:lnTo>
                  <a:lnTo>
                    <a:pt x="333578" y="387083"/>
                  </a:lnTo>
                  <a:lnTo>
                    <a:pt x="331927" y="383781"/>
                  </a:lnTo>
                  <a:lnTo>
                    <a:pt x="326974" y="345897"/>
                  </a:lnTo>
                  <a:lnTo>
                    <a:pt x="326974" y="344258"/>
                  </a:lnTo>
                  <a:lnTo>
                    <a:pt x="325323" y="342607"/>
                  </a:lnTo>
                  <a:lnTo>
                    <a:pt x="323672" y="344258"/>
                  </a:lnTo>
                  <a:lnTo>
                    <a:pt x="328625" y="383781"/>
                  </a:lnTo>
                  <a:lnTo>
                    <a:pt x="328625" y="388734"/>
                  </a:lnTo>
                  <a:lnTo>
                    <a:pt x="330276" y="395312"/>
                  </a:lnTo>
                  <a:lnTo>
                    <a:pt x="330276" y="405206"/>
                  </a:lnTo>
                  <a:lnTo>
                    <a:pt x="331927" y="411784"/>
                  </a:lnTo>
                  <a:lnTo>
                    <a:pt x="331927" y="416725"/>
                  </a:lnTo>
                  <a:lnTo>
                    <a:pt x="333425" y="429082"/>
                  </a:lnTo>
                  <a:lnTo>
                    <a:pt x="337032" y="453796"/>
                  </a:lnTo>
                  <a:lnTo>
                    <a:pt x="338531" y="466140"/>
                  </a:lnTo>
                  <a:lnTo>
                    <a:pt x="338531" y="467791"/>
                  </a:lnTo>
                  <a:lnTo>
                    <a:pt x="341833" y="467791"/>
                  </a:lnTo>
                  <a:lnTo>
                    <a:pt x="341833" y="466140"/>
                  </a:lnTo>
                  <a:close/>
                </a:path>
                <a:path w="525145" h="797560">
                  <a:moveTo>
                    <a:pt x="341833" y="382143"/>
                  </a:moveTo>
                  <a:lnTo>
                    <a:pt x="341579" y="375704"/>
                  </a:lnTo>
                  <a:lnTo>
                    <a:pt x="340448" y="362216"/>
                  </a:lnTo>
                  <a:lnTo>
                    <a:pt x="340182" y="355790"/>
                  </a:lnTo>
                  <a:lnTo>
                    <a:pt x="340182" y="344258"/>
                  </a:lnTo>
                  <a:lnTo>
                    <a:pt x="338531" y="337667"/>
                  </a:lnTo>
                  <a:lnTo>
                    <a:pt x="338531" y="321195"/>
                  </a:lnTo>
                  <a:lnTo>
                    <a:pt x="336880" y="317893"/>
                  </a:lnTo>
                  <a:lnTo>
                    <a:pt x="336880" y="309664"/>
                  </a:lnTo>
                  <a:lnTo>
                    <a:pt x="335229" y="306374"/>
                  </a:lnTo>
                  <a:lnTo>
                    <a:pt x="335229" y="298132"/>
                  </a:lnTo>
                  <a:lnTo>
                    <a:pt x="333578" y="294843"/>
                  </a:lnTo>
                  <a:lnTo>
                    <a:pt x="333578" y="339318"/>
                  </a:lnTo>
                  <a:lnTo>
                    <a:pt x="335229" y="344258"/>
                  </a:lnTo>
                  <a:lnTo>
                    <a:pt x="336207" y="353885"/>
                  </a:lnTo>
                  <a:lnTo>
                    <a:pt x="337553" y="372516"/>
                  </a:lnTo>
                  <a:lnTo>
                    <a:pt x="338531" y="382143"/>
                  </a:lnTo>
                  <a:lnTo>
                    <a:pt x="338531" y="383781"/>
                  </a:lnTo>
                  <a:lnTo>
                    <a:pt x="341833" y="383781"/>
                  </a:lnTo>
                  <a:lnTo>
                    <a:pt x="341833" y="382143"/>
                  </a:lnTo>
                  <a:close/>
                </a:path>
                <a:path w="525145" h="797560">
                  <a:moveTo>
                    <a:pt x="345135" y="597916"/>
                  </a:moveTo>
                  <a:lnTo>
                    <a:pt x="343484" y="592975"/>
                  </a:lnTo>
                  <a:lnTo>
                    <a:pt x="343484" y="588035"/>
                  </a:lnTo>
                  <a:lnTo>
                    <a:pt x="341833" y="581444"/>
                  </a:lnTo>
                  <a:lnTo>
                    <a:pt x="341833" y="563321"/>
                  </a:lnTo>
                  <a:lnTo>
                    <a:pt x="340182" y="558380"/>
                  </a:lnTo>
                  <a:lnTo>
                    <a:pt x="340182" y="551802"/>
                  </a:lnTo>
                  <a:lnTo>
                    <a:pt x="338531" y="546862"/>
                  </a:lnTo>
                  <a:lnTo>
                    <a:pt x="338531" y="540270"/>
                  </a:lnTo>
                  <a:lnTo>
                    <a:pt x="336880" y="535330"/>
                  </a:lnTo>
                  <a:lnTo>
                    <a:pt x="336880" y="518858"/>
                  </a:lnTo>
                  <a:lnTo>
                    <a:pt x="335229" y="512267"/>
                  </a:lnTo>
                  <a:lnTo>
                    <a:pt x="335229" y="508965"/>
                  </a:lnTo>
                  <a:lnTo>
                    <a:pt x="333578" y="505675"/>
                  </a:lnTo>
                  <a:lnTo>
                    <a:pt x="333578" y="504024"/>
                  </a:lnTo>
                  <a:lnTo>
                    <a:pt x="328625" y="504024"/>
                  </a:lnTo>
                  <a:lnTo>
                    <a:pt x="328625" y="502386"/>
                  </a:lnTo>
                  <a:lnTo>
                    <a:pt x="326974" y="504024"/>
                  </a:lnTo>
                  <a:lnTo>
                    <a:pt x="328625" y="505675"/>
                  </a:lnTo>
                  <a:lnTo>
                    <a:pt x="328625" y="525437"/>
                  </a:lnTo>
                  <a:lnTo>
                    <a:pt x="330276" y="532028"/>
                  </a:lnTo>
                  <a:lnTo>
                    <a:pt x="330276" y="536968"/>
                  </a:lnTo>
                  <a:lnTo>
                    <a:pt x="331927" y="540270"/>
                  </a:lnTo>
                  <a:lnTo>
                    <a:pt x="331927" y="550151"/>
                  </a:lnTo>
                  <a:lnTo>
                    <a:pt x="333578" y="553440"/>
                  </a:lnTo>
                  <a:lnTo>
                    <a:pt x="335229" y="560031"/>
                  </a:lnTo>
                  <a:lnTo>
                    <a:pt x="335229" y="568274"/>
                  </a:lnTo>
                  <a:lnTo>
                    <a:pt x="336880" y="574852"/>
                  </a:lnTo>
                  <a:lnTo>
                    <a:pt x="338023" y="581444"/>
                  </a:lnTo>
                  <a:lnTo>
                    <a:pt x="340601" y="595706"/>
                  </a:lnTo>
                  <a:lnTo>
                    <a:pt x="341833" y="602856"/>
                  </a:lnTo>
                  <a:lnTo>
                    <a:pt x="341833" y="604507"/>
                  </a:lnTo>
                  <a:lnTo>
                    <a:pt x="345135" y="604507"/>
                  </a:lnTo>
                  <a:lnTo>
                    <a:pt x="345135" y="597916"/>
                  </a:lnTo>
                  <a:close/>
                </a:path>
                <a:path w="525145" h="797560">
                  <a:moveTo>
                    <a:pt x="346786" y="523798"/>
                  </a:moveTo>
                  <a:lnTo>
                    <a:pt x="345135" y="520496"/>
                  </a:lnTo>
                  <a:lnTo>
                    <a:pt x="345135" y="502386"/>
                  </a:lnTo>
                  <a:lnTo>
                    <a:pt x="343484" y="499084"/>
                  </a:lnTo>
                  <a:lnTo>
                    <a:pt x="341833" y="499084"/>
                  </a:lnTo>
                  <a:lnTo>
                    <a:pt x="341833" y="490855"/>
                  </a:lnTo>
                  <a:lnTo>
                    <a:pt x="340182" y="490855"/>
                  </a:lnTo>
                  <a:lnTo>
                    <a:pt x="340182" y="517207"/>
                  </a:lnTo>
                  <a:lnTo>
                    <a:pt x="341833" y="520496"/>
                  </a:lnTo>
                  <a:lnTo>
                    <a:pt x="341833" y="523798"/>
                  </a:lnTo>
                  <a:lnTo>
                    <a:pt x="343484" y="528739"/>
                  </a:lnTo>
                  <a:lnTo>
                    <a:pt x="343484" y="533679"/>
                  </a:lnTo>
                  <a:lnTo>
                    <a:pt x="346786" y="533679"/>
                  </a:lnTo>
                  <a:lnTo>
                    <a:pt x="346786" y="523798"/>
                  </a:lnTo>
                  <a:close/>
                </a:path>
                <a:path w="525145" h="797560">
                  <a:moveTo>
                    <a:pt x="348437" y="418376"/>
                  </a:moveTo>
                  <a:lnTo>
                    <a:pt x="346786" y="420027"/>
                  </a:lnTo>
                  <a:lnTo>
                    <a:pt x="346786" y="424967"/>
                  </a:lnTo>
                  <a:lnTo>
                    <a:pt x="348437" y="428256"/>
                  </a:lnTo>
                  <a:lnTo>
                    <a:pt x="348437" y="418376"/>
                  </a:lnTo>
                  <a:close/>
                </a:path>
                <a:path w="525145" h="797560">
                  <a:moveTo>
                    <a:pt x="350088" y="418376"/>
                  </a:moveTo>
                  <a:lnTo>
                    <a:pt x="348437" y="418376"/>
                  </a:lnTo>
                  <a:lnTo>
                    <a:pt x="350088" y="420027"/>
                  </a:lnTo>
                  <a:lnTo>
                    <a:pt x="350088" y="418376"/>
                  </a:lnTo>
                  <a:close/>
                </a:path>
                <a:path w="525145" h="797560">
                  <a:moveTo>
                    <a:pt x="353402" y="569912"/>
                  </a:moveTo>
                  <a:lnTo>
                    <a:pt x="350088" y="569912"/>
                  </a:lnTo>
                  <a:lnTo>
                    <a:pt x="351739" y="571563"/>
                  </a:lnTo>
                  <a:lnTo>
                    <a:pt x="353402" y="569912"/>
                  </a:lnTo>
                  <a:close/>
                </a:path>
                <a:path w="525145" h="797560">
                  <a:moveTo>
                    <a:pt x="353402" y="337667"/>
                  </a:moveTo>
                  <a:lnTo>
                    <a:pt x="351739" y="339318"/>
                  </a:lnTo>
                  <a:lnTo>
                    <a:pt x="353402" y="339318"/>
                  </a:lnTo>
                  <a:lnTo>
                    <a:pt x="353402" y="337667"/>
                  </a:lnTo>
                  <a:close/>
                </a:path>
                <a:path w="525145" h="797560">
                  <a:moveTo>
                    <a:pt x="355053" y="464502"/>
                  </a:moveTo>
                  <a:lnTo>
                    <a:pt x="353402" y="459562"/>
                  </a:lnTo>
                  <a:lnTo>
                    <a:pt x="353402" y="446379"/>
                  </a:lnTo>
                  <a:lnTo>
                    <a:pt x="351739" y="443090"/>
                  </a:lnTo>
                  <a:lnTo>
                    <a:pt x="351739" y="434848"/>
                  </a:lnTo>
                  <a:lnTo>
                    <a:pt x="350088" y="433197"/>
                  </a:lnTo>
                  <a:lnTo>
                    <a:pt x="350088" y="431558"/>
                  </a:lnTo>
                  <a:lnTo>
                    <a:pt x="348437" y="428256"/>
                  </a:lnTo>
                  <a:lnTo>
                    <a:pt x="348437" y="449668"/>
                  </a:lnTo>
                  <a:lnTo>
                    <a:pt x="350088" y="452970"/>
                  </a:lnTo>
                  <a:lnTo>
                    <a:pt x="350088" y="461200"/>
                  </a:lnTo>
                  <a:lnTo>
                    <a:pt x="351739" y="466140"/>
                  </a:lnTo>
                  <a:lnTo>
                    <a:pt x="351739" y="471081"/>
                  </a:lnTo>
                  <a:lnTo>
                    <a:pt x="355053" y="471081"/>
                  </a:lnTo>
                  <a:lnTo>
                    <a:pt x="355053" y="464502"/>
                  </a:lnTo>
                  <a:close/>
                </a:path>
                <a:path w="525145" h="797560">
                  <a:moveTo>
                    <a:pt x="360006" y="754392"/>
                  </a:moveTo>
                  <a:lnTo>
                    <a:pt x="359016" y="747966"/>
                  </a:lnTo>
                  <a:lnTo>
                    <a:pt x="357682" y="734479"/>
                  </a:lnTo>
                  <a:lnTo>
                    <a:pt x="356704" y="728040"/>
                  </a:lnTo>
                  <a:lnTo>
                    <a:pt x="356704" y="721448"/>
                  </a:lnTo>
                  <a:lnTo>
                    <a:pt x="355053" y="716508"/>
                  </a:lnTo>
                  <a:lnTo>
                    <a:pt x="355053" y="704977"/>
                  </a:lnTo>
                  <a:lnTo>
                    <a:pt x="353402" y="701687"/>
                  </a:lnTo>
                  <a:lnTo>
                    <a:pt x="353402" y="698398"/>
                  </a:lnTo>
                  <a:lnTo>
                    <a:pt x="351739" y="693458"/>
                  </a:lnTo>
                  <a:lnTo>
                    <a:pt x="351739" y="690156"/>
                  </a:lnTo>
                  <a:lnTo>
                    <a:pt x="348437" y="668743"/>
                  </a:lnTo>
                  <a:lnTo>
                    <a:pt x="348437" y="660514"/>
                  </a:lnTo>
                  <a:lnTo>
                    <a:pt x="346786" y="658863"/>
                  </a:lnTo>
                  <a:lnTo>
                    <a:pt x="346786" y="657212"/>
                  </a:lnTo>
                  <a:lnTo>
                    <a:pt x="345135" y="657212"/>
                  </a:lnTo>
                  <a:lnTo>
                    <a:pt x="345135" y="668743"/>
                  </a:lnTo>
                  <a:lnTo>
                    <a:pt x="346786" y="690156"/>
                  </a:lnTo>
                  <a:lnTo>
                    <a:pt x="346786" y="695096"/>
                  </a:lnTo>
                  <a:lnTo>
                    <a:pt x="348437" y="698398"/>
                  </a:lnTo>
                  <a:lnTo>
                    <a:pt x="348437" y="708279"/>
                  </a:lnTo>
                  <a:lnTo>
                    <a:pt x="350088" y="711568"/>
                  </a:lnTo>
                  <a:lnTo>
                    <a:pt x="350088" y="716508"/>
                  </a:lnTo>
                  <a:lnTo>
                    <a:pt x="351358" y="726135"/>
                  </a:lnTo>
                  <a:lnTo>
                    <a:pt x="352780" y="735457"/>
                  </a:lnTo>
                  <a:lnTo>
                    <a:pt x="354507" y="744778"/>
                  </a:lnTo>
                  <a:lnTo>
                    <a:pt x="356704" y="754392"/>
                  </a:lnTo>
                  <a:lnTo>
                    <a:pt x="356704" y="756043"/>
                  </a:lnTo>
                  <a:lnTo>
                    <a:pt x="360006" y="756043"/>
                  </a:lnTo>
                  <a:lnTo>
                    <a:pt x="360006" y="754392"/>
                  </a:lnTo>
                  <a:close/>
                </a:path>
                <a:path w="525145" h="797560">
                  <a:moveTo>
                    <a:pt x="360006" y="284962"/>
                  </a:moveTo>
                  <a:lnTo>
                    <a:pt x="358355" y="281660"/>
                  </a:lnTo>
                  <a:lnTo>
                    <a:pt x="358355" y="280009"/>
                  </a:lnTo>
                  <a:lnTo>
                    <a:pt x="358355" y="278371"/>
                  </a:lnTo>
                  <a:lnTo>
                    <a:pt x="356704" y="278371"/>
                  </a:lnTo>
                  <a:lnTo>
                    <a:pt x="356704" y="309664"/>
                  </a:lnTo>
                  <a:lnTo>
                    <a:pt x="360006" y="309664"/>
                  </a:lnTo>
                  <a:lnTo>
                    <a:pt x="360006" y="284962"/>
                  </a:lnTo>
                  <a:close/>
                </a:path>
                <a:path w="525145" h="797560">
                  <a:moveTo>
                    <a:pt x="363308" y="657212"/>
                  </a:moveTo>
                  <a:lnTo>
                    <a:pt x="361657" y="648982"/>
                  </a:lnTo>
                  <a:lnTo>
                    <a:pt x="361657" y="627570"/>
                  </a:lnTo>
                  <a:lnTo>
                    <a:pt x="360006" y="620979"/>
                  </a:lnTo>
                  <a:lnTo>
                    <a:pt x="360006" y="606158"/>
                  </a:lnTo>
                  <a:lnTo>
                    <a:pt x="358355" y="602856"/>
                  </a:lnTo>
                  <a:lnTo>
                    <a:pt x="358355" y="596265"/>
                  </a:lnTo>
                  <a:lnTo>
                    <a:pt x="356704" y="591324"/>
                  </a:lnTo>
                  <a:lnTo>
                    <a:pt x="356704" y="583095"/>
                  </a:lnTo>
                  <a:lnTo>
                    <a:pt x="355053" y="579793"/>
                  </a:lnTo>
                  <a:lnTo>
                    <a:pt x="353402" y="578154"/>
                  </a:lnTo>
                  <a:lnTo>
                    <a:pt x="353402" y="571563"/>
                  </a:lnTo>
                  <a:lnTo>
                    <a:pt x="351739" y="571563"/>
                  </a:lnTo>
                  <a:lnTo>
                    <a:pt x="351739" y="579793"/>
                  </a:lnTo>
                  <a:lnTo>
                    <a:pt x="353402" y="599567"/>
                  </a:lnTo>
                  <a:lnTo>
                    <a:pt x="353402" y="604507"/>
                  </a:lnTo>
                  <a:lnTo>
                    <a:pt x="355053" y="609447"/>
                  </a:lnTo>
                  <a:lnTo>
                    <a:pt x="355053" y="619328"/>
                  </a:lnTo>
                  <a:lnTo>
                    <a:pt x="356704" y="625919"/>
                  </a:lnTo>
                  <a:lnTo>
                    <a:pt x="356704" y="634149"/>
                  </a:lnTo>
                  <a:lnTo>
                    <a:pt x="358355" y="642391"/>
                  </a:lnTo>
                  <a:lnTo>
                    <a:pt x="358355" y="648982"/>
                  </a:lnTo>
                  <a:lnTo>
                    <a:pt x="360006" y="657212"/>
                  </a:lnTo>
                  <a:lnTo>
                    <a:pt x="360006" y="658863"/>
                  </a:lnTo>
                  <a:lnTo>
                    <a:pt x="363308" y="658863"/>
                  </a:lnTo>
                  <a:lnTo>
                    <a:pt x="363308" y="657212"/>
                  </a:lnTo>
                  <a:close/>
                </a:path>
                <a:path w="525145" h="797560">
                  <a:moveTo>
                    <a:pt x="366610" y="449668"/>
                  </a:moveTo>
                  <a:lnTo>
                    <a:pt x="361657" y="405193"/>
                  </a:lnTo>
                  <a:lnTo>
                    <a:pt x="361657" y="400253"/>
                  </a:lnTo>
                  <a:lnTo>
                    <a:pt x="360006" y="395312"/>
                  </a:lnTo>
                  <a:lnTo>
                    <a:pt x="360006" y="385432"/>
                  </a:lnTo>
                  <a:lnTo>
                    <a:pt x="358355" y="380492"/>
                  </a:lnTo>
                  <a:lnTo>
                    <a:pt x="358355" y="370611"/>
                  </a:lnTo>
                  <a:lnTo>
                    <a:pt x="356704" y="365671"/>
                  </a:lnTo>
                  <a:lnTo>
                    <a:pt x="356704" y="357428"/>
                  </a:lnTo>
                  <a:lnTo>
                    <a:pt x="355053" y="354139"/>
                  </a:lnTo>
                  <a:lnTo>
                    <a:pt x="355053" y="349199"/>
                  </a:lnTo>
                  <a:lnTo>
                    <a:pt x="353402" y="344258"/>
                  </a:lnTo>
                  <a:lnTo>
                    <a:pt x="351739" y="342607"/>
                  </a:lnTo>
                  <a:lnTo>
                    <a:pt x="351739" y="339318"/>
                  </a:lnTo>
                  <a:lnTo>
                    <a:pt x="351739" y="337667"/>
                  </a:lnTo>
                  <a:lnTo>
                    <a:pt x="350088" y="337667"/>
                  </a:lnTo>
                  <a:lnTo>
                    <a:pt x="350088" y="347548"/>
                  </a:lnTo>
                  <a:lnTo>
                    <a:pt x="351739" y="350837"/>
                  </a:lnTo>
                  <a:lnTo>
                    <a:pt x="351739" y="352488"/>
                  </a:lnTo>
                  <a:lnTo>
                    <a:pt x="355053" y="377202"/>
                  </a:lnTo>
                  <a:lnTo>
                    <a:pt x="363308" y="449668"/>
                  </a:lnTo>
                  <a:lnTo>
                    <a:pt x="363308" y="451319"/>
                  </a:lnTo>
                  <a:lnTo>
                    <a:pt x="366610" y="451319"/>
                  </a:lnTo>
                  <a:lnTo>
                    <a:pt x="366610" y="449668"/>
                  </a:lnTo>
                  <a:close/>
                </a:path>
                <a:path w="525145" h="797560">
                  <a:moveTo>
                    <a:pt x="369912" y="573214"/>
                  </a:moveTo>
                  <a:lnTo>
                    <a:pt x="369633" y="565772"/>
                  </a:lnTo>
                  <a:lnTo>
                    <a:pt x="368884" y="558177"/>
                  </a:lnTo>
                  <a:lnTo>
                    <a:pt x="367817" y="550278"/>
                  </a:lnTo>
                  <a:lnTo>
                    <a:pt x="366610" y="541909"/>
                  </a:lnTo>
                  <a:lnTo>
                    <a:pt x="366610" y="535330"/>
                  </a:lnTo>
                  <a:lnTo>
                    <a:pt x="364959" y="532028"/>
                  </a:lnTo>
                  <a:lnTo>
                    <a:pt x="364959" y="528739"/>
                  </a:lnTo>
                  <a:lnTo>
                    <a:pt x="363308" y="525437"/>
                  </a:lnTo>
                  <a:lnTo>
                    <a:pt x="363308" y="518858"/>
                  </a:lnTo>
                  <a:lnTo>
                    <a:pt x="361657" y="515556"/>
                  </a:lnTo>
                  <a:lnTo>
                    <a:pt x="361657" y="505675"/>
                  </a:lnTo>
                  <a:lnTo>
                    <a:pt x="360006" y="504024"/>
                  </a:lnTo>
                  <a:lnTo>
                    <a:pt x="358355" y="500735"/>
                  </a:lnTo>
                  <a:lnTo>
                    <a:pt x="358355" y="497446"/>
                  </a:lnTo>
                  <a:lnTo>
                    <a:pt x="360006" y="495795"/>
                  </a:lnTo>
                  <a:lnTo>
                    <a:pt x="356704" y="495795"/>
                  </a:lnTo>
                  <a:lnTo>
                    <a:pt x="356704" y="499084"/>
                  </a:lnTo>
                  <a:lnTo>
                    <a:pt x="358355" y="502386"/>
                  </a:lnTo>
                  <a:lnTo>
                    <a:pt x="358355" y="513918"/>
                  </a:lnTo>
                  <a:lnTo>
                    <a:pt x="360006" y="517207"/>
                  </a:lnTo>
                  <a:lnTo>
                    <a:pt x="360006" y="528739"/>
                  </a:lnTo>
                  <a:lnTo>
                    <a:pt x="361657" y="532028"/>
                  </a:lnTo>
                  <a:lnTo>
                    <a:pt x="361657" y="536968"/>
                  </a:lnTo>
                  <a:lnTo>
                    <a:pt x="363308" y="543560"/>
                  </a:lnTo>
                  <a:lnTo>
                    <a:pt x="363308" y="548500"/>
                  </a:lnTo>
                  <a:lnTo>
                    <a:pt x="364959" y="556742"/>
                  </a:lnTo>
                  <a:lnTo>
                    <a:pt x="364959" y="564972"/>
                  </a:lnTo>
                  <a:lnTo>
                    <a:pt x="366610" y="573214"/>
                  </a:lnTo>
                  <a:lnTo>
                    <a:pt x="366610" y="574852"/>
                  </a:lnTo>
                  <a:lnTo>
                    <a:pt x="369912" y="574852"/>
                  </a:lnTo>
                  <a:lnTo>
                    <a:pt x="369912" y="573214"/>
                  </a:lnTo>
                  <a:close/>
                </a:path>
                <a:path w="525145" h="797560">
                  <a:moveTo>
                    <a:pt x="371563" y="321195"/>
                  </a:moveTo>
                  <a:lnTo>
                    <a:pt x="369912" y="319544"/>
                  </a:lnTo>
                  <a:lnTo>
                    <a:pt x="369912" y="321195"/>
                  </a:lnTo>
                  <a:lnTo>
                    <a:pt x="371563" y="322846"/>
                  </a:lnTo>
                  <a:lnTo>
                    <a:pt x="371563" y="321195"/>
                  </a:lnTo>
                  <a:close/>
                </a:path>
                <a:path w="525145" h="797560">
                  <a:moveTo>
                    <a:pt x="374865" y="230606"/>
                  </a:moveTo>
                  <a:lnTo>
                    <a:pt x="373214" y="230606"/>
                  </a:lnTo>
                  <a:lnTo>
                    <a:pt x="373214" y="232244"/>
                  </a:lnTo>
                  <a:lnTo>
                    <a:pt x="374865" y="230606"/>
                  </a:lnTo>
                  <a:close/>
                </a:path>
                <a:path w="525145" h="797560">
                  <a:moveTo>
                    <a:pt x="376516" y="517207"/>
                  </a:moveTo>
                  <a:lnTo>
                    <a:pt x="374865" y="512267"/>
                  </a:lnTo>
                  <a:lnTo>
                    <a:pt x="374865" y="500735"/>
                  </a:lnTo>
                  <a:lnTo>
                    <a:pt x="373214" y="497446"/>
                  </a:lnTo>
                  <a:lnTo>
                    <a:pt x="373214" y="490855"/>
                  </a:lnTo>
                  <a:lnTo>
                    <a:pt x="371563" y="487553"/>
                  </a:lnTo>
                  <a:lnTo>
                    <a:pt x="371563" y="485914"/>
                  </a:lnTo>
                  <a:lnTo>
                    <a:pt x="369912" y="482612"/>
                  </a:lnTo>
                  <a:lnTo>
                    <a:pt x="369912" y="477672"/>
                  </a:lnTo>
                  <a:lnTo>
                    <a:pt x="371563" y="477672"/>
                  </a:lnTo>
                  <a:lnTo>
                    <a:pt x="369912" y="476021"/>
                  </a:lnTo>
                  <a:lnTo>
                    <a:pt x="368261" y="477672"/>
                  </a:lnTo>
                  <a:lnTo>
                    <a:pt x="368261" y="489204"/>
                  </a:lnTo>
                  <a:lnTo>
                    <a:pt x="369912" y="489204"/>
                  </a:lnTo>
                  <a:lnTo>
                    <a:pt x="369912" y="507326"/>
                  </a:lnTo>
                  <a:lnTo>
                    <a:pt x="371563" y="510616"/>
                  </a:lnTo>
                  <a:lnTo>
                    <a:pt x="371563" y="513918"/>
                  </a:lnTo>
                  <a:lnTo>
                    <a:pt x="373214" y="518858"/>
                  </a:lnTo>
                  <a:lnTo>
                    <a:pt x="373214" y="523798"/>
                  </a:lnTo>
                  <a:lnTo>
                    <a:pt x="376516" y="523798"/>
                  </a:lnTo>
                  <a:lnTo>
                    <a:pt x="376516" y="517207"/>
                  </a:lnTo>
                  <a:close/>
                </a:path>
                <a:path w="525145" h="797560">
                  <a:moveTo>
                    <a:pt x="378167" y="760984"/>
                  </a:moveTo>
                  <a:lnTo>
                    <a:pt x="376516" y="760984"/>
                  </a:lnTo>
                  <a:lnTo>
                    <a:pt x="376516" y="762635"/>
                  </a:lnTo>
                  <a:lnTo>
                    <a:pt x="374865" y="760984"/>
                  </a:lnTo>
                  <a:lnTo>
                    <a:pt x="376516" y="764286"/>
                  </a:lnTo>
                  <a:lnTo>
                    <a:pt x="377342" y="762635"/>
                  </a:lnTo>
                  <a:lnTo>
                    <a:pt x="378167" y="760984"/>
                  </a:lnTo>
                  <a:close/>
                </a:path>
                <a:path w="525145" h="797560">
                  <a:moveTo>
                    <a:pt x="379818" y="250367"/>
                  </a:moveTo>
                  <a:lnTo>
                    <a:pt x="378167" y="247065"/>
                  </a:lnTo>
                  <a:lnTo>
                    <a:pt x="378167" y="243776"/>
                  </a:lnTo>
                  <a:lnTo>
                    <a:pt x="376516" y="242125"/>
                  </a:lnTo>
                  <a:lnTo>
                    <a:pt x="374865" y="237185"/>
                  </a:lnTo>
                  <a:lnTo>
                    <a:pt x="374865" y="232244"/>
                  </a:lnTo>
                  <a:lnTo>
                    <a:pt x="373214" y="232244"/>
                  </a:lnTo>
                  <a:lnTo>
                    <a:pt x="373214" y="233895"/>
                  </a:lnTo>
                  <a:lnTo>
                    <a:pt x="374865" y="238836"/>
                  </a:lnTo>
                  <a:lnTo>
                    <a:pt x="374865" y="278371"/>
                  </a:lnTo>
                  <a:lnTo>
                    <a:pt x="376516" y="284962"/>
                  </a:lnTo>
                  <a:lnTo>
                    <a:pt x="376516" y="294843"/>
                  </a:lnTo>
                  <a:lnTo>
                    <a:pt x="379818" y="294843"/>
                  </a:lnTo>
                  <a:lnTo>
                    <a:pt x="379818" y="250367"/>
                  </a:lnTo>
                  <a:close/>
                </a:path>
                <a:path w="525145" h="797560">
                  <a:moveTo>
                    <a:pt x="381469" y="403555"/>
                  </a:moveTo>
                  <a:lnTo>
                    <a:pt x="381190" y="396163"/>
                  </a:lnTo>
                  <a:lnTo>
                    <a:pt x="380441" y="388937"/>
                  </a:lnTo>
                  <a:lnTo>
                    <a:pt x="379374" y="382016"/>
                  </a:lnTo>
                  <a:lnTo>
                    <a:pt x="378167" y="375551"/>
                  </a:lnTo>
                  <a:lnTo>
                    <a:pt x="378167" y="370611"/>
                  </a:lnTo>
                  <a:lnTo>
                    <a:pt x="376516" y="365671"/>
                  </a:lnTo>
                  <a:lnTo>
                    <a:pt x="376516" y="355790"/>
                  </a:lnTo>
                  <a:lnTo>
                    <a:pt x="374865" y="350837"/>
                  </a:lnTo>
                  <a:lnTo>
                    <a:pt x="374865" y="345897"/>
                  </a:lnTo>
                  <a:lnTo>
                    <a:pt x="371563" y="327787"/>
                  </a:lnTo>
                  <a:lnTo>
                    <a:pt x="369912" y="321195"/>
                  </a:lnTo>
                  <a:lnTo>
                    <a:pt x="369912" y="329425"/>
                  </a:lnTo>
                  <a:lnTo>
                    <a:pt x="371563" y="347548"/>
                  </a:lnTo>
                  <a:lnTo>
                    <a:pt x="371563" y="352488"/>
                  </a:lnTo>
                  <a:lnTo>
                    <a:pt x="373214" y="357428"/>
                  </a:lnTo>
                  <a:lnTo>
                    <a:pt x="373214" y="364020"/>
                  </a:lnTo>
                  <a:lnTo>
                    <a:pt x="374865" y="372262"/>
                  </a:lnTo>
                  <a:lnTo>
                    <a:pt x="374865" y="380492"/>
                  </a:lnTo>
                  <a:lnTo>
                    <a:pt x="376516" y="387083"/>
                  </a:lnTo>
                  <a:lnTo>
                    <a:pt x="376516" y="392023"/>
                  </a:lnTo>
                  <a:lnTo>
                    <a:pt x="378167" y="398614"/>
                  </a:lnTo>
                  <a:lnTo>
                    <a:pt x="378167" y="405206"/>
                  </a:lnTo>
                  <a:lnTo>
                    <a:pt x="381469" y="405206"/>
                  </a:lnTo>
                  <a:lnTo>
                    <a:pt x="381469" y="403555"/>
                  </a:lnTo>
                  <a:close/>
                </a:path>
                <a:path w="525145" h="797560">
                  <a:moveTo>
                    <a:pt x="384771" y="795578"/>
                  </a:moveTo>
                  <a:lnTo>
                    <a:pt x="383120" y="793927"/>
                  </a:lnTo>
                  <a:lnTo>
                    <a:pt x="383120" y="790638"/>
                  </a:lnTo>
                  <a:lnTo>
                    <a:pt x="381469" y="787336"/>
                  </a:lnTo>
                  <a:lnTo>
                    <a:pt x="381469" y="779106"/>
                  </a:lnTo>
                  <a:lnTo>
                    <a:pt x="379818" y="777455"/>
                  </a:lnTo>
                  <a:lnTo>
                    <a:pt x="379818" y="769226"/>
                  </a:lnTo>
                  <a:lnTo>
                    <a:pt x="378167" y="765924"/>
                  </a:lnTo>
                  <a:lnTo>
                    <a:pt x="378167" y="762635"/>
                  </a:lnTo>
                  <a:lnTo>
                    <a:pt x="376516" y="764286"/>
                  </a:lnTo>
                  <a:lnTo>
                    <a:pt x="376516" y="782396"/>
                  </a:lnTo>
                  <a:lnTo>
                    <a:pt x="378167" y="784047"/>
                  </a:lnTo>
                  <a:lnTo>
                    <a:pt x="378167" y="787336"/>
                  </a:lnTo>
                  <a:lnTo>
                    <a:pt x="379818" y="790638"/>
                  </a:lnTo>
                  <a:lnTo>
                    <a:pt x="381469" y="795578"/>
                  </a:lnTo>
                  <a:lnTo>
                    <a:pt x="381469" y="797229"/>
                  </a:lnTo>
                  <a:lnTo>
                    <a:pt x="383120" y="795578"/>
                  </a:lnTo>
                  <a:lnTo>
                    <a:pt x="384771" y="795578"/>
                  </a:lnTo>
                  <a:close/>
                </a:path>
                <a:path w="525145" h="797560">
                  <a:moveTo>
                    <a:pt x="384771" y="428256"/>
                  </a:moveTo>
                  <a:lnTo>
                    <a:pt x="383120" y="428256"/>
                  </a:lnTo>
                  <a:lnTo>
                    <a:pt x="383120" y="434848"/>
                  </a:lnTo>
                  <a:lnTo>
                    <a:pt x="384771" y="436499"/>
                  </a:lnTo>
                  <a:lnTo>
                    <a:pt x="384771" y="428256"/>
                  </a:lnTo>
                  <a:close/>
                </a:path>
                <a:path w="525145" h="797560">
                  <a:moveTo>
                    <a:pt x="386422" y="742873"/>
                  </a:moveTo>
                  <a:lnTo>
                    <a:pt x="384771" y="737920"/>
                  </a:lnTo>
                  <a:lnTo>
                    <a:pt x="384771" y="723099"/>
                  </a:lnTo>
                  <a:lnTo>
                    <a:pt x="383120" y="719810"/>
                  </a:lnTo>
                  <a:lnTo>
                    <a:pt x="383120" y="713219"/>
                  </a:lnTo>
                  <a:lnTo>
                    <a:pt x="381469" y="709930"/>
                  </a:lnTo>
                  <a:lnTo>
                    <a:pt x="381469" y="704977"/>
                  </a:lnTo>
                  <a:lnTo>
                    <a:pt x="379818" y="701687"/>
                  </a:lnTo>
                  <a:lnTo>
                    <a:pt x="379818" y="688505"/>
                  </a:lnTo>
                  <a:lnTo>
                    <a:pt x="378167" y="683564"/>
                  </a:lnTo>
                  <a:lnTo>
                    <a:pt x="378167" y="681926"/>
                  </a:lnTo>
                  <a:lnTo>
                    <a:pt x="378167" y="680275"/>
                  </a:lnTo>
                  <a:lnTo>
                    <a:pt x="376516" y="681926"/>
                  </a:lnTo>
                  <a:lnTo>
                    <a:pt x="374865" y="680275"/>
                  </a:lnTo>
                  <a:lnTo>
                    <a:pt x="374865" y="706628"/>
                  </a:lnTo>
                  <a:lnTo>
                    <a:pt x="376516" y="709930"/>
                  </a:lnTo>
                  <a:lnTo>
                    <a:pt x="376516" y="713219"/>
                  </a:lnTo>
                  <a:lnTo>
                    <a:pt x="378167" y="718159"/>
                  </a:lnTo>
                  <a:lnTo>
                    <a:pt x="378167" y="721448"/>
                  </a:lnTo>
                  <a:lnTo>
                    <a:pt x="379818" y="729691"/>
                  </a:lnTo>
                  <a:lnTo>
                    <a:pt x="381469" y="736282"/>
                  </a:lnTo>
                  <a:lnTo>
                    <a:pt x="383120" y="744512"/>
                  </a:lnTo>
                  <a:lnTo>
                    <a:pt x="383120" y="746163"/>
                  </a:lnTo>
                  <a:lnTo>
                    <a:pt x="384771" y="744512"/>
                  </a:lnTo>
                  <a:lnTo>
                    <a:pt x="386422" y="744512"/>
                  </a:lnTo>
                  <a:lnTo>
                    <a:pt x="386422" y="742873"/>
                  </a:lnTo>
                  <a:close/>
                </a:path>
                <a:path w="525145" h="797560">
                  <a:moveTo>
                    <a:pt x="391375" y="504024"/>
                  </a:moveTo>
                  <a:lnTo>
                    <a:pt x="389724" y="499084"/>
                  </a:lnTo>
                  <a:lnTo>
                    <a:pt x="389724" y="485914"/>
                  </a:lnTo>
                  <a:lnTo>
                    <a:pt x="388073" y="480974"/>
                  </a:lnTo>
                  <a:lnTo>
                    <a:pt x="388073" y="466140"/>
                  </a:lnTo>
                  <a:lnTo>
                    <a:pt x="386422" y="462851"/>
                  </a:lnTo>
                  <a:lnTo>
                    <a:pt x="386422" y="454609"/>
                  </a:lnTo>
                  <a:lnTo>
                    <a:pt x="384771" y="451319"/>
                  </a:lnTo>
                  <a:lnTo>
                    <a:pt x="384771" y="448030"/>
                  </a:lnTo>
                  <a:lnTo>
                    <a:pt x="383120" y="443090"/>
                  </a:lnTo>
                  <a:lnTo>
                    <a:pt x="383120" y="474383"/>
                  </a:lnTo>
                  <a:lnTo>
                    <a:pt x="384771" y="480974"/>
                  </a:lnTo>
                  <a:lnTo>
                    <a:pt x="384771" y="485914"/>
                  </a:lnTo>
                  <a:lnTo>
                    <a:pt x="386422" y="494144"/>
                  </a:lnTo>
                  <a:lnTo>
                    <a:pt x="386422" y="502386"/>
                  </a:lnTo>
                  <a:lnTo>
                    <a:pt x="388073" y="510616"/>
                  </a:lnTo>
                  <a:lnTo>
                    <a:pt x="388073" y="512267"/>
                  </a:lnTo>
                  <a:lnTo>
                    <a:pt x="391375" y="512267"/>
                  </a:lnTo>
                  <a:lnTo>
                    <a:pt x="391375" y="504024"/>
                  </a:lnTo>
                  <a:close/>
                </a:path>
                <a:path w="525145" h="797560">
                  <a:moveTo>
                    <a:pt x="402932" y="670394"/>
                  </a:moveTo>
                  <a:lnTo>
                    <a:pt x="401726" y="662952"/>
                  </a:lnTo>
                  <a:lnTo>
                    <a:pt x="400672" y="655358"/>
                  </a:lnTo>
                  <a:lnTo>
                    <a:pt x="399923" y="647458"/>
                  </a:lnTo>
                  <a:lnTo>
                    <a:pt x="399630" y="639102"/>
                  </a:lnTo>
                  <a:lnTo>
                    <a:pt x="397979" y="632510"/>
                  </a:lnTo>
                  <a:lnTo>
                    <a:pt x="397979" y="625919"/>
                  </a:lnTo>
                  <a:lnTo>
                    <a:pt x="396328" y="619328"/>
                  </a:lnTo>
                  <a:lnTo>
                    <a:pt x="396328" y="612736"/>
                  </a:lnTo>
                  <a:lnTo>
                    <a:pt x="394677" y="611098"/>
                  </a:lnTo>
                  <a:lnTo>
                    <a:pt x="394677" y="606158"/>
                  </a:lnTo>
                  <a:lnTo>
                    <a:pt x="393026" y="602856"/>
                  </a:lnTo>
                  <a:lnTo>
                    <a:pt x="393026" y="591324"/>
                  </a:lnTo>
                  <a:lnTo>
                    <a:pt x="391375" y="589686"/>
                  </a:lnTo>
                  <a:lnTo>
                    <a:pt x="391375" y="583095"/>
                  </a:lnTo>
                  <a:lnTo>
                    <a:pt x="389724" y="576503"/>
                  </a:lnTo>
                  <a:lnTo>
                    <a:pt x="389724" y="563333"/>
                  </a:lnTo>
                  <a:lnTo>
                    <a:pt x="386422" y="560031"/>
                  </a:lnTo>
                  <a:lnTo>
                    <a:pt x="384771" y="561682"/>
                  </a:lnTo>
                  <a:lnTo>
                    <a:pt x="384771" y="581444"/>
                  </a:lnTo>
                  <a:lnTo>
                    <a:pt x="386422" y="588035"/>
                  </a:lnTo>
                  <a:lnTo>
                    <a:pt x="386422" y="596265"/>
                  </a:lnTo>
                  <a:lnTo>
                    <a:pt x="388073" y="599567"/>
                  </a:lnTo>
                  <a:lnTo>
                    <a:pt x="388073" y="604507"/>
                  </a:lnTo>
                  <a:lnTo>
                    <a:pt x="389724" y="607796"/>
                  </a:lnTo>
                  <a:lnTo>
                    <a:pt x="389724" y="619328"/>
                  </a:lnTo>
                  <a:lnTo>
                    <a:pt x="391375" y="620979"/>
                  </a:lnTo>
                  <a:lnTo>
                    <a:pt x="393026" y="627570"/>
                  </a:lnTo>
                  <a:lnTo>
                    <a:pt x="393026" y="634149"/>
                  </a:lnTo>
                  <a:lnTo>
                    <a:pt x="394677" y="640740"/>
                  </a:lnTo>
                  <a:lnTo>
                    <a:pt x="399630" y="670394"/>
                  </a:lnTo>
                  <a:lnTo>
                    <a:pt x="399630" y="672045"/>
                  </a:lnTo>
                  <a:lnTo>
                    <a:pt x="402932" y="672045"/>
                  </a:lnTo>
                  <a:lnTo>
                    <a:pt x="402932" y="670394"/>
                  </a:lnTo>
                  <a:close/>
                </a:path>
                <a:path w="525145" h="797560">
                  <a:moveTo>
                    <a:pt x="402932" y="563321"/>
                  </a:moveTo>
                  <a:lnTo>
                    <a:pt x="401281" y="558380"/>
                  </a:lnTo>
                  <a:lnTo>
                    <a:pt x="401281" y="546849"/>
                  </a:lnTo>
                  <a:lnTo>
                    <a:pt x="399630" y="543560"/>
                  </a:lnTo>
                  <a:lnTo>
                    <a:pt x="399630" y="520496"/>
                  </a:lnTo>
                  <a:lnTo>
                    <a:pt x="396328" y="520496"/>
                  </a:lnTo>
                  <a:lnTo>
                    <a:pt x="393026" y="518858"/>
                  </a:lnTo>
                  <a:lnTo>
                    <a:pt x="396328" y="522147"/>
                  </a:lnTo>
                  <a:lnTo>
                    <a:pt x="396328" y="528739"/>
                  </a:lnTo>
                  <a:lnTo>
                    <a:pt x="394677" y="532028"/>
                  </a:lnTo>
                  <a:lnTo>
                    <a:pt x="394677" y="546862"/>
                  </a:lnTo>
                  <a:lnTo>
                    <a:pt x="396328" y="550151"/>
                  </a:lnTo>
                  <a:lnTo>
                    <a:pt x="397979" y="556742"/>
                  </a:lnTo>
                  <a:lnTo>
                    <a:pt x="397979" y="561682"/>
                  </a:lnTo>
                  <a:lnTo>
                    <a:pt x="399630" y="568274"/>
                  </a:lnTo>
                  <a:lnTo>
                    <a:pt x="399630" y="569912"/>
                  </a:lnTo>
                  <a:lnTo>
                    <a:pt x="402932" y="569912"/>
                  </a:lnTo>
                  <a:lnTo>
                    <a:pt x="402932" y="563321"/>
                  </a:lnTo>
                  <a:close/>
                </a:path>
                <a:path w="525145" h="797560">
                  <a:moveTo>
                    <a:pt x="406247" y="420027"/>
                  </a:moveTo>
                  <a:lnTo>
                    <a:pt x="405257" y="412864"/>
                  </a:lnTo>
                  <a:lnTo>
                    <a:pt x="403923" y="399173"/>
                  </a:lnTo>
                  <a:lnTo>
                    <a:pt x="402932" y="392023"/>
                  </a:lnTo>
                  <a:lnTo>
                    <a:pt x="402932" y="385432"/>
                  </a:lnTo>
                  <a:lnTo>
                    <a:pt x="401281" y="377202"/>
                  </a:lnTo>
                  <a:lnTo>
                    <a:pt x="401281" y="370611"/>
                  </a:lnTo>
                  <a:lnTo>
                    <a:pt x="399630" y="349199"/>
                  </a:lnTo>
                  <a:lnTo>
                    <a:pt x="399630" y="329425"/>
                  </a:lnTo>
                  <a:lnTo>
                    <a:pt x="394677" y="324485"/>
                  </a:lnTo>
                  <a:lnTo>
                    <a:pt x="393026" y="321195"/>
                  </a:lnTo>
                  <a:lnTo>
                    <a:pt x="391375" y="321195"/>
                  </a:lnTo>
                  <a:lnTo>
                    <a:pt x="393026" y="322846"/>
                  </a:lnTo>
                  <a:lnTo>
                    <a:pt x="393026" y="354139"/>
                  </a:lnTo>
                  <a:lnTo>
                    <a:pt x="394677" y="360730"/>
                  </a:lnTo>
                  <a:lnTo>
                    <a:pt x="394677" y="368960"/>
                  </a:lnTo>
                  <a:lnTo>
                    <a:pt x="396328" y="373900"/>
                  </a:lnTo>
                  <a:lnTo>
                    <a:pt x="396328" y="377202"/>
                  </a:lnTo>
                  <a:lnTo>
                    <a:pt x="397979" y="383781"/>
                  </a:lnTo>
                  <a:lnTo>
                    <a:pt x="397979" y="392023"/>
                  </a:lnTo>
                  <a:lnTo>
                    <a:pt x="401281" y="405206"/>
                  </a:lnTo>
                  <a:lnTo>
                    <a:pt x="401281" y="413435"/>
                  </a:lnTo>
                  <a:lnTo>
                    <a:pt x="402932" y="420027"/>
                  </a:lnTo>
                  <a:lnTo>
                    <a:pt x="402932" y="421665"/>
                  </a:lnTo>
                  <a:lnTo>
                    <a:pt x="406247" y="421665"/>
                  </a:lnTo>
                  <a:lnTo>
                    <a:pt x="406247" y="420027"/>
                  </a:lnTo>
                  <a:close/>
                </a:path>
                <a:path w="525145" h="797560">
                  <a:moveTo>
                    <a:pt x="406247" y="289902"/>
                  </a:moveTo>
                  <a:lnTo>
                    <a:pt x="404583" y="281660"/>
                  </a:lnTo>
                  <a:lnTo>
                    <a:pt x="404583" y="268490"/>
                  </a:lnTo>
                  <a:lnTo>
                    <a:pt x="402932" y="263537"/>
                  </a:lnTo>
                  <a:lnTo>
                    <a:pt x="402932" y="253657"/>
                  </a:lnTo>
                  <a:lnTo>
                    <a:pt x="401281" y="250367"/>
                  </a:lnTo>
                  <a:lnTo>
                    <a:pt x="401281" y="242125"/>
                  </a:lnTo>
                  <a:lnTo>
                    <a:pt x="399630" y="237185"/>
                  </a:lnTo>
                  <a:lnTo>
                    <a:pt x="399630" y="225653"/>
                  </a:lnTo>
                  <a:lnTo>
                    <a:pt x="397979" y="219075"/>
                  </a:lnTo>
                  <a:lnTo>
                    <a:pt x="397979" y="214134"/>
                  </a:lnTo>
                  <a:lnTo>
                    <a:pt x="396328" y="215773"/>
                  </a:lnTo>
                  <a:lnTo>
                    <a:pt x="394677" y="215773"/>
                  </a:lnTo>
                  <a:lnTo>
                    <a:pt x="394677" y="243776"/>
                  </a:lnTo>
                  <a:lnTo>
                    <a:pt x="396328" y="248716"/>
                  </a:lnTo>
                  <a:lnTo>
                    <a:pt x="396328" y="253657"/>
                  </a:lnTo>
                  <a:lnTo>
                    <a:pt x="397979" y="256959"/>
                  </a:lnTo>
                  <a:lnTo>
                    <a:pt x="397979" y="260248"/>
                  </a:lnTo>
                  <a:lnTo>
                    <a:pt x="399630" y="265188"/>
                  </a:lnTo>
                  <a:lnTo>
                    <a:pt x="399630" y="268490"/>
                  </a:lnTo>
                  <a:lnTo>
                    <a:pt x="400850" y="275894"/>
                  </a:lnTo>
                  <a:lnTo>
                    <a:pt x="401904" y="283311"/>
                  </a:lnTo>
                  <a:lnTo>
                    <a:pt x="402653" y="290715"/>
                  </a:lnTo>
                  <a:lnTo>
                    <a:pt x="402932" y="298132"/>
                  </a:lnTo>
                  <a:lnTo>
                    <a:pt x="402932" y="299783"/>
                  </a:lnTo>
                  <a:lnTo>
                    <a:pt x="406247" y="299783"/>
                  </a:lnTo>
                  <a:lnTo>
                    <a:pt x="406247" y="289902"/>
                  </a:lnTo>
                  <a:close/>
                </a:path>
                <a:path w="525145" h="797560">
                  <a:moveTo>
                    <a:pt x="411200" y="764286"/>
                  </a:moveTo>
                  <a:lnTo>
                    <a:pt x="409549" y="759345"/>
                  </a:lnTo>
                  <a:lnTo>
                    <a:pt x="407898" y="751103"/>
                  </a:lnTo>
                  <a:lnTo>
                    <a:pt x="406247" y="746163"/>
                  </a:lnTo>
                  <a:lnTo>
                    <a:pt x="406247" y="739571"/>
                  </a:lnTo>
                  <a:lnTo>
                    <a:pt x="404583" y="734631"/>
                  </a:lnTo>
                  <a:lnTo>
                    <a:pt x="404583" y="731342"/>
                  </a:lnTo>
                  <a:lnTo>
                    <a:pt x="402932" y="728040"/>
                  </a:lnTo>
                  <a:lnTo>
                    <a:pt x="402932" y="719810"/>
                  </a:lnTo>
                  <a:lnTo>
                    <a:pt x="401281" y="714870"/>
                  </a:lnTo>
                  <a:lnTo>
                    <a:pt x="401281" y="700036"/>
                  </a:lnTo>
                  <a:lnTo>
                    <a:pt x="399630" y="695096"/>
                  </a:lnTo>
                  <a:lnTo>
                    <a:pt x="401281" y="690156"/>
                  </a:lnTo>
                  <a:lnTo>
                    <a:pt x="401281" y="686866"/>
                  </a:lnTo>
                  <a:lnTo>
                    <a:pt x="399148" y="692111"/>
                  </a:lnTo>
                  <a:lnTo>
                    <a:pt x="397776" y="697979"/>
                  </a:lnTo>
                  <a:lnTo>
                    <a:pt x="397344" y="704469"/>
                  </a:lnTo>
                  <a:lnTo>
                    <a:pt x="397979" y="711568"/>
                  </a:lnTo>
                  <a:lnTo>
                    <a:pt x="397979" y="716508"/>
                  </a:lnTo>
                  <a:lnTo>
                    <a:pt x="399630" y="721448"/>
                  </a:lnTo>
                  <a:lnTo>
                    <a:pt x="399630" y="729691"/>
                  </a:lnTo>
                  <a:lnTo>
                    <a:pt x="401281" y="732980"/>
                  </a:lnTo>
                  <a:lnTo>
                    <a:pt x="401281" y="736282"/>
                  </a:lnTo>
                  <a:lnTo>
                    <a:pt x="402932" y="742873"/>
                  </a:lnTo>
                  <a:lnTo>
                    <a:pt x="404583" y="747814"/>
                  </a:lnTo>
                  <a:lnTo>
                    <a:pt x="404583" y="752754"/>
                  </a:lnTo>
                  <a:lnTo>
                    <a:pt x="407898" y="765924"/>
                  </a:lnTo>
                  <a:lnTo>
                    <a:pt x="407898" y="770864"/>
                  </a:lnTo>
                  <a:lnTo>
                    <a:pt x="411200" y="770864"/>
                  </a:lnTo>
                  <a:lnTo>
                    <a:pt x="411200" y="764286"/>
                  </a:lnTo>
                  <a:close/>
                </a:path>
                <a:path w="525145" h="797560">
                  <a:moveTo>
                    <a:pt x="411200" y="192709"/>
                  </a:moveTo>
                  <a:lnTo>
                    <a:pt x="409549" y="192709"/>
                  </a:lnTo>
                  <a:lnTo>
                    <a:pt x="409549" y="192163"/>
                  </a:lnTo>
                  <a:lnTo>
                    <a:pt x="407898" y="192709"/>
                  </a:lnTo>
                  <a:lnTo>
                    <a:pt x="407885" y="194360"/>
                  </a:lnTo>
                  <a:lnTo>
                    <a:pt x="409549" y="196011"/>
                  </a:lnTo>
                  <a:lnTo>
                    <a:pt x="409549" y="199301"/>
                  </a:lnTo>
                  <a:lnTo>
                    <a:pt x="411200" y="202603"/>
                  </a:lnTo>
                  <a:lnTo>
                    <a:pt x="411200" y="192709"/>
                  </a:lnTo>
                  <a:close/>
                </a:path>
                <a:path w="525145" h="797560">
                  <a:moveTo>
                    <a:pt x="412851" y="337667"/>
                  </a:moveTo>
                  <a:lnTo>
                    <a:pt x="411200" y="336016"/>
                  </a:lnTo>
                  <a:lnTo>
                    <a:pt x="409549" y="332727"/>
                  </a:lnTo>
                  <a:lnTo>
                    <a:pt x="409549" y="331076"/>
                  </a:lnTo>
                  <a:lnTo>
                    <a:pt x="407898" y="331076"/>
                  </a:lnTo>
                  <a:lnTo>
                    <a:pt x="407898" y="332727"/>
                  </a:lnTo>
                  <a:lnTo>
                    <a:pt x="409549" y="334365"/>
                  </a:lnTo>
                  <a:lnTo>
                    <a:pt x="409549" y="367309"/>
                  </a:lnTo>
                  <a:lnTo>
                    <a:pt x="412851" y="367309"/>
                  </a:lnTo>
                  <a:lnTo>
                    <a:pt x="412851" y="337667"/>
                  </a:lnTo>
                  <a:close/>
                </a:path>
                <a:path w="525145" h="797560">
                  <a:moveTo>
                    <a:pt x="412851" y="189420"/>
                  </a:moveTo>
                  <a:lnTo>
                    <a:pt x="411200" y="189420"/>
                  </a:lnTo>
                  <a:lnTo>
                    <a:pt x="409549" y="187769"/>
                  </a:lnTo>
                  <a:lnTo>
                    <a:pt x="409549" y="192163"/>
                  </a:lnTo>
                  <a:lnTo>
                    <a:pt x="412851" y="191071"/>
                  </a:lnTo>
                  <a:lnTo>
                    <a:pt x="412851" y="189420"/>
                  </a:lnTo>
                  <a:close/>
                </a:path>
                <a:path w="525145" h="797560">
                  <a:moveTo>
                    <a:pt x="417804" y="261899"/>
                  </a:moveTo>
                  <a:lnTo>
                    <a:pt x="416153" y="253657"/>
                  </a:lnTo>
                  <a:lnTo>
                    <a:pt x="416153" y="237185"/>
                  </a:lnTo>
                  <a:lnTo>
                    <a:pt x="414502" y="232244"/>
                  </a:lnTo>
                  <a:lnTo>
                    <a:pt x="414502" y="225653"/>
                  </a:lnTo>
                  <a:lnTo>
                    <a:pt x="412851" y="222364"/>
                  </a:lnTo>
                  <a:lnTo>
                    <a:pt x="412851" y="217424"/>
                  </a:lnTo>
                  <a:lnTo>
                    <a:pt x="411200" y="212483"/>
                  </a:lnTo>
                  <a:lnTo>
                    <a:pt x="411200" y="232244"/>
                  </a:lnTo>
                  <a:lnTo>
                    <a:pt x="412851" y="237185"/>
                  </a:lnTo>
                  <a:lnTo>
                    <a:pt x="412851" y="252018"/>
                  </a:lnTo>
                  <a:lnTo>
                    <a:pt x="414502" y="260248"/>
                  </a:lnTo>
                  <a:lnTo>
                    <a:pt x="414502" y="270129"/>
                  </a:lnTo>
                  <a:lnTo>
                    <a:pt x="417804" y="270129"/>
                  </a:lnTo>
                  <a:lnTo>
                    <a:pt x="417804" y="261899"/>
                  </a:lnTo>
                  <a:close/>
                </a:path>
                <a:path w="525145" h="797560">
                  <a:moveTo>
                    <a:pt x="419455" y="502386"/>
                  </a:moveTo>
                  <a:lnTo>
                    <a:pt x="416153" y="502386"/>
                  </a:lnTo>
                  <a:lnTo>
                    <a:pt x="416153" y="504024"/>
                  </a:lnTo>
                  <a:lnTo>
                    <a:pt x="414502" y="505675"/>
                  </a:lnTo>
                  <a:lnTo>
                    <a:pt x="414502" y="518858"/>
                  </a:lnTo>
                  <a:lnTo>
                    <a:pt x="416153" y="520496"/>
                  </a:lnTo>
                  <a:lnTo>
                    <a:pt x="416153" y="523798"/>
                  </a:lnTo>
                  <a:lnTo>
                    <a:pt x="419455" y="523798"/>
                  </a:lnTo>
                  <a:lnTo>
                    <a:pt x="419455" y="502386"/>
                  </a:lnTo>
                  <a:close/>
                </a:path>
                <a:path w="525145" h="797560">
                  <a:moveTo>
                    <a:pt x="421106" y="471081"/>
                  </a:moveTo>
                  <a:lnTo>
                    <a:pt x="419455" y="462851"/>
                  </a:lnTo>
                  <a:lnTo>
                    <a:pt x="419455" y="434848"/>
                  </a:lnTo>
                  <a:lnTo>
                    <a:pt x="417804" y="431558"/>
                  </a:lnTo>
                  <a:lnTo>
                    <a:pt x="417804" y="423316"/>
                  </a:lnTo>
                  <a:lnTo>
                    <a:pt x="416153" y="420027"/>
                  </a:lnTo>
                  <a:lnTo>
                    <a:pt x="416153" y="415086"/>
                  </a:lnTo>
                  <a:lnTo>
                    <a:pt x="414502" y="411784"/>
                  </a:lnTo>
                  <a:lnTo>
                    <a:pt x="413258" y="406844"/>
                  </a:lnTo>
                  <a:lnTo>
                    <a:pt x="412851" y="405206"/>
                  </a:lnTo>
                  <a:lnTo>
                    <a:pt x="412851" y="403555"/>
                  </a:lnTo>
                  <a:lnTo>
                    <a:pt x="411200" y="401904"/>
                  </a:lnTo>
                  <a:lnTo>
                    <a:pt x="411200" y="426618"/>
                  </a:lnTo>
                  <a:lnTo>
                    <a:pt x="412851" y="431558"/>
                  </a:lnTo>
                  <a:lnTo>
                    <a:pt x="412851" y="441439"/>
                  </a:lnTo>
                  <a:lnTo>
                    <a:pt x="414502" y="446379"/>
                  </a:lnTo>
                  <a:lnTo>
                    <a:pt x="414502" y="454609"/>
                  </a:lnTo>
                  <a:lnTo>
                    <a:pt x="416153" y="461200"/>
                  </a:lnTo>
                  <a:lnTo>
                    <a:pt x="416153" y="474383"/>
                  </a:lnTo>
                  <a:lnTo>
                    <a:pt x="417804" y="480974"/>
                  </a:lnTo>
                  <a:lnTo>
                    <a:pt x="417804" y="487553"/>
                  </a:lnTo>
                  <a:lnTo>
                    <a:pt x="421106" y="487553"/>
                  </a:lnTo>
                  <a:lnTo>
                    <a:pt x="421106" y="471081"/>
                  </a:lnTo>
                  <a:close/>
                </a:path>
                <a:path w="525145" h="797560">
                  <a:moveTo>
                    <a:pt x="431012" y="657212"/>
                  </a:moveTo>
                  <a:lnTo>
                    <a:pt x="429361" y="657212"/>
                  </a:lnTo>
                  <a:lnTo>
                    <a:pt x="429361" y="658863"/>
                  </a:lnTo>
                  <a:lnTo>
                    <a:pt x="431012" y="657212"/>
                  </a:lnTo>
                  <a:close/>
                </a:path>
                <a:path w="525145" h="797560">
                  <a:moveTo>
                    <a:pt x="431012" y="411784"/>
                  </a:moveTo>
                  <a:lnTo>
                    <a:pt x="430060" y="405358"/>
                  </a:lnTo>
                  <a:lnTo>
                    <a:pt x="429564" y="398614"/>
                  </a:lnTo>
                  <a:lnTo>
                    <a:pt x="429387" y="391871"/>
                  </a:lnTo>
                  <a:lnTo>
                    <a:pt x="429361" y="385432"/>
                  </a:lnTo>
                  <a:lnTo>
                    <a:pt x="429107" y="377037"/>
                  </a:lnTo>
                  <a:lnTo>
                    <a:pt x="427964" y="360883"/>
                  </a:lnTo>
                  <a:lnTo>
                    <a:pt x="427710" y="352488"/>
                  </a:lnTo>
                  <a:lnTo>
                    <a:pt x="427710" y="345897"/>
                  </a:lnTo>
                  <a:lnTo>
                    <a:pt x="426059" y="337667"/>
                  </a:lnTo>
                  <a:lnTo>
                    <a:pt x="426059" y="331076"/>
                  </a:lnTo>
                  <a:lnTo>
                    <a:pt x="425805" y="324637"/>
                  </a:lnTo>
                  <a:lnTo>
                    <a:pt x="424662" y="311162"/>
                  </a:lnTo>
                  <a:lnTo>
                    <a:pt x="424141" y="298284"/>
                  </a:lnTo>
                  <a:lnTo>
                    <a:pt x="423011" y="284797"/>
                  </a:lnTo>
                  <a:lnTo>
                    <a:pt x="422757" y="278371"/>
                  </a:lnTo>
                  <a:lnTo>
                    <a:pt x="421106" y="278371"/>
                  </a:lnTo>
                  <a:lnTo>
                    <a:pt x="421106" y="276720"/>
                  </a:lnTo>
                  <a:lnTo>
                    <a:pt x="419455" y="278371"/>
                  </a:lnTo>
                  <a:lnTo>
                    <a:pt x="419709" y="288277"/>
                  </a:lnTo>
                  <a:lnTo>
                    <a:pt x="420839" y="308711"/>
                  </a:lnTo>
                  <a:lnTo>
                    <a:pt x="421106" y="319544"/>
                  </a:lnTo>
                  <a:lnTo>
                    <a:pt x="421106" y="345897"/>
                  </a:lnTo>
                  <a:lnTo>
                    <a:pt x="421360" y="352336"/>
                  </a:lnTo>
                  <a:lnTo>
                    <a:pt x="422490" y="365823"/>
                  </a:lnTo>
                  <a:lnTo>
                    <a:pt x="422757" y="372262"/>
                  </a:lnTo>
                  <a:lnTo>
                    <a:pt x="427710" y="411784"/>
                  </a:lnTo>
                  <a:lnTo>
                    <a:pt x="427710" y="413435"/>
                  </a:lnTo>
                  <a:lnTo>
                    <a:pt x="431012" y="413435"/>
                  </a:lnTo>
                  <a:lnTo>
                    <a:pt x="431012" y="411784"/>
                  </a:lnTo>
                  <a:close/>
                </a:path>
                <a:path w="525145" h="797560">
                  <a:moveTo>
                    <a:pt x="432663" y="166357"/>
                  </a:moveTo>
                  <a:lnTo>
                    <a:pt x="431012" y="163068"/>
                  </a:lnTo>
                  <a:lnTo>
                    <a:pt x="429361" y="156476"/>
                  </a:lnTo>
                  <a:lnTo>
                    <a:pt x="429361" y="153187"/>
                  </a:lnTo>
                  <a:lnTo>
                    <a:pt x="427710" y="151536"/>
                  </a:lnTo>
                  <a:lnTo>
                    <a:pt x="427710" y="196011"/>
                  </a:lnTo>
                  <a:lnTo>
                    <a:pt x="429361" y="200952"/>
                  </a:lnTo>
                  <a:lnTo>
                    <a:pt x="429361" y="202603"/>
                  </a:lnTo>
                  <a:lnTo>
                    <a:pt x="432663" y="202603"/>
                  </a:lnTo>
                  <a:lnTo>
                    <a:pt x="432663" y="166357"/>
                  </a:lnTo>
                  <a:close/>
                </a:path>
                <a:path w="525145" h="797560">
                  <a:moveTo>
                    <a:pt x="434314" y="647331"/>
                  </a:moveTo>
                  <a:lnTo>
                    <a:pt x="433336" y="638429"/>
                  </a:lnTo>
                  <a:lnTo>
                    <a:pt x="431990" y="620001"/>
                  </a:lnTo>
                  <a:lnTo>
                    <a:pt x="431012" y="611098"/>
                  </a:lnTo>
                  <a:lnTo>
                    <a:pt x="431012" y="604507"/>
                  </a:lnTo>
                  <a:lnTo>
                    <a:pt x="429361" y="599567"/>
                  </a:lnTo>
                  <a:lnTo>
                    <a:pt x="429361" y="586384"/>
                  </a:lnTo>
                  <a:lnTo>
                    <a:pt x="427710" y="581444"/>
                  </a:lnTo>
                  <a:lnTo>
                    <a:pt x="427710" y="574852"/>
                  </a:lnTo>
                  <a:lnTo>
                    <a:pt x="424408" y="551802"/>
                  </a:lnTo>
                  <a:lnTo>
                    <a:pt x="422757" y="550151"/>
                  </a:lnTo>
                  <a:lnTo>
                    <a:pt x="422757" y="541909"/>
                  </a:lnTo>
                  <a:lnTo>
                    <a:pt x="421106" y="541909"/>
                  </a:lnTo>
                  <a:lnTo>
                    <a:pt x="419455" y="543560"/>
                  </a:lnTo>
                  <a:lnTo>
                    <a:pt x="419455" y="561682"/>
                  </a:lnTo>
                  <a:lnTo>
                    <a:pt x="421106" y="564972"/>
                  </a:lnTo>
                  <a:lnTo>
                    <a:pt x="421106" y="573214"/>
                  </a:lnTo>
                  <a:lnTo>
                    <a:pt x="422757" y="576503"/>
                  </a:lnTo>
                  <a:lnTo>
                    <a:pt x="422757" y="583095"/>
                  </a:lnTo>
                  <a:lnTo>
                    <a:pt x="424408" y="584746"/>
                  </a:lnTo>
                  <a:lnTo>
                    <a:pt x="424408" y="589686"/>
                  </a:lnTo>
                  <a:lnTo>
                    <a:pt x="426059" y="592975"/>
                  </a:lnTo>
                  <a:lnTo>
                    <a:pt x="426059" y="604507"/>
                  </a:lnTo>
                  <a:lnTo>
                    <a:pt x="427710" y="611098"/>
                  </a:lnTo>
                  <a:lnTo>
                    <a:pt x="427710" y="617689"/>
                  </a:lnTo>
                  <a:lnTo>
                    <a:pt x="428688" y="625094"/>
                  </a:lnTo>
                  <a:lnTo>
                    <a:pt x="430034" y="639914"/>
                  </a:lnTo>
                  <a:lnTo>
                    <a:pt x="431012" y="647331"/>
                  </a:lnTo>
                  <a:lnTo>
                    <a:pt x="431012" y="648982"/>
                  </a:lnTo>
                  <a:lnTo>
                    <a:pt x="434314" y="648982"/>
                  </a:lnTo>
                  <a:lnTo>
                    <a:pt x="434314" y="647331"/>
                  </a:lnTo>
                  <a:close/>
                </a:path>
                <a:path w="525145" h="797560">
                  <a:moveTo>
                    <a:pt x="439267" y="228955"/>
                  </a:moveTo>
                  <a:lnTo>
                    <a:pt x="435965" y="227304"/>
                  </a:lnTo>
                  <a:lnTo>
                    <a:pt x="434314" y="227304"/>
                  </a:lnTo>
                  <a:lnTo>
                    <a:pt x="434314" y="275069"/>
                  </a:lnTo>
                  <a:lnTo>
                    <a:pt x="435965" y="281660"/>
                  </a:lnTo>
                  <a:lnTo>
                    <a:pt x="435965" y="283311"/>
                  </a:lnTo>
                  <a:lnTo>
                    <a:pt x="439267" y="283311"/>
                  </a:lnTo>
                  <a:lnTo>
                    <a:pt x="439267" y="228955"/>
                  </a:lnTo>
                  <a:close/>
                </a:path>
                <a:path w="525145" h="797560">
                  <a:moveTo>
                    <a:pt x="444220" y="795578"/>
                  </a:moveTo>
                  <a:lnTo>
                    <a:pt x="441744" y="776020"/>
                  </a:lnTo>
                  <a:lnTo>
                    <a:pt x="440512" y="766622"/>
                  </a:lnTo>
                  <a:lnTo>
                    <a:pt x="439267" y="757694"/>
                  </a:lnTo>
                  <a:lnTo>
                    <a:pt x="438289" y="749046"/>
                  </a:lnTo>
                  <a:lnTo>
                    <a:pt x="436943" y="731748"/>
                  </a:lnTo>
                  <a:lnTo>
                    <a:pt x="435965" y="723099"/>
                  </a:lnTo>
                  <a:lnTo>
                    <a:pt x="435965" y="714870"/>
                  </a:lnTo>
                  <a:lnTo>
                    <a:pt x="434314" y="708279"/>
                  </a:lnTo>
                  <a:lnTo>
                    <a:pt x="434314" y="672045"/>
                  </a:lnTo>
                  <a:lnTo>
                    <a:pt x="432663" y="663803"/>
                  </a:lnTo>
                  <a:lnTo>
                    <a:pt x="432663" y="660514"/>
                  </a:lnTo>
                  <a:lnTo>
                    <a:pt x="429361" y="658863"/>
                  </a:lnTo>
                  <a:lnTo>
                    <a:pt x="431012" y="660514"/>
                  </a:lnTo>
                  <a:lnTo>
                    <a:pt x="431012" y="706628"/>
                  </a:lnTo>
                  <a:lnTo>
                    <a:pt x="432663" y="714870"/>
                  </a:lnTo>
                  <a:lnTo>
                    <a:pt x="432739" y="731748"/>
                  </a:lnTo>
                  <a:lnTo>
                    <a:pt x="434314" y="739571"/>
                  </a:lnTo>
                  <a:lnTo>
                    <a:pt x="438721" y="784174"/>
                  </a:lnTo>
                  <a:lnTo>
                    <a:pt x="440918" y="795578"/>
                  </a:lnTo>
                  <a:lnTo>
                    <a:pt x="440918" y="797229"/>
                  </a:lnTo>
                  <a:lnTo>
                    <a:pt x="444220" y="797229"/>
                  </a:lnTo>
                  <a:lnTo>
                    <a:pt x="444220" y="795578"/>
                  </a:lnTo>
                  <a:close/>
                </a:path>
                <a:path w="525145" h="797560">
                  <a:moveTo>
                    <a:pt x="444220" y="444728"/>
                  </a:moveTo>
                  <a:lnTo>
                    <a:pt x="442569" y="439788"/>
                  </a:lnTo>
                  <a:lnTo>
                    <a:pt x="442569" y="436499"/>
                  </a:lnTo>
                  <a:lnTo>
                    <a:pt x="440918" y="436499"/>
                  </a:lnTo>
                  <a:lnTo>
                    <a:pt x="440918" y="479323"/>
                  </a:lnTo>
                  <a:lnTo>
                    <a:pt x="444220" y="479323"/>
                  </a:lnTo>
                  <a:lnTo>
                    <a:pt x="444220" y="444728"/>
                  </a:lnTo>
                  <a:close/>
                </a:path>
                <a:path w="525145" h="797560">
                  <a:moveTo>
                    <a:pt x="445871" y="581444"/>
                  </a:moveTo>
                  <a:lnTo>
                    <a:pt x="444220" y="576503"/>
                  </a:lnTo>
                  <a:lnTo>
                    <a:pt x="444220" y="568274"/>
                  </a:lnTo>
                  <a:lnTo>
                    <a:pt x="442569" y="564972"/>
                  </a:lnTo>
                  <a:lnTo>
                    <a:pt x="442569" y="558380"/>
                  </a:lnTo>
                  <a:lnTo>
                    <a:pt x="440918" y="556742"/>
                  </a:lnTo>
                  <a:lnTo>
                    <a:pt x="440918" y="553440"/>
                  </a:lnTo>
                  <a:lnTo>
                    <a:pt x="439267" y="551802"/>
                  </a:lnTo>
                  <a:lnTo>
                    <a:pt x="437616" y="546862"/>
                  </a:lnTo>
                  <a:lnTo>
                    <a:pt x="437616" y="541909"/>
                  </a:lnTo>
                  <a:lnTo>
                    <a:pt x="435965" y="536968"/>
                  </a:lnTo>
                  <a:lnTo>
                    <a:pt x="434314" y="536968"/>
                  </a:lnTo>
                  <a:lnTo>
                    <a:pt x="434314" y="543560"/>
                  </a:lnTo>
                  <a:lnTo>
                    <a:pt x="435965" y="546862"/>
                  </a:lnTo>
                  <a:lnTo>
                    <a:pt x="435965" y="550151"/>
                  </a:lnTo>
                  <a:lnTo>
                    <a:pt x="437616" y="553440"/>
                  </a:lnTo>
                  <a:lnTo>
                    <a:pt x="437616" y="563333"/>
                  </a:lnTo>
                  <a:lnTo>
                    <a:pt x="439267" y="566623"/>
                  </a:lnTo>
                  <a:lnTo>
                    <a:pt x="439267" y="568274"/>
                  </a:lnTo>
                  <a:lnTo>
                    <a:pt x="440918" y="574852"/>
                  </a:lnTo>
                  <a:lnTo>
                    <a:pt x="440918" y="579793"/>
                  </a:lnTo>
                  <a:lnTo>
                    <a:pt x="442569" y="586384"/>
                  </a:lnTo>
                  <a:lnTo>
                    <a:pt x="442569" y="588035"/>
                  </a:lnTo>
                  <a:lnTo>
                    <a:pt x="445871" y="588035"/>
                  </a:lnTo>
                  <a:lnTo>
                    <a:pt x="445871" y="581444"/>
                  </a:lnTo>
                  <a:close/>
                </a:path>
                <a:path w="525145" h="797560">
                  <a:moveTo>
                    <a:pt x="447522" y="403555"/>
                  </a:moveTo>
                  <a:lnTo>
                    <a:pt x="447268" y="396138"/>
                  </a:lnTo>
                  <a:lnTo>
                    <a:pt x="446138" y="381317"/>
                  </a:lnTo>
                  <a:lnTo>
                    <a:pt x="445871" y="373900"/>
                  </a:lnTo>
                  <a:lnTo>
                    <a:pt x="445871" y="360730"/>
                  </a:lnTo>
                  <a:lnTo>
                    <a:pt x="444220" y="354139"/>
                  </a:lnTo>
                  <a:lnTo>
                    <a:pt x="444220" y="337667"/>
                  </a:lnTo>
                  <a:lnTo>
                    <a:pt x="442569" y="332727"/>
                  </a:lnTo>
                  <a:lnTo>
                    <a:pt x="440918" y="309664"/>
                  </a:lnTo>
                  <a:lnTo>
                    <a:pt x="440918" y="294843"/>
                  </a:lnTo>
                  <a:lnTo>
                    <a:pt x="439267" y="294843"/>
                  </a:lnTo>
                  <a:lnTo>
                    <a:pt x="439267" y="359079"/>
                  </a:lnTo>
                  <a:lnTo>
                    <a:pt x="440918" y="362369"/>
                  </a:lnTo>
                  <a:lnTo>
                    <a:pt x="441896" y="372516"/>
                  </a:lnTo>
                  <a:lnTo>
                    <a:pt x="443242" y="393407"/>
                  </a:lnTo>
                  <a:lnTo>
                    <a:pt x="444220" y="403555"/>
                  </a:lnTo>
                  <a:lnTo>
                    <a:pt x="444220" y="405206"/>
                  </a:lnTo>
                  <a:lnTo>
                    <a:pt x="447522" y="405206"/>
                  </a:lnTo>
                  <a:lnTo>
                    <a:pt x="447522" y="403555"/>
                  </a:lnTo>
                  <a:close/>
                </a:path>
                <a:path w="525145" h="797560">
                  <a:moveTo>
                    <a:pt x="454126" y="486740"/>
                  </a:moveTo>
                  <a:lnTo>
                    <a:pt x="452475" y="487553"/>
                  </a:lnTo>
                  <a:lnTo>
                    <a:pt x="452742" y="494715"/>
                  </a:lnTo>
                  <a:lnTo>
                    <a:pt x="453872" y="508406"/>
                  </a:lnTo>
                  <a:lnTo>
                    <a:pt x="454126" y="515556"/>
                  </a:lnTo>
                  <a:lnTo>
                    <a:pt x="454126" y="486740"/>
                  </a:lnTo>
                  <a:close/>
                </a:path>
                <a:path w="525145" h="797560">
                  <a:moveTo>
                    <a:pt x="455777" y="485914"/>
                  </a:moveTo>
                  <a:lnTo>
                    <a:pt x="454126" y="485914"/>
                  </a:lnTo>
                  <a:lnTo>
                    <a:pt x="454126" y="486740"/>
                  </a:lnTo>
                  <a:lnTo>
                    <a:pt x="455777" y="485914"/>
                  </a:lnTo>
                  <a:close/>
                </a:path>
                <a:path w="525145" h="797560">
                  <a:moveTo>
                    <a:pt x="455777" y="242125"/>
                  </a:moveTo>
                  <a:lnTo>
                    <a:pt x="454126" y="242125"/>
                  </a:lnTo>
                  <a:lnTo>
                    <a:pt x="455777" y="243776"/>
                  </a:lnTo>
                  <a:lnTo>
                    <a:pt x="455777" y="242125"/>
                  </a:lnTo>
                  <a:close/>
                </a:path>
                <a:path w="525145" h="797560">
                  <a:moveTo>
                    <a:pt x="459079" y="263537"/>
                  </a:moveTo>
                  <a:lnTo>
                    <a:pt x="457428" y="261899"/>
                  </a:lnTo>
                  <a:lnTo>
                    <a:pt x="455777" y="248716"/>
                  </a:lnTo>
                  <a:lnTo>
                    <a:pt x="455777" y="243776"/>
                  </a:lnTo>
                  <a:lnTo>
                    <a:pt x="454126" y="243776"/>
                  </a:lnTo>
                  <a:lnTo>
                    <a:pt x="454126" y="261899"/>
                  </a:lnTo>
                  <a:lnTo>
                    <a:pt x="455777" y="263537"/>
                  </a:lnTo>
                  <a:lnTo>
                    <a:pt x="455777" y="331076"/>
                  </a:lnTo>
                  <a:lnTo>
                    <a:pt x="459079" y="331076"/>
                  </a:lnTo>
                  <a:lnTo>
                    <a:pt x="459079" y="263537"/>
                  </a:lnTo>
                  <a:close/>
                </a:path>
                <a:path w="525145" h="797560">
                  <a:moveTo>
                    <a:pt x="462394" y="614387"/>
                  </a:moveTo>
                  <a:lnTo>
                    <a:pt x="459371" y="575932"/>
                  </a:lnTo>
                  <a:lnTo>
                    <a:pt x="459079" y="553440"/>
                  </a:lnTo>
                  <a:lnTo>
                    <a:pt x="457428" y="548500"/>
                  </a:lnTo>
                  <a:lnTo>
                    <a:pt x="457428" y="538619"/>
                  </a:lnTo>
                  <a:lnTo>
                    <a:pt x="455777" y="533679"/>
                  </a:lnTo>
                  <a:lnTo>
                    <a:pt x="455777" y="522147"/>
                  </a:lnTo>
                  <a:lnTo>
                    <a:pt x="454126" y="515556"/>
                  </a:lnTo>
                  <a:lnTo>
                    <a:pt x="454126" y="560031"/>
                  </a:lnTo>
                  <a:lnTo>
                    <a:pt x="455777" y="568274"/>
                  </a:lnTo>
                  <a:lnTo>
                    <a:pt x="455777" y="576503"/>
                  </a:lnTo>
                  <a:lnTo>
                    <a:pt x="456768" y="586130"/>
                  </a:lnTo>
                  <a:lnTo>
                    <a:pt x="458101" y="604761"/>
                  </a:lnTo>
                  <a:lnTo>
                    <a:pt x="459079" y="614387"/>
                  </a:lnTo>
                  <a:lnTo>
                    <a:pt x="459079" y="616038"/>
                  </a:lnTo>
                  <a:lnTo>
                    <a:pt x="462394" y="616038"/>
                  </a:lnTo>
                  <a:lnTo>
                    <a:pt x="462394" y="614387"/>
                  </a:lnTo>
                  <a:close/>
                </a:path>
                <a:path w="525145" h="797560">
                  <a:moveTo>
                    <a:pt x="462394" y="131775"/>
                  </a:moveTo>
                  <a:lnTo>
                    <a:pt x="460730" y="128473"/>
                  </a:lnTo>
                  <a:lnTo>
                    <a:pt x="460730" y="123532"/>
                  </a:lnTo>
                  <a:lnTo>
                    <a:pt x="459079" y="125183"/>
                  </a:lnTo>
                  <a:lnTo>
                    <a:pt x="459079" y="128473"/>
                  </a:lnTo>
                  <a:lnTo>
                    <a:pt x="457428" y="131775"/>
                  </a:lnTo>
                  <a:lnTo>
                    <a:pt x="457428" y="217424"/>
                  </a:lnTo>
                  <a:lnTo>
                    <a:pt x="460730" y="217424"/>
                  </a:lnTo>
                  <a:lnTo>
                    <a:pt x="460730" y="215773"/>
                  </a:lnTo>
                  <a:lnTo>
                    <a:pt x="460997" y="207391"/>
                  </a:lnTo>
                  <a:lnTo>
                    <a:pt x="462127" y="191223"/>
                  </a:lnTo>
                  <a:lnTo>
                    <a:pt x="462394" y="182829"/>
                  </a:lnTo>
                  <a:lnTo>
                    <a:pt x="462394" y="146596"/>
                  </a:lnTo>
                  <a:lnTo>
                    <a:pt x="460730" y="138353"/>
                  </a:lnTo>
                  <a:lnTo>
                    <a:pt x="462394" y="131775"/>
                  </a:lnTo>
                  <a:close/>
                </a:path>
                <a:path w="525145" h="797560">
                  <a:moveTo>
                    <a:pt x="462394" y="123532"/>
                  </a:moveTo>
                  <a:lnTo>
                    <a:pt x="460730" y="123532"/>
                  </a:lnTo>
                  <a:lnTo>
                    <a:pt x="462394" y="125183"/>
                  </a:lnTo>
                  <a:lnTo>
                    <a:pt x="462394" y="123532"/>
                  </a:lnTo>
                  <a:close/>
                </a:path>
                <a:path w="525145" h="797560">
                  <a:moveTo>
                    <a:pt x="473951" y="500735"/>
                  </a:moveTo>
                  <a:lnTo>
                    <a:pt x="472300" y="494144"/>
                  </a:lnTo>
                  <a:lnTo>
                    <a:pt x="472300" y="477672"/>
                  </a:lnTo>
                  <a:lnTo>
                    <a:pt x="470649" y="471081"/>
                  </a:lnTo>
                  <a:lnTo>
                    <a:pt x="470649" y="454609"/>
                  </a:lnTo>
                  <a:lnTo>
                    <a:pt x="468998" y="451319"/>
                  </a:lnTo>
                  <a:lnTo>
                    <a:pt x="468998" y="444728"/>
                  </a:lnTo>
                  <a:lnTo>
                    <a:pt x="467347" y="439788"/>
                  </a:lnTo>
                  <a:lnTo>
                    <a:pt x="467347" y="433197"/>
                  </a:lnTo>
                  <a:lnTo>
                    <a:pt x="466382" y="424815"/>
                  </a:lnTo>
                  <a:lnTo>
                    <a:pt x="465899" y="416725"/>
                  </a:lnTo>
                  <a:lnTo>
                    <a:pt x="465721" y="408647"/>
                  </a:lnTo>
                  <a:lnTo>
                    <a:pt x="465696" y="400253"/>
                  </a:lnTo>
                  <a:lnTo>
                    <a:pt x="460730" y="400253"/>
                  </a:lnTo>
                  <a:lnTo>
                    <a:pt x="460730" y="436499"/>
                  </a:lnTo>
                  <a:lnTo>
                    <a:pt x="462394" y="443090"/>
                  </a:lnTo>
                  <a:lnTo>
                    <a:pt x="462394" y="449668"/>
                  </a:lnTo>
                  <a:lnTo>
                    <a:pt x="464045" y="452970"/>
                  </a:lnTo>
                  <a:lnTo>
                    <a:pt x="464045" y="457911"/>
                  </a:lnTo>
                  <a:lnTo>
                    <a:pt x="465696" y="462851"/>
                  </a:lnTo>
                  <a:lnTo>
                    <a:pt x="465696" y="469442"/>
                  </a:lnTo>
                  <a:lnTo>
                    <a:pt x="470649" y="508965"/>
                  </a:lnTo>
                  <a:lnTo>
                    <a:pt x="470649" y="510616"/>
                  </a:lnTo>
                  <a:lnTo>
                    <a:pt x="473951" y="510616"/>
                  </a:lnTo>
                  <a:lnTo>
                    <a:pt x="473951" y="500735"/>
                  </a:lnTo>
                  <a:close/>
                </a:path>
                <a:path w="525145" h="797560">
                  <a:moveTo>
                    <a:pt x="475602" y="286600"/>
                  </a:moveTo>
                  <a:lnTo>
                    <a:pt x="473951" y="288251"/>
                  </a:lnTo>
                  <a:lnTo>
                    <a:pt x="475602" y="288251"/>
                  </a:lnTo>
                  <a:lnTo>
                    <a:pt x="475602" y="286600"/>
                  </a:lnTo>
                  <a:close/>
                </a:path>
                <a:path w="525145" h="797560">
                  <a:moveTo>
                    <a:pt x="475602" y="166357"/>
                  </a:moveTo>
                  <a:lnTo>
                    <a:pt x="473951" y="166357"/>
                  </a:lnTo>
                  <a:lnTo>
                    <a:pt x="475602" y="168008"/>
                  </a:lnTo>
                  <a:lnTo>
                    <a:pt x="475602" y="166357"/>
                  </a:lnTo>
                  <a:close/>
                </a:path>
                <a:path w="525145" h="797560">
                  <a:moveTo>
                    <a:pt x="478904" y="271780"/>
                  </a:moveTo>
                  <a:lnTo>
                    <a:pt x="478828" y="260502"/>
                  </a:lnTo>
                  <a:lnTo>
                    <a:pt x="478701" y="254482"/>
                  </a:lnTo>
                  <a:lnTo>
                    <a:pt x="478205" y="246507"/>
                  </a:lnTo>
                  <a:lnTo>
                    <a:pt x="477253" y="238836"/>
                  </a:lnTo>
                  <a:lnTo>
                    <a:pt x="477253" y="192709"/>
                  </a:lnTo>
                  <a:lnTo>
                    <a:pt x="475602" y="184480"/>
                  </a:lnTo>
                  <a:lnTo>
                    <a:pt x="475602" y="171297"/>
                  </a:lnTo>
                  <a:lnTo>
                    <a:pt x="473951" y="168008"/>
                  </a:lnTo>
                  <a:lnTo>
                    <a:pt x="473951" y="166357"/>
                  </a:lnTo>
                  <a:lnTo>
                    <a:pt x="472300" y="168008"/>
                  </a:lnTo>
                  <a:lnTo>
                    <a:pt x="472300" y="182829"/>
                  </a:lnTo>
                  <a:lnTo>
                    <a:pt x="473951" y="192709"/>
                  </a:lnTo>
                  <a:lnTo>
                    <a:pt x="473951" y="232244"/>
                  </a:lnTo>
                  <a:lnTo>
                    <a:pt x="474205" y="241871"/>
                  </a:lnTo>
                  <a:lnTo>
                    <a:pt x="475335" y="260502"/>
                  </a:lnTo>
                  <a:lnTo>
                    <a:pt x="475602" y="270129"/>
                  </a:lnTo>
                  <a:lnTo>
                    <a:pt x="475602" y="271780"/>
                  </a:lnTo>
                  <a:lnTo>
                    <a:pt x="478904" y="271780"/>
                  </a:lnTo>
                  <a:close/>
                </a:path>
                <a:path w="525145" h="797560">
                  <a:moveTo>
                    <a:pt x="482206" y="314604"/>
                  </a:moveTo>
                  <a:lnTo>
                    <a:pt x="480555" y="308013"/>
                  </a:lnTo>
                  <a:lnTo>
                    <a:pt x="480555" y="304723"/>
                  </a:lnTo>
                  <a:lnTo>
                    <a:pt x="478904" y="298132"/>
                  </a:lnTo>
                  <a:lnTo>
                    <a:pt x="477253" y="293192"/>
                  </a:lnTo>
                  <a:lnTo>
                    <a:pt x="477253" y="289902"/>
                  </a:lnTo>
                  <a:lnTo>
                    <a:pt x="473951" y="288251"/>
                  </a:lnTo>
                  <a:lnTo>
                    <a:pt x="473951" y="286600"/>
                  </a:lnTo>
                  <a:lnTo>
                    <a:pt x="472300" y="288251"/>
                  </a:lnTo>
                  <a:lnTo>
                    <a:pt x="472300" y="293192"/>
                  </a:lnTo>
                  <a:lnTo>
                    <a:pt x="475602" y="301434"/>
                  </a:lnTo>
                  <a:lnTo>
                    <a:pt x="475602" y="342607"/>
                  </a:lnTo>
                  <a:lnTo>
                    <a:pt x="478904" y="466140"/>
                  </a:lnTo>
                  <a:lnTo>
                    <a:pt x="478904" y="467791"/>
                  </a:lnTo>
                  <a:lnTo>
                    <a:pt x="482206" y="467791"/>
                  </a:lnTo>
                  <a:lnTo>
                    <a:pt x="482206" y="314604"/>
                  </a:lnTo>
                  <a:close/>
                </a:path>
                <a:path w="525145" h="797560">
                  <a:moveTo>
                    <a:pt x="483857" y="70827"/>
                  </a:moveTo>
                  <a:lnTo>
                    <a:pt x="480555" y="69176"/>
                  </a:lnTo>
                  <a:lnTo>
                    <a:pt x="478904" y="69176"/>
                  </a:lnTo>
                  <a:lnTo>
                    <a:pt x="477253" y="72478"/>
                  </a:lnTo>
                  <a:lnTo>
                    <a:pt x="477253" y="100469"/>
                  </a:lnTo>
                  <a:lnTo>
                    <a:pt x="478904" y="105410"/>
                  </a:lnTo>
                  <a:lnTo>
                    <a:pt x="478904" y="112001"/>
                  </a:lnTo>
                  <a:lnTo>
                    <a:pt x="482206" y="112001"/>
                  </a:lnTo>
                  <a:lnTo>
                    <a:pt x="482206" y="74117"/>
                  </a:lnTo>
                  <a:lnTo>
                    <a:pt x="483857" y="70827"/>
                  </a:lnTo>
                  <a:close/>
                </a:path>
                <a:path w="525145" h="797560">
                  <a:moveTo>
                    <a:pt x="497065" y="64236"/>
                  </a:moveTo>
                  <a:lnTo>
                    <a:pt x="493763" y="60947"/>
                  </a:lnTo>
                  <a:lnTo>
                    <a:pt x="492112" y="62585"/>
                  </a:lnTo>
                  <a:lnTo>
                    <a:pt x="492112" y="72478"/>
                  </a:lnTo>
                  <a:lnTo>
                    <a:pt x="490461" y="79057"/>
                  </a:lnTo>
                  <a:lnTo>
                    <a:pt x="490461" y="138353"/>
                  </a:lnTo>
                  <a:lnTo>
                    <a:pt x="493763" y="138353"/>
                  </a:lnTo>
                  <a:lnTo>
                    <a:pt x="493763" y="121881"/>
                  </a:lnTo>
                  <a:lnTo>
                    <a:pt x="495414" y="113652"/>
                  </a:lnTo>
                  <a:lnTo>
                    <a:pt x="495414" y="80708"/>
                  </a:lnTo>
                  <a:lnTo>
                    <a:pt x="497065" y="72478"/>
                  </a:lnTo>
                  <a:lnTo>
                    <a:pt x="497065" y="64236"/>
                  </a:lnTo>
                  <a:close/>
                </a:path>
                <a:path w="525145" h="797560">
                  <a:moveTo>
                    <a:pt x="521843" y="47764"/>
                  </a:moveTo>
                  <a:lnTo>
                    <a:pt x="521576" y="43078"/>
                  </a:lnTo>
                  <a:lnTo>
                    <a:pt x="521017" y="35001"/>
                  </a:lnTo>
                  <a:lnTo>
                    <a:pt x="520484" y="25742"/>
                  </a:lnTo>
                  <a:lnTo>
                    <a:pt x="520801" y="33769"/>
                  </a:lnTo>
                  <a:lnTo>
                    <a:pt x="520763" y="43078"/>
                  </a:lnTo>
                  <a:lnTo>
                    <a:pt x="520192" y="47764"/>
                  </a:lnTo>
                  <a:lnTo>
                    <a:pt x="520166" y="55435"/>
                  </a:lnTo>
                  <a:lnTo>
                    <a:pt x="519976" y="63411"/>
                  </a:lnTo>
                  <a:lnTo>
                    <a:pt x="519493" y="71386"/>
                  </a:lnTo>
                  <a:lnTo>
                    <a:pt x="518541" y="79057"/>
                  </a:lnTo>
                  <a:lnTo>
                    <a:pt x="518515" y="86728"/>
                  </a:lnTo>
                  <a:lnTo>
                    <a:pt x="518325" y="94703"/>
                  </a:lnTo>
                  <a:lnTo>
                    <a:pt x="517842" y="102692"/>
                  </a:lnTo>
                  <a:lnTo>
                    <a:pt x="516877" y="110363"/>
                  </a:lnTo>
                  <a:lnTo>
                    <a:pt x="516623" y="126161"/>
                  </a:lnTo>
                  <a:lnTo>
                    <a:pt x="515493" y="157149"/>
                  </a:lnTo>
                  <a:lnTo>
                    <a:pt x="515226" y="172948"/>
                  </a:lnTo>
                  <a:lnTo>
                    <a:pt x="515226" y="174599"/>
                  </a:lnTo>
                  <a:lnTo>
                    <a:pt x="518541" y="174599"/>
                  </a:lnTo>
                  <a:lnTo>
                    <a:pt x="518541" y="172948"/>
                  </a:lnTo>
                  <a:lnTo>
                    <a:pt x="518795" y="159613"/>
                  </a:lnTo>
                  <a:lnTo>
                    <a:pt x="519925" y="133578"/>
                  </a:lnTo>
                  <a:lnTo>
                    <a:pt x="520192" y="120243"/>
                  </a:lnTo>
                  <a:lnTo>
                    <a:pt x="520446" y="111594"/>
                  </a:lnTo>
                  <a:lnTo>
                    <a:pt x="521576" y="94297"/>
                  </a:lnTo>
                  <a:lnTo>
                    <a:pt x="521804" y="86728"/>
                  </a:lnTo>
                  <a:lnTo>
                    <a:pt x="521843" y="47764"/>
                  </a:lnTo>
                  <a:close/>
                </a:path>
                <a:path w="525145" h="797560">
                  <a:moveTo>
                    <a:pt x="521843" y="4114"/>
                  </a:moveTo>
                  <a:lnTo>
                    <a:pt x="520192" y="4940"/>
                  </a:lnTo>
                  <a:lnTo>
                    <a:pt x="520192" y="11531"/>
                  </a:lnTo>
                  <a:lnTo>
                    <a:pt x="521843" y="8229"/>
                  </a:lnTo>
                  <a:lnTo>
                    <a:pt x="521843" y="4114"/>
                  </a:lnTo>
                  <a:close/>
                </a:path>
                <a:path w="525145" h="797560">
                  <a:moveTo>
                    <a:pt x="523494" y="0"/>
                  </a:moveTo>
                  <a:lnTo>
                    <a:pt x="521843" y="1651"/>
                  </a:lnTo>
                  <a:lnTo>
                    <a:pt x="521843" y="4114"/>
                  </a:lnTo>
                  <a:lnTo>
                    <a:pt x="523494" y="3289"/>
                  </a:lnTo>
                  <a:lnTo>
                    <a:pt x="523494" y="0"/>
                  </a:lnTo>
                  <a:close/>
                </a:path>
                <a:path w="525145" h="797560">
                  <a:moveTo>
                    <a:pt x="525145" y="0"/>
                  </a:moveTo>
                  <a:lnTo>
                    <a:pt x="523494" y="0"/>
                  </a:lnTo>
                  <a:lnTo>
                    <a:pt x="525145" y="1651"/>
                  </a:lnTo>
                  <a:lnTo>
                    <a:pt x="525145" y="0"/>
                  </a:lnTo>
                  <a:close/>
                </a:path>
              </a:pathLst>
            </a:custGeom>
            <a:solidFill>
              <a:srgbClr val="C66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41740" y="5696178"/>
              <a:ext cx="442595" cy="810895"/>
            </a:xfrm>
            <a:custGeom>
              <a:avLst/>
              <a:gdLst/>
              <a:ahLst/>
              <a:cxnLst/>
              <a:rect l="l" t="t" r="r" b="b"/>
              <a:pathLst>
                <a:path w="442595" h="810895">
                  <a:moveTo>
                    <a:pt x="11557" y="652272"/>
                  </a:moveTo>
                  <a:lnTo>
                    <a:pt x="9906" y="648982"/>
                  </a:lnTo>
                  <a:lnTo>
                    <a:pt x="9906" y="644042"/>
                  </a:lnTo>
                  <a:lnTo>
                    <a:pt x="8255" y="642391"/>
                  </a:lnTo>
                  <a:lnTo>
                    <a:pt x="8255" y="637451"/>
                  </a:lnTo>
                  <a:lnTo>
                    <a:pt x="6604" y="635800"/>
                  </a:lnTo>
                  <a:lnTo>
                    <a:pt x="6604" y="634149"/>
                  </a:lnTo>
                  <a:lnTo>
                    <a:pt x="4953" y="630859"/>
                  </a:lnTo>
                  <a:lnTo>
                    <a:pt x="4953" y="627570"/>
                  </a:lnTo>
                  <a:lnTo>
                    <a:pt x="3302" y="625919"/>
                  </a:lnTo>
                  <a:lnTo>
                    <a:pt x="3302" y="624268"/>
                  </a:lnTo>
                  <a:lnTo>
                    <a:pt x="1651" y="619328"/>
                  </a:lnTo>
                  <a:lnTo>
                    <a:pt x="0" y="619328"/>
                  </a:lnTo>
                  <a:lnTo>
                    <a:pt x="0" y="624268"/>
                  </a:lnTo>
                  <a:lnTo>
                    <a:pt x="1651" y="627570"/>
                  </a:lnTo>
                  <a:lnTo>
                    <a:pt x="1651" y="632510"/>
                  </a:lnTo>
                  <a:lnTo>
                    <a:pt x="3302" y="634149"/>
                  </a:lnTo>
                  <a:lnTo>
                    <a:pt x="3302" y="637451"/>
                  </a:lnTo>
                  <a:lnTo>
                    <a:pt x="4953" y="639102"/>
                  </a:lnTo>
                  <a:lnTo>
                    <a:pt x="4953" y="640740"/>
                  </a:lnTo>
                  <a:lnTo>
                    <a:pt x="6604" y="644042"/>
                  </a:lnTo>
                  <a:lnTo>
                    <a:pt x="6604" y="645680"/>
                  </a:lnTo>
                  <a:lnTo>
                    <a:pt x="8255" y="650621"/>
                  </a:lnTo>
                  <a:lnTo>
                    <a:pt x="8255" y="657212"/>
                  </a:lnTo>
                  <a:lnTo>
                    <a:pt x="11557" y="657212"/>
                  </a:lnTo>
                  <a:lnTo>
                    <a:pt x="11557" y="652272"/>
                  </a:lnTo>
                  <a:close/>
                </a:path>
                <a:path w="442595" h="810895">
                  <a:moveTo>
                    <a:pt x="41287" y="611098"/>
                  </a:moveTo>
                  <a:lnTo>
                    <a:pt x="39636" y="609447"/>
                  </a:lnTo>
                  <a:lnTo>
                    <a:pt x="39636" y="611098"/>
                  </a:lnTo>
                  <a:lnTo>
                    <a:pt x="41287" y="611098"/>
                  </a:lnTo>
                  <a:close/>
                </a:path>
                <a:path w="442595" h="810895">
                  <a:moveTo>
                    <a:pt x="42938" y="607796"/>
                  </a:moveTo>
                  <a:lnTo>
                    <a:pt x="41287" y="607796"/>
                  </a:lnTo>
                  <a:lnTo>
                    <a:pt x="41287" y="609447"/>
                  </a:lnTo>
                  <a:lnTo>
                    <a:pt x="42938" y="607796"/>
                  </a:lnTo>
                  <a:close/>
                </a:path>
                <a:path w="442595" h="810895">
                  <a:moveTo>
                    <a:pt x="44589" y="648982"/>
                  </a:moveTo>
                  <a:lnTo>
                    <a:pt x="42938" y="645680"/>
                  </a:lnTo>
                  <a:lnTo>
                    <a:pt x="42938" y="609447"/>
                  </a:lnTo>
                  <a:lnTo>
                    <a:pt x="41287" y="609447"/>
                  </a:lnTo>
                  <a:lnTo>
                    <a:pt x="41287" y="611098"/>
                  </a:lnTo>
                  <a:lnTo>
                    <a:pt x="41287" y="619328"/>
                  </a:lnTo>
                  <a:lnTo>
                    <a:pt x="39636" y="620979"/>
                  </a:lnTo>
                  <a:lnTo>
                    <a:pt x="39636" y="645680"/>
                  </a:lnTo>
                  <a:lnTo>
                    <a:pt x="41287" y="652272"/>
                  </a:lnTo>
                  <a:lnTo>
                    <a:pt x="41287" y="660514"/>
                  </a:lnTo>
                  <a:lnTo>
                    <a:pt x="44589" y="660514"/>
                  </a:lnTo>
                  <a:lnTo>
                    <a:pt x="44589" y="648982"/>
                  </a:lnTo>
                  <a:close/>
                </a:path>
                <a:path w="442595" h="810895">
                  <a:moveTo>
                    <a:pt x="94132" y="764286"/>
                  </a:moveTo>
                  <a:lnTo>
                    <a:pt x="92481" y="764286"/>
                  </a:lnTo>
                  <a:lnTo>
                    <a:pt x="92481" y="765924"/>
                  </a:lnTo>
                  <a:lnTo>
                    <a:pt x="94132" y="764286"/>
                  </a:lnTo>
                  <a:close/>
                </a:path>
                <a:path w="442595" h="810895">
                  <a:moveTo>
                    <a:pt x="94132" y="726401"/>
                  </a:moveTo>
                  <a:lnTo>
                    <a:pt x="92913" y="718985"/>
                  </a:lnTo>
                  <a:lnTo>
                    <a:pt x="91859" y="711568"/>
                  </a:lnTo>
                  <a:lnTo>
                    <a:pt x="91109" y="704164"/>
                  </a:lnTo>
                  <a:lnTo>
                    <a:pt x="90830" y="696747"/>
                  </a:lnTo>
                  <a:lnTo>
                    <a:pt x="89166" y="690156"/>
                  </a:lnTo>
                  <a:lnTo>
                    <a:pt x="89166" y="683564"/>
                  </a:lnTo>
                  <a:lnTo>
                    <a:pt x="87515" y="676986"/>
                  </a:lnTo>
                  <a:lnTo>
                    <a:pt x="85864" y="672045"/>
                  </a:lnTo>
                  <a:lnTo>
                    <a:pt x="85864" y="665454"/>
                  </a:lnTo>
                  <a:lnTo>
                    <a:pt x="82562" y="655574"/>
                  </a:lnTo>
                  <a:lnTo>
                    <a:pt x="82562" y="648982"/>
                  </a:lnTo>
                  <a:lnTo>
                    <a:pt x="80911" y="644042"/>
                  </a:lnTo>
                  <a:lnTo>
                    <a:pt x="80911" y="642391"/>
                  </a:lnTo>
                  <a:lnTo>
                    <a:pt x="77609" y="632510"/>
                  </a:lnTo>
                  <a:lnTo>
                    <a:pt x="75958" y="625919"/>
                  </a:lnTo>
                  <a:lnTo>
                    <a:pt x="75958" y="620979"/>
                  </a:lnTo>
                  <a:lnTo>
                    <a:pt x="74307" y="620979"/>
                  </a:lnTo>
                  <a:lnTo>
                    <a:pt x="74307" y="627570"/>
                  </a:lnTo>
                  <a:lnTo>
                    <a:pt x="75958" y="634149"/>
                  </a:lnTo>
                  <a:lnTo>
                    <a:pt x="77609" y="644042"/>
                  </a:lnTo>
                  <a:lnTo>
                    <a:pt x="77609" y="645680"/>
                  </a:lnTo>
                  <a:lnTo>
                    <a:pt x="79260" y="650621"/>
                  </a:lnTo>
                  <a:lnTo>
                    <a:pt x="79260" y="657212"/>
                  </a:lnTo>
                  <a:lnTo>
                    <a:pt x="80911" y="662152"/>
                  </a:lnTo>
                  <a:lnTo>
                    <a:pt x="80911" y="665454"/>
                  </a:lnTo>
                  <a:lnTo>
                    <a:pt x="82562" y="670394"/>
                  </a:lnTo>
                  <a:lnTo>
                    <a:pt x="82562" y="673684"/>
                  </a:lnTo>
                  <a:lnTo>
                    <a:pt x="83807" y="681075"/>
                  </a:lnTo>
                  <a:lnTo>
                    <a:pt x="85039" y="688301"/>
                  </a:lnTo>
                  <a:lnTo>
                    <a:pt x="86283" y="695223"/>
                  </a:lnTo>
                  <a:lnTo>
                    <a:pt x="87515" y="701687"/>
                  </a:lnTo>
                  <a:lnTo>
                    <a:pt x="90830" y="718159"/>
                  </a:lnTo>
                  <a:lnTo>
                    <a:pt x="90830" y="728040"/>
                  </a:lnTo>
                  <a:lnTo>
                    <a:pt x="94132" y="728040"/>
                  </a:lnTo>
                  <a:lnTo>
                    <a:pt x="94132" y="726401"/>
                  </a:lnTo>
                  <a:close/>
                </a:path>
                <a:path w="442595" h="810895">
                  <a:moveTo>
                    <a:pt x="102387" y="782396"/>
                  </a:moveTo>
                  <a:lnTo>
                    <a:pt x="100736" y="780757"/>
                  </a:lnTo>
                  <a:lnTo>
                    <a:pt x="100736" y="779106"/>
                  </a:lnTo>
                  <a:lnTo>
                    <a:pt x="99085" y="777455"/>
                  </a:lnTo>
                  <a:lnTo>
                    <a:pt x="99085" y="774166"/>
                  </a:lnTo>
                  <a:lnTo>
                    <a:pt x="97434" y="774166"/>
                  </a:lnTo>
                  <a:lnTo>
                    <a:pt x="97434" y="770864"/>
                  </a:lnTo>
                  <a:lnTo>
                    <a:pt x="95783" y="769226"/>
                  </a:lnTo>
                  <a:lnTo>
                    <a:pt x="95783" y="767575"/>
                  </a:lnTo>
                  <a:lnTo>
                    <a:pt x="94132" y="765924"/>
                  </a:lnTo>
                  <a:lnTo>
                    <a:pt x="92481" y="765924"/>
                  </a:lnTo>
                  <a:lnTo>
                    <a:pt x="94132" y="769226"/>
                  </a:lnTo>
                  <a:lnTo>
                    <a:pt x="94132" y="772515"/>
                  </a:lnTo>
                  <a:lnTo>
                    <a:pt x="95783" y="774166"/>
                  </a:lnTo>
                  <a:lnTo>
                    <a:pt x="95783" y="777455"/>
                  </a:lnTo>
                  <a:lnTo>
                    <a:pt x="97434" y="779106"/>
                  </a:lnTo>
                  <a:lnTo>
                    <a:pt x="97434" y="780757"/>
                  </a:lnTo>
                  <a:lnTo>
                    <a:pt x="99085" y="782396"/>
                  </a:lnTo>
                  <a:lnTo>
                    <a:pt x="99085" y="784047"/>
                  </a:lnTo>
                  <a:lnTo>
                    <a:pt x="100736" y="782396"/>
                  </a:lnTo>
                  <a:lnTo>
                    <a:pt x="102387" y="782396"/>
                  </a:lnTo>
                  <a:close/>
                </a:path>
                <a:path w="442595" h="810895">
                  <a:moveTo>
                    <a:pt x="107340" y="625919"/>
                  </a:moveTo>
                  <a:lnTo>
                    <a:pt x="105689" y="625919"/>
                  </a:lnTo>
                  <a:lnTo>
                    <a:pt x="105689" y="627570"/>
                  </a:lnTo>
                  <a:lnTo>
                    <a:pt x="107340" y="625919"/>
                  </a:lnTo>
                  <a:close/>
                </a:path>
                <a:path w="442595" h="810895">
                  <a:moveTo>
                    <a:pt x="120548" y="746163"/>
                  </a:moveTo>
                  <a:lnTo>
                    <a:pt x="119570" y="738492"/>
                  </a:lnTo>
                  <a:lnTo>
                    <a:pt x="118224" y="722541"/>
                  </a:lnTo>
                  <a:lnTo>
                    <a:pt x="117246" y="714870"/>
                  </a:lnTo>
                  <a:lnTo>
                    <a:pt x="117246" y="708279"/>
                  </a:lnTo>
                  <a:lnTo>
                    <a:pt x="115595" y="700036"/>
                  </a:lnTo>
                  <a:lnTo>
                    <a:pt x="115595" y="686866"/>
                  </a:lnTo>
                  <a:lnTo>
                    <a:pt x="113944" y="681926"/>
                  </a:lnTo>
                  <a:lnTo>
                    <a:pt x="113944" y="668743"/>
                  </a:lnTo>
                  <a:lnTo>
                    <a:pt x="112293" y="663803"/>
                  </a:lnTo>
                  <a:lnTo>
                    <a:pt x="112293" y="644042"/>
                  </a:lnTo>
                  <a:lnTo>
                    <a:pt x="110642" y="635800"/>
                  </a:lnTo>
                  <a:lnTo>
                    <a:pt x="108991" y="630859"/>
                  </a:lnTo>
                  <a:lnTo>
                    <a:pt x="108991" y="627570"/>
                  </a:lnTo>
                  <a:lnTo>
                    <a:pt x="105689" y="627570"/>
                  </a:lnTo>
                  <a:lnTo>
                    <a:pt x="107340" y="629208"/>
                  </a:lnTo>
                  <a:lnTo>
                    <a:pt x="107340" y="662152"/>
                  </a:lnTo>
                  <a:lnTo>
                    <a:pt x="108991" y="667092"/>
                  </a:lnTo>
                  <a:lnTo>
                    <a:pt x="108991" y="680275"/>
                  </a:lnTo>
                  <a:lnTo>
                    <a:pt x="110642" y="683564"/>
                  </a:lnTo>
                  <a:lnTo>
                    <a:pt x="112293" y="691807"/>
                  </a:lnTo>
                  <a:lnTo>
                    <a:pt x="112293" y="700036"/>
                  </a:lnTo>
                  <a:lnTo>
                    <a:pt x="113944" y="708279"/>
                  </a:lnTo>
                  <a:lnTo>
                    <a:pt x="115150" y="717905"/>
                  </a:lnTo>
                  <a:lnTo>
                    <a:pt x="116217" y="727214"/>
                  </a:lnTo>
                  <a:lnTo>
                    <a:pt x="116967" y="736536"/>
                  </a:lnTo>
                  <a:lnTo>
                    <a:pt x="117246" y="746163"/>
                  </a:lnTo>
                  <a:lnTo>
                    <a:pt x="117246" y="747814"/>
                  </a:lnTo>
                  <a:lnTo>
                    <a:pt x="120548" y="747814"/>
                  </a:lnTo>
                  <a:lnTo>
                    <a:pt x="120548" y="746163"/>
                  </a:lnTo>
                  <a:close/>
                </a:path>
                <a:path w="442595" h="810895">
                  <a:moveTo>
                    <a:pt x="132105" y="625919"/>
                  </a:moveTo>
                  <a:lnTo>
                    <a:pt x="131851" y="616292"/>
                  </a:lnTo>
                  <a:lnTo>
                    <a:pt x="130721" y="597662"/>
                  </a:lnTo>
                  <a:lnTo>
                    <a:pt x="130505" y="589686"/>
                  </a:lnTo>
                  <a:lnTo>
                    <a:pt x="130454" y="579793"/>
                  </a:lnTo>
                  <a:lnTo>
                    <a:pt x="128803" y="571563"/>
                  </a:lnTo>
                  <a:lnTo>
                    <a:pt x="128803" y="546849"/>
                  </a:lnTo>
                  <a:lnTo>
                    <a:pt x="127152" y="540270"/>
                  </a:lnTo>
                  <a:lnTo>
                    <a:pt x="127152" y="520496"/>
                  </a:lnTo>
                  <a:lnTo>
                    <a:pt x="125501" y="512267"/>
                  </a:lnTo>
                  <a:lnTo>
                    <a:pt x="125501" y="508965"/>
                  </a:lnTo>
                  <a:lnTo>
                    <a:pt x="123850" y="505675"/>
                  </a:lnTo>
                  <a:lnTo>
                    <a:pt x="123850" y="504024"/>
                  </a:lnTo>
                  <a:lnTo>
                    <a:pt x="120548" y="504024"/>
                  </a:lnTo>
                  <a:lnTo>
                    <a:pt x="118897" y="502386"/>
                  </a:lnTo>
                  <a:lnTo>
                    <a:pt x="117246" y="502386"/>
                  </a:lnTo>
                  <a:lnTo>
                    <a:pt x="118897" y="504024"/>
                  </a:lnTo>
                  <a:lnTo>
                    <a:pt x="118897" y="505675"/>
                  </a:lnTo>
                  <a:lnTo>
                    <a:pt x="120548" y="505675"/>
                  </a:lnTo>
                  <a:lnTo>
                    <a:pt x="120548" y="507326"/>
                  </a:lnTo>
                  <a:lnTo>
                    <a:pt x="122199" y="508965"/>
                  </a:lnTo>
                  <a:lnTo>
                    <a:pt x="122199" y="512267"/>
                  </a:lnTo>
                  <a:lnTo>
                    <a:pt x="123850" y="520496"/>
                  </a:lnTo>
                  <a:lnTo>
                    <a:pt x="122199" y="532028"/>
                  </a:lnTo>
                  <a:lnTo>
                    <a:pt x="122199" y="546849"/>
                  </a:lnTo>
                  <a:lnTo>
                    <a:pt x="123850" y="551802"/>
                  </a:lnTo>
                  <a:lnTo>
                    <a:pt x="123850" y="563321"/>
                  </a:lnTo>
                  <a:lnTo>
                    <a:pt x="124104" y="570458"/>
                  </a:lnTo>
                  <a:lnTo>
                    <a:pt x="125247" y="583476"/>
                  </a:lnTo>
                  <a:lnTo>
                    <a:pt x="125501" y="589686"/>
                  </a:lnTo>
                  <a:lnTo>
                    <a:pt x="126479" y="598589"/>
                  </a:lnTo>
                  <a:lnTo>
                    <a:pt x="127825" y="617016"/>
                  </a:lnTo>
                  <a:lnTo>
                    <a:pt x="128803" y="625919"/>
                  </a:lnTo>
                  <a:lnTo>
                    <a:pt x="128803" y="627570"/>
                  </a:lnTo>
                  <a:lnTo>
                    <a:pt x="132105" y="627570"/>
                  </a:lnTo>
                  <a:lnTo>
                    <a:pt x="132105" y="625919"/>
                  </a:lnTo>
                  <a:close/>
                </a:path>
                <a:path w="442595" h="810895">
                  <a:moveTo>
                    <a:pt x="138709" y="312953"/>
                  </a:moveTo>
                  <a:lnTo>
                    <a:pt x="135407" y="312953"/>
                  </a:lnTo>
                  <a:lnTo>
                    <a:pt x="135407" y="299783"/>
                  </a:lnTo>
                  <a:lnTo>
                    <a:pt x="133756" y="299783"/>
                  </a:lnTo>
                  <a:lnTo>
                    <a:pt x="133781" y="386105"/>
                  </a:lnTo>
                  <a:lnTo>
                    <a:pt x="133972" y="395312"/>
                  </a:lnTo>
                  <a:lnTo>
                    <a:pt x="134454" y="404533"/>
                  </a:lnTo>
                  <a:lnTo>
                    <a:pt x="135407" y="413435"/>
                  </a:lnTo>
                  <a:lnTo>
                    <a:pt x="135407" y="415086"/>
                  </a:lnTo>
                  <a:lnTo>
                    <a:pt x="138709" y="415086"/>
                  </a:lnTo>
                  <a:lnTo>
                    <a:pt x="138709" y="312953"/>
                  </a:lnTo>
                  <a:close/>
                </a:path>
                <a:path w="442595" h="810895">
                  <a:moveTo>
                    <a:pt x="138709" y="161417"/>
                  </a:moveTo>
                  <a:lnTo>
                    <a:pt x="137058" y="153187"/>
                  </a:lnTo>
                  <a:lnTo>
                    <a:pt x="137058" y="151536"/>
                  </a:lnTo>
                  <a:lnTo>
                    <a:pt x="137058" y="148247"/>
                  </a:lnTo>
                  <a:lnTo>
                    <a:pt x="133756" y="148247"/>
                  </a:lnTo>
                  <a:lnTo>
                    <a:pt x="133756" y="149885"/>
                  </a:lnTo>
                  <a:lnTo>
                    <a:pt x="132105" y="149885"/>
                  </a:lnTo>
                  <a:lnTo>
                    <a:pt x="132105" y="154825"/>
                  </a:lnTo>
                  <a:lnTo>
                    <a:pt x="133756" y="163068"/>
                  </a:lnTo>
                  <a:lnTo>
                    <a:pt x="133756" y="276720"/>
                  </a:lnTo>
                  <a:lnTo>
                    <a:pt x="137058" y="276720"/>
                  </a:lnTo>
                  <a:lnTo>
                    <a:pt x="137083" y="264934"/>
                  </a:lnTo>
                  <a:lnTo>
                    <a:pt x="137274" y="254482"/>
                  </a:lnTo>
                  <a:lnTo>
                    <a:pt x="137756" y="244030"/>
                  </a:lnTo>
                  <a:lnTo>
                    <a:pt x="138709" y="233895"/>
                  </a:lnTo>
                  <a:lnTo>
                    <a:pt x="138709" y="161417"/>
                  </a:lnTo>
                  <a:close/>
                </a:path>
                <a:path w="442595" h="810895">
                  <a:moveTo>
                    <a:pt x="143662" y="782396"/>
                  </a:moveTo>
                  <a:lnTo>
                    <a:pt x="142011" y="777455"/>
                  </a:lnTo>
                  <a:lnTo>
                    <a:pt x="142011" y="767575"/>
                  </a:lnTo>
                  <a:lnTo>
                    <a:pt x="140360" y="764286"/>
                  </a:lnTo>
                  <a:lnTo>
                    <a:pt x="140360" y="744512"/>
                  </a:lnTo>
                  <a:lnTo>
                    <a:pt x="138709" y="742873"/>
                  </a:lnTo>
                  <a:lnTo>
                    <a:pt x="138709" y="744512"/>
                  </a:lnTo>
                  <a:lnTo>
                    <a:pt x="137058" y="744512"/>
                  </a:lnTo>
                  <a:lnTo>
                    <a:pt x="137058" y="775817"/>
                  </a:lnTo>
                  <a:lnTo>
                    <a:pt x="138709" y="782396"/>
                  </a:lnTo>
                  <a:lnTo>
                    <a:pt x="140360" y="787336"/>
                  </a:lnTo>
                  <a:lnTo>
                    <a:pt x="140360" y="788987"/>
                  </a:lnTo>
                  <a:lnTo>
                    <a:pt x="143662" y="788987"/>
                  </a:lnTo>
                  <a:lnTo>
                    <a:pt x="143662" y="782396"/>
                  </a:lnTo>
                  <a:close/>
                </a:path>
                <a:path w="442595" h="810895">
                  <a:moveTo>
                    <a:pt x="146977" y="452970"/>
                  </a:moveTo>
                  <a:lnTo>
                    <a:pt x="145326" y="451319"/>
                  </a:lnTo>
                  <a:lnTo>
                    <a:pt x="143662" y="441439"/>
                  </a:lnTo>
                  <a:lnTo>
                    <a:pt x="143662" y="439788"/>
                  </a:lnTo>
                  <a:lnTo>
                    <a:pt x="142011" y="441439"/>
                  </a:lnTo>
                  <a:lnTo>
                    <a:pt x="140360" y="441439"/>
                  </a:lnTo>
                  <a:lnTo>
                    <a:pt x="142011" y="446379"/>
                  </a:lnTo>
                  <a:lnTo>
                    <a:pt x="142036" y="523405"/>
                  </a:lnTo>
                  <a:lnTo>
                    <a:pt x="142227" y="529767"/>
                  </a:lnTo>
                  <a:lnTo>
                    <a:pt x="142709" y="536435"/>
                  </a:lnTo>
                  <a:lnTo>
                    <a:pt x="143662" y="543560"/>
                  </a:lnTo>
                  <a:lnTo>
                    <a:pt x="143662" y="545211"/>
                  </a:lnTo>
                  <a:lnTo>
                    <a:pt x="146977" y="545211"/>
                  </a:lnTo>
                  <a:lnTo>
                    <a:pt x="146977" y="452970"/>
                  </a:lnTo>
                  <a:close/>
                </a:path>
                <a:path w="442595" h="810895">
                  <a:moveTo>
                    <a:pt x="151930" y="47764"/>
                  </a:moveTo>
                  <a:lnTo>
                    <a:pt x="151663" y="43078"/>
                  </a:lnTo>
                  <a:lnTo>
                    <a:pt x="151104" y="35001"/>
                  </a:lnTo>
                  <a:lnTo>
                    <a:pt x="150571" y="25742"/>
                  </a:lnTo>
                  <a:lnTo>
                    <a:pt x="150888" y="33769"/>
                  </a:lnTo>
                  <a:lnTo>
                    <a:pt x="150850" y="43078"/>
                  </a:lnTo>
                  <a:lnTo>
                    <a:pt x="150279" y="47764"/>
                  </a:lnTo>
                  <a:lnTo>
                    <a:pt x="150253" y="55435"/>
                  </a:lnTo>
                  <a:lnTo>
                    <a:pt x="150063" y="63411"/>
                  </a:lnTo>
                  <a:lnTo>
                    <a:pt x="149580" y="71386"/>
                  </a:lnTo>
                  <a:lnTo>
                    <a:pt x="148628" y="79057"/>
                  </a:lnTo>
                  <a:lnTo>
                    <a:pt x="148602" y="86728"/>
                  </a:lnTo>
                  <a:lnTo>
                    <a:pt x="148412" y="94703"/>
                  </a:lnTo>
                  <a:lnTo>
                    <a:pt x="147929" y="102692"/>
                  </a:lnTo>
                  <a:lnTo>
                    <a:pt x="146964" y="110363"/>
                  </a:lnTo>
                  <a:lnTo>
                    <a:pt x="146710" y="126161"/>
                  </a:lnTo>
                  <a:lnTo>
                    <a:pt x="145580" y="157149"/>
                  </a:lnTo>
                  <a:lnTo>
                    <a:pt x="145313" y="172948"/>
                  </a:lnTo>
                  <a:lnTo>
                    <a:pt x="145313" y="174599"/>
                  </a:lnTo>
                  <a:lnTo>
                    <a:pt x="148628" y="174599"/>
                  </a:lnTo>
                  <a:lnTo>
                    <a:pt x="148628" y="172948"/>
                  </a:lnTo>
                  <a:lnTo>
                    <a:pt x="148882" y="159613"/>
                  </a:lnTo>
                  <a:lnTo>
                    <a:pt x="150012" y="133578"/>
                  </a:lnTo>
                  <a:lnTo>
                    <a:pt x="150279" y="120243"/>
                  </a:lnTo>
                  <a:lnTo>
                    <a:pt x="150533" y="111594"/>
                  </a:lnTo>
                  <a:lnTo>
                    <a:pt x="151663" y="94297"/>
                  </a:lnTo>
                  <a:lnTo>
                    <a:pt x="151892" y="86728"/>
                  </a:lnTo>
                  <a:lnTo>
                    <a:pt x="151930" y="47764"/>
                  </a:lnTo>
                  <a:close/>
                </a:path>
                <a:path w="442595" h="810895">
                  <a:moveTo>
                    <a:pt x="151930" y="4114"/>
                  </a:moveTo>
                  <a:lnTo>
                    <a:pt x="150279" y="4940"/>
                  </a:lnTo>
                  <a:lnTo>
                    <a:pt x="150279" y="11531"/>
                  </a:lnTo>
                  <a:lnTo>
                    <a:pt x="151930" y="8229"/>
                  </a:lnTo>
                  <a:lnTo>
                    <a:pt x="151930" y="4114"/>
                  </a:lnTo>
                  <a:close/>
                </a:path>
                <a:path w="442595" h="810895">
                  <a:moveTo>
                    <a:pt x="153581" y="581444"/>
                  </a:moveTo>
                  <a:lnTo>
                    <a:pt x="150279" y="581444"/>
                  </a:lnTo>
                  <a:lnTo>
                    <a:pt x="150279" y="622630"/>
                  </a:lnTo>
                  <a:lnTo>
                    <a:pt x="153581" y="622630"/>
                  </a:lnTo>
                  <a:lnTo>
                    <a:pt x="153581" y="581444"/>
                  </a:lnTo>
                  <a:close/>
                </a:path>
                <a:path w="442595" h="810895">
                  <a:moveTo>
                    <a:pt x="153581" y="0"/>
                  </a:moveTo>
                  <a:lnTo>
                    <a:pt x="151930" y="1651"/>
                  </a:lnTo>
                  <a:lnTo>
                    <a:pt x="151930" y="4114"/>
                  </a:lnTo>
                  <a:lnTo>
                    <a:pt x="153581" y="3289"/>
                  </a:lnTo>
                  <a:lnTo>
                    <a:pt x="153581" y="0"/>
                  </a:lnTo>
                  <a:close/>
                </a:path>
                <a:path w="442595" h="810895">
                  <a:moveTo>
                    <a:pt x="155232" y="0"/>
                  </a:moveTo>
                  <a:lnTo>
                    <a:pt x="153581" y="0"/>
                  </a:lnTo>
                  <a:lnTo>
                    <a:pt x="155232" y="1651"/>
                  </a:lnTo>
                  <a:lnTo>
                    <a:pt x="155232" y="0"/>
                  </a:lnTo>
                  <a:close/>
                </a:path>
                <a:path w="442595" h="810895">
                  <a:moveTo>
                    <a:pt x="161836" y="767575"/>
                  </a:moveTo>
                  <a:lnTo>
                    <a:pt x="160591" y="757440"/>
                  </a:lnTo>
                  <a:lnTo>
                    <a:pt x="158115" y="736536"/>
                  </a:lnTo>
                  <a:lnTo>
                    <a:pt x="156883" y="726401"/>
                  </a:lnTo>
                  <a:lnTo>
                    <a:pt x="155905" y="718731"/>
                  </a:lnTo>
                  <a:lnTo>
                    <a:pt x="154559" y="702767"/>
                  </a:lnTo>
                  <a:lnTo>
                    <a:pt x="153581" y="695096"/>
                  </a:lnTo>
                  <a:lnTo>
                    <a:pt x="153581" y="688517"/>
                  </a:lnTo>
                  <a:lnTo>
                    <a:pt x="151930" y="681926"/>
                  </a:lnTo>
                  <a:lnTo>
                    <a:pt x="151930" y="668743"/>
                  </a:lnTo>
                  <a:lnTo>
                    <a:pt x="150279" y="663803"/>
                  </a:lnTo>
                  <a:lnTo>
                    <a:pt x="150279" y="662152"/>
                  </a:lnTo>
                  <a:lnTo>
                    <a:pt x="146977" y="648982"/>
                  </a:lnTo>
                  <a:lnTo>
                    <a:pt x="146977" y="630859"/>
                  </a:lnTo>
                  <a:lnTo>
                    <a:pt x="145326" y="632510"/>
                  </a:lnTo>
                  <a:lnTo>
                    <a:pt x="145326" y="650621"/>
                  </a:lnTo>
                  <a:lnTo>
                    <a:pt x="146977" y="662152"/>
                  </a:lnTo>
                  <a:lnTo>
                    <a:pt x="146977" y="672045"/>
                  </a:lnTo>
                  <a:lnTo>
                    <a:pt x="148628" y="676986"/>
                  </a:lnTo>
                  <a:lnTo>
                    <a:pt x="148628" y="683564"/>
                  </a:lnTo>
                  <a:lnTo>
                    <a:pt x="150279" y="690156"/>
                  </a:lnTo>
                  <a:lnTo>
                    <a:pt x="150279" y="701687"/>
                  </a:lnTo>
                  <a:lnTo>
                    <a:pt x="151930" y="708279"/>
                  </a:lnTo>
                  <a:lnTo>
                    <a:pt x="151930" y="716508"/>
                  </a:lnTo>
                  <a:lnTo>
                    <a:pt x="153416" y="729818"/>
                  </a:lnTo>
                  <a:lnTo>
                    <a:pt x="155232" y="742657"/>
                  </a:lnTo>
                  <a:lnTo>
                    <a:pt x="157035" y="755192"/>
                  </a:lnTo>
                  <a:lnTo>
                    <a:pt x="158534" y="767575"/>
                  </a:lnTo>
                  <a:lnTo>
                    <a:pt x="158534" y="769226"/>
                  </a:lnTo>
                  <a:lnTo>
                    <a:pt x="161836" y="769226"/>
                  </a:lnTo>
                  <a:lnTo>
                    <a:pt x="161836" y="767575"/>
                  </a:lnTo>
                  <a:close/>
                </a:path>
                <a:path w="442595" h="810895">
                  <a:moveTo>
                    <a:pt x="166789" y="252018"/>
                  </a:moveTo>
                  <a:lnTo>
                    <a:pt x="163487" y="248716"/>
                  </a:lnTo>
                  <a:lnTo>
                    <a:pt x="161836" y="250367"/>
                  </a:lnTo>
                  <a:lnTo>
                    <a:pt x="161836" y="334365"/>
                  </a:lnTo>
                  <a:lnTo>
                    <a:pt x="162090" y="342036"/>
                  </a:lnTo>
                  <a:lnTo>
                    <a:pt x="163233" y="358000"/>
                  </a:lnTo>
                  <a:lnTo>
                    <a:pt x="163487" y="365671"/>
                  </a:lnTo>
                  <a:lnTo>
                    <a:pt x="163487" y="367309"/>
                  </a:lnTo>
                  <a:lnTo>
                    <a:pt x="166789" y="367309"/>
                  </a:lnTo>
                  <a:lnTo>
                    <a:pt x="166789" y="252018"/>
                  </a:lnTo>
                  <a:close/>
                </a:path>
                <a:path w="442595" h="810895">
                  <a:moveTo>
                    <a:pt x="170091" y="428256"/>
                  </a:moveTo>
                  <a:lnTo>
                    <a:pt x="169786" y="419608"/>
                  </a:lnTo>
                  <a:lnTo>
                    <a:pt x="168846" y="410959"/>
                  </a:lnTo>
                  <a:lnTo>
                    <a:pt x="167309" y="402323"/>
                  </a:lnTo>
                  <a:lnTo>
                    <a:pt x="165138" y="393674"/>
                  </a:lnTo>
                  <a:lnTo>
                    <a:pt x="165138" y="392023"/>
                  </a:lnTo>
                  <a:lnTo>
                    <a:pt x="163487" y="393674"/>
                  </a:lnTo>
                  <a:lnTo>
                    <a:pt x="164693" y="401396"/>
                  </a:lnTo>
                  <a:lnTo>
                    <a:pt x="165760" y="409727"/>
                  </a:lnTo>
                  <a:lnTo>
                    <a:pt x="166509" y="418680"/>
                  </a:lnTo>
                  <a:lnTo>
                    <a:pt x="166789" y="428256"/>
                  </a:lnTo>
                  <a:lnTo>
                    <a:pt x="166789" y="477672"/>
                  </a:lnTo>
                  <a:lnTo>
                    <a:pt x="165138" y="485914"/>
                  </a:lnTo>
                  <a:lnTo>
                    <a:pt x="165138" y="512267"/>
                  </a:lnTo>
                  <a:lnTo>
                    <a:pt x="168440" y="512267"/>
                  </a:lnTo>
                  <a:lnTo>
                    <a:pt x="168440" y="477672"/>
                  </a:lnTo>
                  <a:lnTo>
                    <a:pt x="170091" y="469442"/>
                  </a:lnTo>
                  <a:lnTo>
                    <a:pt x="170091" y="428256"/>
                  </a:lnTo>
                  <a:close/>
                </a:path>
                <a:path w="442595" h="810895">
                  <a:moveTo>
                    <a:pt x="173393" y="678624"/>
                  </a:moveTo>
                  <a:lnTo>
                    <a:pt x="171742" y="676986"/>
                  </a:lnTo>
                  <a:lnTo>
                    <a:pt x="171742" y="673684"/>
                  </a:lnTo>
                  <a:lnTo>
                    <a:pt x="170091" y="672045"/>
                  </a:lnTo>
                  <a:lnTo>
                    <a:pt x="170091" y="670394"/>
                  </a:lnTo>
                  <a:lnTo>
                    <a:pt x="168440" y="668743"/>
                  </a:lnTo>
                  <a:lnTo>
                    <a:pt x="166789" y="670394"/>
                  </a:lnTo>
                  <a:lnTo>
                    <a:pt x="166789" y="672045"/>
                  </a:lnTo>
                  <a:lnTo>
                    <a:pt x="168440" y="675335"/>
                  </a:lnTo>
                  <a:lnTo>
                    <a:pt x="168440" y="698398"/>
                  </a:lnTo>
                  <a:lnTo>
                    <a:pt x="170091" y="701687"/>
                  </a:lnTo>
                  <a:lnTo>
                    <a:pt x="170091" y="706628"/>
                  </a:lnTo>
                  <a:lnTo>
                    <a:pt x="173393" y="706628"/>
                  </a:lnTo>
                  <a:lnTo>
                    <a:pt x="173393" y="678624"/>
                  </a:lnTo>
                  <a:close/>
                </a:path>
                <a:path w="442595" h="810895">
                  <a:moveTo>
                    <a:pt x="173393" y="225653"/>
                  </a:moveTo>
                  <a:lnTo>
                    <a:pt x="171742" y="222364"/>
                  </a:lnTo>
                  <a:lnTo>
                    <a:pt x="171742" y="215773"/>
                  </a:lnTo>
                  <a:lnTo>
                    <a:pt x="170091" y="212483"/>
                  </a:lnTo>
                  <a:lnTo>
                    <a:pt x="170091" y="189420"/>
                  </a:lnTo>
                  <a:lnTo>
                    <a:pt x="168440" y="189420"/>
                  </a:lnTo>
                  <a:lnTo>
                    <a:pt x="168440" y="186131"/>
                  </a:lnTo>
                  <a:lnTo>
                    <a:pt x="166789" y="187769"/>
                  </a:lnTo>
                  <a:lnTo>
                    <a:pt x="166789" y="215773"/>
                  </a:lnTo>
                  <a:lnTo>
                    <a:pt x="168440" y="219075"/>
                  </a:lnTo>
                  <a:lnTo>
                    <a:pt x="168440" y="227304"/>
                  </a:lnTo>
                  <a:lnTo>
                    <a:pt x="170091" y="230606"/>
                  </a:lnTo>
                  <a:lnTo>
                    <a:pt x="170091" y="233895"/>
                  </a:lnTo>
                  <a:lnTo>
                    <a:pt x="173393" y="233895"/>
                  </a:lnTo>
                  <a:lnTo>
                    <a:pt x="173393" y="225653"/>
                  </a:lnTo>
                  <a:close/>
                </a:path>
                <a:path w="442595" h="810895">
                  <a:moveTo>
                    <a:pt x="175044" y="756043"/>
                  </a:moveTo>
                  <a:lnTo>
                    <a:pt x="173393" y="754392"/>
                  </a:lnTo>
                  <a:lnTo>
                    <a:pt x="173393" y="757694"/>
                  </a:lnTo>
                  <a:lnTo>
                    <a:pt x="175044" y="756043"/>
                  </a:lnTo>
                  <a:close/>
                </a:path>
                <a:path w="442595" h="810895">
                  <a:moveTo>
                    <a:pt x="176695" y="647331"/>
                  </a:moveTo>
                  <a:lnTo>
                    <a:pt x="176415" y="635800"/>
                  </a:lnTo>
                  <a:lnTo>
                    <a:pt x="175298" y="613981"/>
                  </a:lnTo>
                  <a:lnTo>
                    <a:pt x="175044" y="602856"/>
                  </a:lnTo>
                  <a:lnTo>
                    <a:pt x="175044" y="594626"/>
                  </a:lnTo>
                  <a:lnTo>
                    <a:pt x="173393" y="588035"/>
                  </a:lnTo>
                  <a:lnTo>
                    <a:pt x="173393" y="573214"/>
                  </a:lnTo>
                  <a:lnTo>
                    <a:pt x="171742" y="566623"/>
                  </a:lnTo>
                  <a:lnTo>
                    <a:pt x="171742" y="546862"/>
                  </a:lnTo>
                  <a:lnTo>
                    <a:pt x="170091" y="538619"/>
                  </a:lnTo>
                  <a:lnTo>
                    <a:pt x="170091" y="532028"/>
                  </a:lnTo>
                  <a:lnTo>
                    <a:pt x="168440" y="530390"/>
                  </a:lnTo>
                  <a:lnTo>
                    <a:pt x="165138" y="528739"/>
                  </a:lnTo>
                  <a:lnTo>
                    <a:pt x="165138" y="527088"/>
                  </a:lnTo>
                  <a:lnTo>
                    <a:pt x="163487" y="528739"/>
                  </a:lnTo>
                  <a:lnTo>
                    <a:pt x="165138" y="532028"/>
                  </a:lnTo>
                  <a:lnTo>
                    <a:pt x="165138" y="569912"/>
                  </a:lnTo>
                  <a:lnTo>
                    <a:pt x="166789" y="574852"/>
                  </a:lnTo>
                  <a:lnTo>
                    <a:pt x="166789" y="583095"/>
                  </a:lnTo>
                  <a:lnTo>
                    <a:pt x="168440" y="586384"/>
                  </a:lnTo>
                  <a:lnTo>
                    <a:pt x="168440" y="591324"/>
                  </a:lnTo>
                  <a:lnTo>
                    <a:pt x="170091" y="597916"/>
                  </a:lnTo>
                  <a:lnTo>
                    <a:pt x="170091" y="602856"/>
                  </a:lnTo>
                  <a:lnTo>
                    <a:pt x="170345" y="609066"/>
                  </a:lnTo>
                  <a:lnTo>
                    <a:pt x="170916" y="615416"/>
                  </a:lnTo>
                  <a:lnTo>
                    <a:pt x="171488" y="622084"/>
                  </a:lnTo>
                  <a:lnTo>
                    <a:pt x="171742" y="629208"/>
                  </a:lnTo>
                  <a:lnTo>
                    <a:pt x="171742" y="635800"/>
                  </a:lnTo>
                  <a:lnTo>
                    <a:pt x="173393" y="640740"/>
                  </a:lnTo>
                  <a:lnTo>
                    <a:pt x="173393" y="648982"/>
                  </a:lnTo>
                  <a:lnTo>
                    <a:pt x="176695" y="648982"/>
                  </a:lnTo>
                  <a:lnTo>
                    <a:pt x="176695" y="647331"/>
                  </a:lnTo>
                  <a:close/>
                </a:path>
                <a:path w="442595" h="810895">
                  <a:moveTo>
                    <a:pt x="181648" y="774166"/>
                  </a:moveTo>
                  <a:lnTo>
                    <a:pt x="179997" y="772515"/>
                  </a:lnTo>
                  <a:lnTo>
                    <a:pt x="179997" y="765924"/>
                  </a:lnTo>
                  <a:lnTo>
                    <a:pt x="178346" y="764286"/>
                  </a:lnTo>
                  <a:lnTo>
                    <a:pt x="176695" y="759345"/>
                  </a:lnTo>
                  <a:lnTo>
                    <a:pt x="175869" y="757694"/>
                  </a:lnTo>
                  <a:lnTo>
                    <a:pt x="175044" y="756043"/>
                  </a:lnTo>
                  <a:lnTo>
                    <a:pt x="173393" y="759345"/>
                  </a:lnTo>
                  <a:lnTo>
                    <a:pt x="175044" y="764286"/>
                  </a:lnTo>
                  <a:lnTo>
                    <a:pt x="175044" y="774166"/>
                  </a:lnTo>
                  <a:lnTo>
                    <a:pt x="176695" y="775804"/>
                  </a:lnTo>
                  <a:lnTo>
                    <a:pt x="176695" y="780757"/>
                  </a:lnTo>
                  <a:lnTo>
                    <a:pt x="178346" y="782396"/>
                  </a:lnTo>
                  <a:lnTo>
                    <a:pt x="178346" y="787336"/>
                  </a:lnTo>
                  <a:lnTo>
                    <a:pt x="181648" y="787336"/>
                  </a:lnTo>
                  <a:lnTo>
                    <a:pt x="181648" y="774166"/>
                  </a:lnTo>
                  <a:close/>
                </a:path>
                <a:path w="442595" h="810895">
                  <a:moveTo>
                    <a:pt x="184950" y="57645"/>
                  </a:moveTo>
                  <a:lnTo>
                    <a:pt x="178346" y="28003"/>
                  </a:lnTo>
                  <a:lnTo>
                    <a:pt x="178346" y="29641"/>
                  </a:lnTo>
                  <a:lnTo>
                    <a:pt x="180251" y="36106"/>
                  </a:lnTo>
                  <a:lnTo>
                    <a:pt x="181241" y="43027"/>
                  </a:lnTo>
                  <a:lnTo>
                    <a:pt x="181597" y="50266"/>
                  </a:lnTo>
                  <a:lnTo>
                    <a:pt x="181648" y="92240"/>
                  </a:lnTo>
                  <a:lnTo>
                    <a:pt x="179997" y="98831"/>
                  </a:lnTo>
                  <a:lnTo>
                    <a:pt x="179997" y="112001"/>
                  </a:lnTo>
                  <a:lnTo>
                    <a:pt x="178346" y="120243"/>
                  </a:lnTo>
                  <a:lnTo>
                    <a:pt x="178346" y="126834"/>
                  </a:lnTo>
                  <a:lnTo>
                    <a:pt x="181648" y="126834"/>
                  </a:lnTo>
                  <a:lnTo>
                    <a:pt x="181648" y="112001"/>
                  </a:lnTo>
                  <a:lnTo>
                    <a:pt x="183299" y="105410"/>
                  </a:lnTo>
                  <a:lnTo>
                    <a:pt x="183299" y="98831"/>
                  </a:lnTo>
                  <a:lnTo>
                    <a:pt x="184950" y="92240"/>
                  </a:lnTo>
                  <a:lnTo>
                    <a:pt x="184950" y="57645"/>
                  </a:lnTo>
                  <a:close/>
                </a:path>
                <a:path w="442595" h="810895">
                  <a:moveTo>
                    <a:pt x="193205" y="56007"/>
                  </a:moveTo>
                  <a:lnTo>
                    <a:pt x="191554" y="57645"/>
                  </a:lnTo>
                  <a:lnTo>
                    <a:pt x="193205" y="57645"/>
                  </a:lnTo>
                  <a:lnTo>
                    <a:pt x="193205" y="56007"/>
                  </a:lnTo>
                  <a:close/>
                </a:path>
                <a:path w="442595" h="810895">
                  <a:moveTo>
                    <a:pt x="196507" y="357428"/>
                  </a:moveTo>
                  <a:lnTo>
                    <a:pt x="194856" y="350837"/>
                  </a:lnTo>
                  <a:lnTo>
                    <a:pt x="194856" y="337667"/>
                  </a:lnTo>
                  <a:lnTo>
                    <a:pt x="193205" y="331076"/>
                  </a:lnTo>
                  <a:lnTo>
                    <a:pt x="193205" y="327787"/>
                  </a:lnTo>
                  <a:lnTo>
                    <a:pt x="191554" y="327787"/>
                  </a:lnTo>
                  <a:lnTo>
                    <a:pt x="191554" y="326136"/>
                  </a:lnTo>
                  <a:lnTo>
                    <a:pt x="189903" y="326136"/>
                  </a:lnTo>
                  <a:lnTo>
                    <a:pt x="189903" y="327787"/>
                  </a:lnTo>
                  <a:lnTo>
                    <a:pt x="188252" y="327787"/>
                  </a:lnTo>
                  <a:lnTo>
                    <a:pt x="188252" y="329425"/>
                  </a:lnTo>
                  <a:lnTo>
                    <a:pt x="189903" y="329425"/>
                  </a:lnTo>
                  <a:lnTo>
                    <a:pt x="189903" y="331076"/>
                  </a:lnTo>
                  <a:lnTo>
                    <a:pt x="188252" y="329425"/>
                  </a:lnTo>
                  <a:lnTo>
                    <a:pt x="188252" y="332727"/>
                  </a:lnTo>
                  <a:lnTo>
                    <a:pt x="189903" y="334365"/>
                  </a:lnTo>
                  <a:lnTo>
                    <a:pt x="189903" y="390372"/>
                  </a:lnTo>
                  <a:lnTo>
                    <a:pt x="191554" y="398614"/>
                  </a:lnTo>
                  <a:lnTo>
                    <a:pt x="191820" y="407238"/>
                  </a:lnTo>
                  <a:lnTo>
                    <a:pt x="192951" y="423862"/>
                  </a:lnTo>
                  <a:lnTo>
                    <a:pt x="193205" y="431558"/>
                  </a:lnTo>
                  <a:lnTo>
                    <a:pt x="193205" y="433197"/>
                  </a:lnTo>
                  <a:lnTo>
                    <a:pt x="196507" y="433197"/>
                  </a:lnTo>
                  <a:lnTo>
                    <a:pt x="196507" y="357428"/>
                  </a:lnTo>
                  <a:close/>
                </a:path>
                <a:path w="442595" h="810895">
                  <a:moveTo>
                    <a:pt x="196507" y="301434"/>
                  </a:moveTo>
                  <a:lnTo>
                    <a:pt x="194030" y="269100"/>
                  </a:lnTo>
                  <a:lnTo>
                    <a:pt x="192798" y="252552"/>
                  </a:lnTo>
                  <a:lnTo>
                    <a:pt x="191554" y="235546"/>
                  </a:lnTo>
                  <a:lnTo>
                    <a:pt x="191300" y="229108"/>
                  </a:lnTo>
                  <a:lnTo>
                    <a:pt x="190169" y="215620"/>
                  </a:lnTo>
                  <a:lnTo>
                    <a:pt x="189903" y="209181"/>
                  </a:lnTo>
                  <a:lnTo>
                    <a:pt x="189928" y="145237"/>
                  </a:lnTo>
                  <a:lnTo>
                    <a:pt x="190119" y="136093"/>
                  </a:lnTo>
                  <a:lnTo>
                    <a:pt x="190601" y="127266"/>
                  </a:lnTo>
                  <a:lnTo>
                    <a:pt x="191554" y="118592"/>
                  </a:lnTo>
                  <a:lnTo>
                    <a:pt x="191554" y="116941"/>
                  </a:lnTo>
                  <a:lnTo>
                    <a:pt x="186601" y="154825"/>
                  </a:lnTo>
                  <a:lnTo>
                    <a:pt x="186601" y="209181"/>
                  </a:lnTo>
                  <a:lnTo>
                    <a:pt x="186867" y="215620"/>
                  </a:lnTo>
                  <a:lnTo>
                    <a:pt x="187998" y="229108"/>
                  </a:lnTo>
                  <a:lnTo>
                    <a:pt x="188252" y="235546"/>
                  </a:lnTo>
                  <a:lnTo>
                    <a:pt x="189496" y="252552"/>
                  </a:lnTo>
                  <a:lnTo>
                    <a:pt x="191973" y="285343"/>
                  </a:lnTo>
                  <a:lnTo>
                    <a:pt x="193205" y="301434"/>
                  </a:lnTo>
                  <a:lnTo>
                    <a:pt x="193205" y="303072"/>
                  </a:lnTo>
                  <a:lnTo>
                    <a:pt x="196507" y="303072"/>
                  </a:lnTo>
                  <a:lnTo>
                    <a:pt x="196507" y="301434"/>
                  </a:lnTo>
                  <a:close/>
                </a:path>
                <a:path w="442595" h="810895">
                  <a:moveTo>
                    <a:pt x="198158" y="64236"/>
                  </a:moveTo>
                  <a:lnTo>
                    <a:pt x="196507" y="62585"/>
                  </a:lnTo>
                  <a:lnTo>
                    <a:pt x="194856" y="59296"/>
                  </a:lnTo>
                  <a:lnTo>
                    <a:pt x="191554" y="57645"/>
                  </a:lnTo>
                  <a:lnTo>
                    <a:pt x="193205" y="60947"/>
                  </a:lnTo>
                  <a:lnTo>
                    <a:pt x="193205" y="98831"/>
                  </a:lnTo>
                  <a:lnTo>
                    <a:pt x="196507" y="98831"/>
                  </a:lnTo>
                  <a:lnTo>
                    <a:pt x="196507" y="88950"/>
                  </a:lnTo>
                  <a:lnTo>
                    <a:pt x="198158" y="82359"/>
                  </a:lnTo>
                  <a:lnTo>
                    <a:pt x="198158" y="64236"/>
                  </a:lnTo>
                  <a:close/>
                </a:path>
                <a:path w="442595" h="810895">
                  <a:moveTo>
                    <a:pt x="203123" y="775817"/>
                  </a:moveTo>
                  <a:lnTo>
                    <a:pt x="201879" y="766191"/>
                  </a:lnTo>
                  <a:lnTo>
                    <a:pt x="199402" y="747547"/>
                  </a:lnTo>
                  <a:lnTo>
                    <a:pt x="198170" y="737920"/>
                  </a:lnTo>
                  <a:lnTo>
                    <a:pt x="197027" y="731342"/>
                  </a:lnTo>
                  <a:lnTo>
                    <a:pt x="194449" y="717080"/>
                  </a:lnTo>
                  <a:lnTo>
                    <a:pt x="193205" y="709930"/>
                  </a:lnTo>
                  <a:lnTo>
                    <a:pt x="193205" y="704989"/>
                  </a:lnTo>
                  <a:lnTo>
                    <a:pt x="191554" y="700036"/>
                  </a:lnTo>
                  <a:lnTo>
                    <a:pt x="191554" y="691807"/>
                  </a:lnTo>
                  <a:lnTo>
                    <a:pt x="189903" y="686866"/>
                  </a:lnTo>
                  <a:lnTo>
                    <a:pt x="189903" y="683564"/>
                  </a:lnTo>
                  <a:lnTo>
                    <a:pt x="188671" y="678065"/>
                  </a:lnTo>
                  <a:lnTo>
                    <a:pt x="187426" y="671626"/>
                  </a:lnTo>
                  <a:lnTo>
                    <a:pt x="186194" y="664578"/>
                  </a:lnTo>
                  <a:lnTo>
                    <a:pt x="184950" y="657212"/>
                  </a:lnTo>
                  <a:lnTo>
                    <a:pt x="184950" y="645680"/>
                  </a:lnTo>
                  <a:lnTo>
                    <a:pt x="183299" y="648982"/>
                  </a:lnTo>
                  <a:lnTo>
                    <a:pt x="183299" y="657212"/>
                  </a:lnTo>
                  <a:lnTo>
                    <a:pt x="183819" y="663879"/>
                  </a:lnTo>
                  <a:lnTo>
                    <a:pt x="184950" y="671004"/>
                  </a:lnTo>
                  <a:lnTo>
                    <a:pt x="186093" y="677837"/>
                  </a:lnTo>
                  <a:lnTo>
                    <a:pt x="186601" y="683564"/>
                  </a:lnTo>
                  <a:lnTo>
                    <a:pt x="186601" y="688517"/>
                  </a:lnTo>
                  <a:lnTo>
                    <a:pt x="188252" y="693458"/>
                  </a:lnTo>
                  <a:lnTo>
                    <a:pt x="188252" y="703338"/>
                  </a:lnTo>
                  <a:lnTo>
                    <a:pt x="189903" y="708279"/>
                  </a:lnTo>
                  <a:lnTo>
                    <a:pt x="189903" y="713219"/>
                  </a:lnTo>
                  <a:lnTo>
                    <a:pt x="191554" y="719810"/>
                  </a:lnTo>
                  <a:lnTo>
                    <a:pt x="191554" y="724750"/>
                  </a:lnTo>
                  <a:lnTo>
                    <a:pt x="193205" y="731342"/>
                  </a:lnTo>
                  <a:lnTo>
                    <a:pt x="194449" y="737768"/>
                  </a:lnTo>
                  <a:lnTo>
                    <a:pt x="196926" y="751255"/>
                  </a:lnTo>
                  <a:lnTo>
                    <a:pt x="198158" y="757694"/>
                  </a:lnTo>
                  <a:lnTo>
                    <a:pt x="199821" y="764286"/>
                  </a:lnTo>
                  <a:lnTo>
                    <a:pt x="199821" y="777455"/>
                  </a:lnTo>
                  <a:lnTo>
                    <a:pt x="203123" y="777455"/>
                  </a:lnTo>
                  <a:lnTo>
                    <a:pt x="203123" y="775817"/>
                  </a:lnTo>
                  <a:close/>
                </a:path>
                <a:path w="442595" h="810895">
                  <a:moveTo>
                    <a:pt x="208076" y="670394"/>
                  </a:moveTo>
                  <a:lnTo>
                    <a:pt x="206425" y="668743"/>
                  </a:lnTo>
                  <a:lnTo>
                    <a:pt x="206425" y="670394"/>
                  </a:lnTo>
                  <a:lnTo>
                    <a:pt x="208076" y="670394"/>
                  </a:lnTo>
                  <a:close/>
                </a:path>
                <a:path w="442595" h="810895">
                  <a:moveTo>
                    <a:pt x="208076" y="634149"/>
                  </a:moveTo>
                  <a:lnTo>
                    <a:pt x="206857" y="624268"/>
                  </a:lnTo>
                  <a:lnTo>
                    <a:pt x="205803" y="614387"/>
                  </a:lnTo>
                  <a:lnTo>
                    <a:pt x="205054" y="604507"/>
                  </a:lnTo>
                  <a:lnTo>
                    <a:pt x="204774" y="594626"/>
                  </a:lnTo>
                  <a:lnTo>
                    <a:pt x="203784" y="588416"/>
                  </a:lnTo>
                  <a:lnTo>
                    <a:pt x="203136" y="582269"/>
                  </a:lnTo>
                  <a:lnTo>
                    <a:pt x="202450" y="575398"/>
                  </a:lnTo>
                  <a:lnTo>
                    <a:pt x="201472" y="568274"/>
                  </a:lnTo>
                  <a:lnTo>
                    <a:pt x="201472" y="563321"/>
                  </a:lnTo>
                  <a:lnTo>
                    <a:pt x="199809" y="556742"/>
                  </a:lnTo>
                  <a:lnTo>
                    <a:pt x="199809" y="551802"/>
                  </a:lnTo>
                  <a:lnTo>
                    <a:pt x="198831" y="545592"/>
                  </a:lnTo>
                  <a:lnTo>
                    <a:pt x="198158" y="539242"/>
                  </a:lnTo>
                  <a:lnTo>
                    <a:pt x="197497" y="532574"/>
                  </a:lnTo>
                  <a:lnTo>
                    <a:pt x="196507" y="525437"/>
                  </a:lnTo>
                  <a:lnTo>
                    <a:pt x="196507" y="523798"/>
                  </a:lnTo>
                  <a:lnTo>
                    <a:pt x="194856" y="508965"/>
                  </a:lnTo>
                  <a:lnTo>
                    <a:pt x="193205" y="500735"/>
                  </a:lnTo>
                  <a:lnTo>
                    <a:pt x="193205" y="497446"/>
                  </a:lnTo>
                  <a:lnTo>
                    <a:pt x="191554" y="495795"/>
                  </a:lnTo>
                  <a:lnTo>
                    <a:pt x="191554" y="494144"/>
                  </a:lnTo>
                  <a:lnTo>
                    <a:pt x="189903" y="494144"/>
                  </a:lnTo>
                  <a:lnTo>
                    <a:pt x="188252" y="494144"/>
                  </a:lnTo>
                  <a:lnTo>
                    <a:pt x="189903" y="495795"/>
                  </a:lnTo>
                  <a:lnTo>
                    <a:pt x="191554" y="499084"/>
                  </a:lnTo>
                  <a:lnTo>
                    <a:pt x="191554" y="518858"/>
                  </a:lnTo>
                  <a:lnTo>
                    <a:pt x="193205" y="525437"/>
                  </a:lnTo>
                  <a:lnTo>
                    <a:pt x="193205" y="532028"/>
                  </a:lnTo>
                  <a:lnTo>
                    <a:pt x="194856" y="538619"/>
                  </a:lnTo>
                  <a:lnTo>
                    <a:pt x="194856" y="548500"/>
                  </a:lnTo>
                  <a:lnTo>
                    <a:pt x="196507" y="555091"/>
                  </a:lnTo>
                  <a:lnTo>
                    <a:pt x="196507" y="560031"/>
                  </a:lnTo>
                  <a:lnTo>
                    <a:pt x="197726" y="567448"/>
                  </a:lnTo>
                  <a:lnTo>
                    <a:pt x="198780" y="574852"/>
                  </a:lnTo>
                  <a:lnTo>
                    <a:pt x="199517" y="582066"/>
                  </a:lnTo>
                  <a:lnTo>
                    <a:pt x="199821" y="589686"/>
                  </a:lnTo>
                  <a:lnTo>
                    <a:pt x="204774" y="634149"/>
                  </a:lnTo>
                  <a:lnTo>
                    <a:pt x="204774" y="635800"/>
                  </a:lnTo>
                  <a:lnTo>
                    <a:pt x="208076" y="635800"/>
                  </a:lnTo>
                  <a:lnTo>
                    <a:pt x="208076" y="634149"/>
                  </a:lnTo>
                  <a:close/>
                </a:path>
                <a:path w="442595" h="810895">
                  <a:moveTo>
                    <a:pt x="213029" y="675335"/>
                  </a:moveTo>
                  <a:lnTo>
                    <a:pt x="209727" y="672045"/>
                  </a:lnTo>
                  <a:lnTo>
                    <a:pt x="209727" y="668743"/>
                  </a:lnTo>
                  <a:lnTo>
                    <a:pt x="208076" y="667092"/>
                  </a:lnTo>
                  <a:lnTo>
                    <a:pt x="206425" y="667092"/>
                  </a:lnTo>
                  <a:lnTo>
                    <a:pt x="208076" y="670394"/>
                  </a:lnTo>
                  <a:lnTo>
                    <a:pt x="208076" y="700036"/>
                  </a:lnTo>
                  <a:lnTo>
                    <a:pt x="209727" y="704977"/>
                  </a:lnTo>
                  <a:lnTo>
                    <a:pt x="209727" y="711568"/>
                  </a:lnTo>
                  <a:lnTo>
                    <a:pt x="213029" y="711568"/>
                  </a:lnTo>
                  <a:lnTo>
                    <a:pt x="213029" y="675335"/>
                  </a:lnTo>
                  <a:close/>
                </a:path>
                <a:path w="442595" h="810895">
                  <a:moveTo>
                    <a:pt x="217982" y="67525"/>
                  </a:moveTo>
                  <a:lnTo>
                    <a:pt x="216331" y="67525"/>
                  </a:lnTo>
                  <a:lnTo>
                    <a:pt x="214680" y="69176"/>
                  </a:lnTo>
                  <a:lnTo>
                    <a:pt x="214680" y="107061"/>
                  </a:lnTo>
                  <a:lnTo>
                    <a:pt x="217982" y="107061"/>
                  </a:lnTo>
                  <a:lnTo>
                    <a:pt x="217982" y="67525"/>
                  </a:lnTo>
                  <a:close/>
                </a:path>
                <a:path w="442595" h="810895">
                  <a:moveTo>
                    <a:pt x="219633" y="260248"/>
                  </a:moveTo>
                  <a:lnTo>
                    <a:pt x="217982" y="252018"/>
                  </a:lnTo>
                  <a:lnTo>
                    <a:pt x="217982" y="247065"/>
                  </a:lnTo>
                  <a:lnTo>
                    <a:pt x="214680" y="242125"/>
                  </a:lnTo>
                  <a:lnTo>
                    <a:pt x="213029" y="242125"/>
                  </a:lnTo>
                  <a:lnTo>
                    <a:pt x="213029" y="248716"/>
                  </a:lnTo>
                  <a:lnTo>
                    <a:pt x="214680" y="256959"/>
                  </a:lnTo>
                  <a:lnTo>
                    <a:pt x="214706" y="347967"/>
                  </a:lnTo>
                  <a:lnTo>
                    <a:pt x="214884" y="356603"/>
                  </a:lnTo>
                  <a:lnTo>
                    <a:pt x="215379" y="365252"/>
                  </a:lnTo>
                  <a:lnTo>
                    <a:pt x="216331" y="373900"/>
                  </a:lnTo>
                  <a:lnTo>
                    <a:pt x="216331" y="375551"/>
                  </a:lnTo>
                  <a:lnTo>
                    <a:pt x="219633" y="375551"/>
                  </a:lnTo>
                  <a:lnTo>
                    <a:pt x="219633" y="260248"/>
                  </a:lnTo>
                  <a:close/>
                </a:path>
                <a:path w="442595" h="810895">
                  <a:moveTo>
                    <a:pt x="221284" y="492493"/>
                  </a:moveTo>
                  <a:lnTo>
                    <a:pt x="214477" y="448233"/>
                  </a:lnTo>
                  <a:lnTo>
                    <a:pt x="208076" y="433197"/>
                  </a:lnTo>
                  <a:lnTo>
                    <a:pt x="206425" y="434848"/>
                  </a:lnTo>
                  <a:lnTo>
                    <a:pt x="209562" y="445020"/>
                  </a:lnTo>
                  <a:lnTo>
                    <a:pt x="211747" y="455460"/>
                  </a:lnTo>
                  <a:lnTo>
                    <a:pt x="213385" y="466585"/>
                  </a:lnTo>
                  <a:lnTo>
                    <a:pt x="214680" y="477672"/>
                  </a:lnTo>
                  <a:lnTo>
                    <a:pt x="214680" y="485914"/>
                  </a:lnTo>
                  <a:lnTo>
                    <a:pt x="216331" y="494144"/>
                  </a:lnTo>
                  <a:lnTo>
                    <a:pt x="216357" y="558520"/>
                  </a:lnTo>
                  <a:lnTo>
                    <a:pt x="216535" y="566420"/>
                  </a:lnTo>
                  <a:lnTo>
                    <a:pt x="217030" y="574001"/>
                  </a:lnTo>
                  <a:lnTo>
                    <a:pt x="217982" y="581444"/>
                  </a:lnTo>
                  <a:lnTo>
                    <a:pt x="217982" y="583095"/>
                  </a:lnTo>
                  <a:lnTo>
                    <a:pt x="221284" y="583095"/>
                  </a:lnTo>
                  <a:lnTo>
                    <a:pt x="221284" y="492493"/>
                  </a:lnTo>
                  <a:close/>
                </a:path>
                <a:path w="442595" h="810895">
                  <a:moveTo>
                    <a:pt x="221284" y="120243"/>
                  </a:moveTo>
                  <a:lnTo>
                    <a:pt x="219633" y="121881"/>
                  </a:lnTo>
                  <a:lnTo>
                    <a:pt x="217982" y="121881"/>
                  </a:lnTo>
                  <a:lnTo>
                    <a:pt x="214680" y="128473"/>
                  </a:lnTo>
                  <a:lnTo>
                    <a:pt x="213029" y="136715"/>
                  </a:lnTo>
                  <a:lnTo>
                    <a:pt x="213029" y="176237"/>
                  </a:lnTo>
                  <a:lnTo>
                    <a:pt x="214680" y="181190"/>
                  </a:lnTo>
                  <a:lnTo>
                    <a:pt x="214680" y="192709"/>
                  </a:lnTo>
                  <a:lnTo>
                    <a:pt x="216331" y="197662"/>
                  </a:lnTo>
                  <a:lnTo>
                    <a:pt x="216331" y="204241"/>
                  </a:lnTo>
                  <a:lnTo>
                    <a:pt x="219633" y="204241"/>
                  </a:lnTo>
                  <a:lnTo>
                    <a:pt x="219633" y="179539"/>
                  </a:lnTo>
                  <a:lnTo>
                    <a:pt x="217982" y="172948"/>
                  </a:lnTo>
                  <a:lnTo>
                    <a:pt x="217982" y="128473"/>
                  </a:lnTo>
                  <a:lnTo>
                    <a:pt x="221284" y="120243"/>
                  </a:lnTo>
                  <a:close/>
                </a:path>
                <a:path w="442595" h="810895">
                  <a:moveTo>
                    <a:pt x="222935" y="780757"/>
                  </a:moveTo>
                  <a:lnTo>
                    <a:pt x="221284" y="777455"/>
                  </a:lnTo>
                  <a:lnTo>
                    <a:pt x="221284" y="769226"/>
                  </a:lnTo>
                  <a:lnTo>
                    <a:pt x="219633" y="767575"/>
                  </a:lnTo>
                  <a:lnTo>
                    <a:pt x="219633" y="760984"/>
                  </a:lnTo>
                  <a:lnTo>
                    <a:pt x="217982" y="757694"/>
                  </a:lnTo>
                  <a:lnTo>
                    <a:pt x="217982" y="751103"/>
                  </a:lnTo>
                  <a:lnTo>
                    <a:pt x="216331" y="751103"/>
                  </a:lnTo>
                  <a:lnTo>
                    <a:pt x="216331" y="749452"/>
                  </a:lnTo>
                  <a:lnTo>
                    <a:pt x="214680" y="751103"/>
                  </a:lnTo>
                  <a:lnTo>
                    <a:pt x="214680" y="770864"/>
                  </a:lnTo>
                  <a:lnTo>
                    <a:pt x="216331" y="772515"/>
                  </a:lnTo>
                  <a:lnTo>
                    <a:pt x="217982" y="775804"/>
                  </a:lnTo>
                  <a:lnTo>
                    <a:pt x="217982" y="780757"/>
                  </a:lnTo>
                  <a:lnTo>
                    <a:pt x="219633" y="784047"/>
                  </a:lnTo>
                  <a:lnTo>
                    <a:pt x="219633" y="785698"/>
                  </a:lnTo>
                  <a:lnTo>
                    <a:pt x="222935" y="785698"/>
                  </a:lnTo>
                  <a:lnTo>
                    <a:pt x="222935" y="780757"/>
                  </a:lnTo>
                  <a:close/>
                </a:path>
                <a:path w="442595" h="810895">
                  <a:moveTo>
                    <a:pt x="224586" y="640740"/>
                  </a:moveTo>
                  <a:lnTo>
                    <a:pt x="222935" y="639102"/>
                  </a:lnTo>
                  <a:lnTo>
                    <a:pt x="222935" y="635800"/>
                  </a:lnTo>
                  <a:lnTo>
                    <a:pt x="221284" y="634149"/>
                  </a:lnTo>
                  <a:lnTo>
                    <a:pt x="221284" y="629208"/>
                  </a:lnTo>
                  <a:lnTo>
                    <a:pt x="221284" y="627570"/>
                  </a:lnTo>
                  <a:lnTo>
                    <a:pt x="219633" y="627570"/>
                  </a:lnTo>
                  <a:lnTo>
                    <a:pt x="219633" y="635800"/>
                  </a:lnTo>
                  <a:lnTo>
                    <a:pt x="221284" y="637451"/>
                  </a:lnTo>
                  <a:lnTo>
                    <a:pt x="221284" y="642391"/>
                  </a:lnTo>
                  <a:lnTo>
                    <a:pt x="222935" y="640740"/>
                  </a:lnTo>
                  <a:lnTo>
                    <a:pt x="224586" y="640740"/>
                  </a:lnTo>
                  <a:close/>
                </a:path>
                <a:path w="442595" h="810895">
                  <a:moveTo>
                    <a:pt x="227888" y="691807"/>
                  </a:moveTo>
                  <a:lnTo>
                    <a:pt x="226237" y="690156"/>
                  </a:lnTo>
                  <a:lnTo>
                    <a:pt x="224586" y="685215"/>
                  </a:lnTo>
                  <a:lnTo>
                    <a:pt x="224586" y="680275"/>
                  </a:lnTo>
                  <a:lnTo>
                    <a:pt x="222935" y="678624"/>
                  </a:lnTo>
                  <a:lnTo>
                    <a:pt x="222935" y="676986"/>
                  </a:lnTo>
                  <a:lnTo>
                    <a:pt x="221284" y="676986"/>
                  </a:lnTo>
                  <a:lnTo>
                    <a:pt x="221284" y="680275"/>
                  </a:lnTo>
                  <a:lnTo>
                    <a:pt x="222935" y="681926"/>
                  </a:lnTo>
                  <a:lnTo>
                    <a:pt x="222935" y="711568"/>
                  </a:lnTo>
                  <a:lnTo>
                    <a:pt x="224586" y="716508"/>
                  </a:lnTo>
                  <a:lnTo>
                    <a:pt x="224586" y="719810"/>
                  </a:lnTo>
                  <a:lnTo>
                    <a:pt x="227888" y="719810"/>
                  </a:lnTo>
                  <a:lnTo>
                    <a:pt x="227888" y="691807"/>
                  </a:lnTo>
                  <a:close/>
                </a:path>
                <a:path w="442595" h="810895">
                  <a:moveTo>
                    <a:pt x="236143" y="441439"/>
                  </a:moveTo>
                  <a:lnTo>
                    <a:pt x="234492" y="438137"/>
                  </a:lnTo>
                  <a:lnTo>
                    <a:pt x="234492" y="423316"/>
                  </a:lnTo>
                  <a:lnTo>
                    <a:pt x="232841" y="421665"/>
                  </a:lnTo>
                  <a:lnTo>
                    <a:pt x="232841" y="418376"/>
                  </a:lnTo>
                  <a:lnTo>
                    <a:pt x="231190" y="416725"/>
                  </a:lnTo>
                  <a:lnTo>
                    <a:pt x="229539" y="418376"/>
                  </a:lnTo>
                  <a:lnTo>
                    <a:pt x="229539" y="436499"/>
                  </a:lnTo>
                  <a:lnTo>
                    <a:pt x="231190" y="438137"/>
                  </a:lnTo>
                  <a:lnTo>
                    <a:pt x="231190" y="441439"/>
                  </a:lnTo>
                  <a:lnTo>
                    <a:pt x="232841" y="443090"/>
                  </a:lnTo>
                  <a:lnTo>
                    <a:pt x="232841" y="448030"/>
                  </a:lnTo>
                  <a:lnTo>
                    <a:pt x="236143" y="448030"/>
                  </a:lnTo>
                  <a:lnTo>
                    <a:pt x="236143" y="441439"/>
                  </a:lnTo>
                  <a:close/>
                </a:path>
                <a:path w="442595" h="810895">
                  <a:moveTo>
                    <a:pt x="241096" y="482612"/>
                  </a:moveTo>
                  <a:lnTo>
                    <a:pt x="236143" y="482612"/>
                  </a:lnTo>
                  <a:lnTo>
                    <a:pt x="236143" y="513918"/>
                  </a:lnTo>
                  <a:lnTo>
                    <a:pt x="237794" y="517207"/>
                  </a:lnTo>
                  <a:lnTo>
                    <a:pt x="237794" y="518858"/>
                  </a:lnTo>
                  <a:lnTo>
                    <a:pt x="241096" y="518858"/>
                  </a:lnTo>
                  <a:lnTo>
                    <a:pt x="241096" y="482612"/>
                  </a:lnTo>
                  <a:close/>
                </a:path>
                <a:path w="442595" h="810895">
                  <a:moveTo>
                    <a:pt x="241096" y="336016"/>
                  </a:moveTo>
                  <a:lnTo>
                    <a:pt x="239445" y="329425"/>
                  </a:lnTo>
                  <a:lnTo>
                    <a:pt x="239445" y="322846"/>
                  </a:lnTo>
                  <a:lnTo>
                    <a:pt x="237794" y="314604"/>
                  </a:lnTo>
                  <a:lnTo>
                    <a:pt x="234492" y="301434"/>
                  </a:lnTo>
                  <a:lnTo>
                    <a:pt x="232841" y="301434"/>
                  </a:lnTo>
                  <a:lnTo>
                    <a:pt x="234086" y="309118"/>
                  </a:lnTo>
                  <a:lnTo>
                    <a:pt x="235318" y="317284"/>
                  </a:lnTo>
                  <a:lnTo>
                    <a:pt x="237794" y="334365"/>
                  </a:lnTo>
                  <a:lnTo>
                    <a:pt x="237794" y="411784"/>
                  </a:lnTo>
                  <a:lnTo>
                    <a:pt x="241096" y="411784"/>
                  </a:lnTo>
                  <a:lnTo>
                    <a:pt x="241096" y="336016"/>
                  </a:lnTo>
                  <a:close/>
                </a:path>
                <a:path w="442595" h="810895">
                  <a:moveTo>
                    <a:pt x="241096" y="82359"/>
                  </a:moveTo>
                  <a:lnTo>
                    <a:pt x="239445" y="77419"/>
                  </a:lnTo>
                  <a:lnTo>
                    <a:pt x="239445" y="75768"/>
                  </a:lnTo>
                  <a:lnTo>
                    <a:pt x="236143" y="75768"/>
                  </a:lnTo>
                  <a:lnTo>
                    <a:pt x="234492" y="77419"/>
                  </a:lnTo>
                  <a:lnTo>
                    <a:pt x="236143" y="77419"/>
                  </a:lnTo>
                  <a:lnTo>
                    <a:pt x="236169" y="201079"/>
                  </a:lnTo>
                  <a:lnTo>
                    <a:pt x="236347" y="213918"/>
                  </a:lnTo>
                  <a:lnTo>
                    <a:pt x="236842" y="226453"/>
                  </a:lnTo>
                  <a:lnTo>
                    <a:pt x="237794" y="238836"/>
                  </a:lnTo>
                  <a:lnTo>
                    <a:pt x="237794" y="240487"/>
                  </a:lnTo>
                  <a:lnTo>
                    <a:pt x="241096" y="240487"/>
                  </a:lnTo>
                  <a:lnTo>
                    <a:pt x="241096" y="82359"/>
                  </a:lnTo>
                  <a:close/>
                </a:path>
                <a:path w="442595" h="810895">
                  <a:moveTo>
                    <a:pt x="242747" y="779106"/>
                  </a:moveTo>
                  <a:lnTo>
                    <a:pt x="241096" y="772515"/>
                  </a:lnTo>
                  <a:lnTo>
                    <a:pt x="241096" y="765924"/>
                  </a:lnTo>
                  <a:lnTo>
                    <a:pt x="239445" y="762635"/>
                  </a:lnTo>
                  <a:lnTo>
                    <a:pt x="239445" y="752754"/>
                  </a:lnTo>
                  <a:lnTo>
                    <a:pt x="237794" y="749452"/>
                  </a:lnTo>
                  <a:lnTo>
                    <a:pt x="237794" y="744512"/>
                  </a:lnTo>
                  <a:lnTo>
                    <a:pt x="236143" y="739571"/>
                  </a:lnTo>
                  <a:lnTo>
                    <a:pt x="236143" y="737920"/>
                  </a:lnTo>
                  <a:lnTo>
                    <a:pt x="234492" y="737920"/>
                  </a:lnTo>
                  <a:lnTo>
                    <a:pt x="234492" y="744512"/>
                  </a:lnTo>
                  <a:lnTo>
                    <a:pt x="236143" y="749452"/>
                  </a:lnTo>
                  <a:lnTo>
                    <a:pt x="236143" y="769226"/>
                  </a:lnTo>
                  <a:lnTo>
                    <a:pt x="237794" y="772515"/>
                  </a:lnTo>
                  <a:lnTo>
                    <a:pt x="237794" y="779106"/>
                  </a:lnTo>
                  <a:lnTo>
                    <a:pt x="239445" y="784047"/>
                  </a:lnTo>
                  <a:lnTo>
                    <a:pt x="239445" y="788987"/>
                  </a:lnTo>
                  <a:lnTo>
                    <a:pt x="242747" y="788987"/>
                  </a:lnTo>
                  <a:lnTo>
                    <a:pt x="242747" y="779106"/>
                  </a:lnTo>
                  <a:close/>
                </a:path>
                <a:path w="442595" h="810895">
                  <a:moveTo>
                    <a:pt x="247700" y="454609"/>
                  </a:moveTo>
                  <a:lnTo>
                    <a:pt x="246049" y="454609"/>
                  </a:lnTo>
                  <a:lnTo>
                    <a:pt x="246049" y="456260"/>
                  </a:lnTo>
                  <a:lnTo>
                    <a:pt x="247700" y="454609"/>
                  </a:lnTo>
                  <a:close/>
                </a:path>
                <a:path w="442595" h="810895">
                  <a:moveTo>
                    <a:pt x="255968" y="695096"/>
                  </a:moveTo>
                  <a:lnTo>
                    <a:pt x="254977" y="687666"/>
                  </a:lnTo>
                  <a:lnTo>
                    <a:pt x="254317" y="680072"/>
                  </a:lnTo>
                  <a:lnTo>
                    <a:pt x="253644" y="672172"/>
                  </a:lnTo>
                  <a:lnTo>
                    <a:pt x="252666" y="663803"/>
                  </a:lnTo>
                  <a:lnTo>
                    <a:pt x="252666" y="657212"/>
                  </a:lnTo>
                  <a:lnTo>
                    <a:pt x="251002" y="650621"/>
                  </a:lnTo>
                  <a:lnTo>
                    <a:pt x="251002" y="639102"/>
                  </a:lnTo>
                  <a:lnTo>
                    <a:pt x="249351" y="632510"/>
                  </a:lnTo>
                  <a:lnTo>
                    <a:pt x="249351" y="622630"/>
                  </a:lnTo>
                  <a:lnTo>
                    <a:pt x="247700" y="616038"/>
                  </a:lnTo>
                  <a:lnTo>
                    <a:pt x="247700" y="609447"/>
                  </a:lnTo>
                  <a:lnTo>
                    <a:pt x="246049" y="592975"/>
                  </a:lnTo>
                  <a:lnTo>
                    <a:pt x="244398" y="586384"/>
                  </a:lnTo>
                  <a:lnTo>
                    <a:pt x="239445" y="583095"/>
                  </a:lnTo>
                  <a:lnTo>
                    <a:pt x="239445" y="581444"/>
                  </a:lnTo>
                  <a:lnTo>
                    <a:pt x="237794" y="581444"/>
                  </a:lnTo>
                  <a:lnTo>
                    <a:pt x="237794" y="583095"/>
                  </a:lnTo>
                  <a:lnTo>
                    <a:pt x="237794" y="584746"/>
                  </a:lnTo>
                  <a:lnTo>
                    <a:pt x="239445" y="591324"/>
                  </a:lnTo>
                  <a:lnTo>
                    <a:pt x="241096" y="609447"/>
                  </a:lnTo>
                  <a:lnTo>
                    <a:pt x="241096" y="616038"/>
                  </a:lnTo>
                  <a:lnTo>
                    <a:pt x="242747" y="619328"/>
                  </a:lnTo>
                  <a:lnTo>
                    <a:pt x="242747" y="624268"/>
                  </a:lnTo>
                  <a:lnTo>
                    <a:pt x="244398" y="629208"/>
                  </a:lnTo>
                  <a:lnTo>
                    <a:pt x="244398" y="634149"/>
                  </a:lnTo>
                  <a:lnTo>
                    <a:pt x="246049" y="642391"/>
                  </a:lnTo>
                  <a:lnTo>
                    <a:pt x="246049" y="650621"/>
                  </a:lnTo>
                  <a:lnTo>
                    <a:pt x="247700" y="658863"/>
                  </a:lnTo>
                  <a:lnTo>
                    <a:pt x="248945" y="667766"/>
                  </a:lnTo>
                  <a:lnTo>
                    <a:pt x="251421" y="686193"/>
                  </a:lnTo>
                  <a:lnTo>
                    <a:pt x="252666" y="695096"/>
                  </a:lnTo>
                  <a:lnTo>
                    <a:pt x="252666" y="696747"/>
                  </a:lnTo>
                  <a:lnTo>
                    <a:pt x="255968" y="696747"/>
                  </a:lnTo>
                  <a:lnTo>
                    <a:pt x="255968" y="695096"/>
                  </a:lnTo>
                  <a:close/>
                </a:path>
                <a:path w="442595" h="810895">
                  <a:moveTo>
                    <a:pt x="255968" y="238836"/>
                  </a:moveTo>
                  <a:lnTo>
                    <a:pt x="252653" y="240487"/>
                  </a:lnTo>
                  <a:lnTo>
                    <a:pt x="251002" y="240487"/>
                  </a:lnTo>
                  <a:lnTo>
                    <a:pt x="251002" y="319544"/>
                  </a:lnTo>
                  <a:lnTo>
                    <a:pt x="251269" y="330695"/>
                  </a:lnTo>
                  <a:lnTo>
                    <a:pt x="252399" y="353593"/>
                  </a:lnTo>
                  <a:lnTo>
                    <a:pt x="252653" y="365671"/>
                  </a:lnTo>
                  <a:lnTo>
                    <a:pt x="252653" y="367309"/>
                  </a:lnTo>
                  <a:lnTo>
                    <a:pt x="255968" y="367309"/>
                  </a:lnTo>
                  <a:lnTo>
                    <a:pt x="255968" y="238836"/>
                  </a:lnTo>
                  <a:close/>
                </a:path>
                <a:path w="442595" h="810895">
                  <a:moveTo>
                    <a:pt x="259270" y="515556"/>
                  </a:moveTo>
                  <a:lnTo>
                    <a:pt x="257619" y="508965"/>
                  </a:lnTo>
                  <a:lnTo>
                    <a:pt x="257619" y="495795"/>
                  </a:lnTo>
                  <a:lnTo>
                    <a:pt x="255968" y="490855"/>
                  </a:lnTo>
                  <a:lnTo>
                    <a:pt x="255968" y="485914"/>
                  </a:lnTo>
                  <a:lnTo>
                    <a:pt x="254317" y="482612"/>
                  </a:lnTo>
                  <a:lnTo>
                    <a:pt x="254317" y="477672"/>
                  </a:lnTo>
                  <a:lnTo>
                    <a:pt x="252666" y="474383"/>
                  </a:lnTo>
                  <a:lnTo>
                    <a:pt x="252666" y="461200"/>
                  </a:lnTo>
                  <a:lnTo>
                    <a:pt x="251002" y="457911"/>
                  </a:lnTo>
                  <a:lnTo>
                    <a:pt x="249351" y="457911"/>
                  </a:lnTo>
                  <a:lnTo>
                    <a:pt x="249351" y="456260"/>
                  </a:lnTo>
                  <a:lnTo>
                    <a:pt x="246049" y="456260"/>
                  </a:lnTo>
                  <a:lnTo>
                    <a:pt x="246049" y="457911"/>
                  </a:lnTo>
                  <a:lnTo>
                    <a:pt x="247700" y="459562"/>
                  </a:lnTo>
                  <a:lnTo>
                    <a:pt x="247700" y="477672"/>
                  </a:lnTo>
                  <a:lnTo>
                    <a:pt x="249351" y="482612"/>
                  </a:lnTo>
                  <a:lnTo>
                    <a:pt x="249351" y="487553"/>
                  </a:lnTo>
                  <a:lnTo>
                    <a:pt x="251002" y="490855"/>
                  </a:lnTo>
                  <a:lnTo>
                    <a:pt x="251002" y="495795"/>
                  </a:lnTo>
                  <a:lnTo>
                    <a:pt x="252666" y="499084"/>
                  </a:lnTo>
                  <a:lnTo>
                    <a:pt x="252666" y="510616"/>
                  </a:lnTo>
                  <a:lnTo>
                    <a:pt x="254317" y="515556"/>
                  </a:lnTo>
                  <a:lnTo>
                    <a:pt x="255968" y="522147"/>
                  </a:lnTo>
                  <a:lnTo>
                    <a:pt x="255968" y="523798"/>
                  </a:lnTo>
                  <a:lnTo>
                    <a:pt x="259270" y="523798"/>
                  </a:lnTo>
                  <a:lnTo>
                    <a:pt x="259270" y="515556"/>
                  </a:lnTo>
                  <a:close/>
                </a:path>
                <a:path w="442595" h="810895">
                  <a:moveTo>
                    <a:pt x="265874" y="405206"/>
                  </a:moveTo>
                  <a:lnTo>
                    <a:pt x="260921" y="405193"/>
                  </a:lnTo>
                  <a:lnTo>
                    <a:pt x="260921" y="420027"/>
                  </a:lnTo>
                  <a:lnTo>
                    <a:pt x="262572" y="423316"/>
                  </a:lnTo>
                  <a:lnTo>
                    <a:pt x="262572" y="424967"/>
                  </a:lnTo>
                  <a:lnTo>
                    <a:pt x="265874" y="424967"/>
                  </a:lnTo>
                  <a:lnTo>
                    <a:pt x="265874" y="405206"/>
                  </a:lnTo>
                  <a:close/>
                </a:path>
                <a:path w="442595" h="810895">
                  <a:moveTo>
                    <a:pt x="270827" y="258597"/>
                  </a:moveTo>
                  <a:lnTo>
                    <a:pt x="269176" y="260248"/>
                  </a:lnTo>
                  <a:lnTo>
                    <a:pt x="269176" y="261899"/>
                  </a:lnTo>
                  <a:lnTo>
                    <a:pt x="270827" y="258597"/>
                  </a:lnTo>
                  <a:close/>
                </a:path>
                <a:path w="442595" h="810895">
                  <a:moveTo>
                    <a:pt x="272478" y="673684"/>
                  </a:moveTo>
                  <a:lnTo>
                    <a:pt x="271500" y="666013"/>
                  </a:lnTo>
                  <a:lnTo>
                    <a:pt x="270154" y="650062"/>
                  </a:lnTo>
                  <a:lnTo>
                    <a:pt x="269176" y="642391"/>
                  </a:lnTo>
                  <a:lnTo>
                    <a:pt x="269176" y="635800"/>
                  </a:lnTo>
                  <a:lnTo>
                    <a:pt x="267525" y="629208"/>
                  </a:lnTo>
                  <a:lnTo>
                    <a:pt x="267525" y="614387"/>
                  </a:lnTo>
                  <a:lnTo>
                    <a:pt x="265874" y="609447"/>
                  </a:lnTo>
                  <a:lnTo>
                    <a:pt x="265874" y="596265"/>
                  </a:lnTo>
                  <a:lnTo>
                    <a:pt x="264223" y="591324"/>
                  </a:lnTo>
                  <a:lnTo>
                    <a:pt x="264223" y="583095"/>
                  </a:lnTo>
                  <a:lnTo>
                    <a:pt x="260921" y="571563"/>
                  </a:lnTo>
                  <a:lnTo>
                    <a:pt x="259270" y="563333"/>
                  </a:lnTo>
                  <a:lnTo>
                    <a:pt x="259270" y="560031"/>
                  </a:lnTo>
                  <a:lnTo>
                    <a:pt x="257619" y="558380"/>
                  </a:lnTo>
                  <a:lnTo>
                    <a:pt x="257619" y="556742"/>
                  </a:lnTo>
                  <a:lnTo>
                    <a:pt x="255968" y="556742"/>
                  </a:lnTo>
                  <a:lnTo>
                    <a:pt x="254317" y="555091"/>
                  </a:lnTo>
                  <a:lnTo>
                    <a:pt x="254317" y="561682"/>
                  </a:lnTo>
                  <a:lnTo>
                    <a:pt x="255968" y="569912"/>
                  </a:lnTo>
                  <a:lnTo>
                    <a:pt x="257619" y="583095"/>
                  </a:lnTo>
                  <a:lnTo>
                    <a:pt x="259270" y="586384"/>
                  </a:lnTo>
                  <a:lnTo>
                    <a:pt x="260921" y="594626"/>
                  </a:lnTo>
                  <a:lnTo>
                    <a:pt x="260921" y="602856"/>
                  </a:lnTo>
                  <a:lnTo>
                    <a:pt x="262572" y="611098"/>
                  </a:lnTo>
                  <a:lnTo>
                    <a:pt x="262572" y="617689"/>
                  </a:lnTo>
                  <a:lnTo>
                    <a:pt x="264223" y="622630"/>
                  </a:lnTo>
                  <a:lnTo>
                    <a:pt x="264223" y="635800"/>
                  </a:lnTo>
                  <a:lnTo>
                    <a:pt x="265874" y="640740"/>
                  </a:lnTo>
                  <a:lnTo>
                    <a:pt x="265874" y="647331"/>
                  </a:lnTo>
                  <a:lnTo>
                    <a:pt x="266852" y="653770"/>
                  </a:lnTo>
                  <a:lnTo>
                    <a:pt x="268198" y="667258"/>
                  </a:lnTo>
                  <a:lnTo>
                    <a:pt x="269176" y="673684"/>
                  </a:lnTo>
                  <a:lnTo>
                    <a:pt x="269176" y="675335"/>
                  </a:lnTo>
                  <a:lnTo>
                    <a:pt x="272478" y="675335"/>
                  </a:lnTo>
                  <a:lnTo>
                    <a:pt x="272478" y="673684"/>
                  </a:lnTo>
                  <a:close/>
                </a:path>
                <a:path w="442595" h="810895">
                  <a:moveTo>
                    <a:pt x="272478" y="258597"/>
                  </a:moveTo>
                  <a:lnTo>
                    <a:pt x="269176" y="261899"/>
                  </a:lnTo>
                  <a:lnTo>
                    <a:pt x="269176" y="324485"/>
                  </a:lnTo>
                  <a:lnTo>
                    <a:pt x="272478" y="324485"/>
                  </a:lnTo>
                  <a:lnTo>
                    <a:pt x="272478" y="258597"/>
                  </a:lnTo>
                  <a:close/>
                </a:path>
                <a:path w="442595" h="810895">
                  <a:moveTo>
                    <a:pt x="274129" y="808748"/>
                  </a:moveTo>
                  <a:lnTo>
                    <a:pt x="272478" y="800519"/>
                  </a:lnTo>
                  <a:lnTo>
                    <a:pt x="272478" y="792276"/>
                  </a:lnTo>
                  <a:lnTo>
                    <a:pt x="269176" y="779106"/>
                  </a:lnTo>
                  <a:lnTo>
                    <a:pt x="269176" y="774166"/>
                  </a:lnTo>
                  <a:lnTo>
                    <a:pt x="267525" y="767575"/>
                  </a:lnTo>
                  <a:lnTo>
                    <a:pt x="267525" y="764286"/>
                  </a:lnTo>
                  <a:lnTo>
                    <a:pt x="265874" y="760984"/>
                  </a:lnTo>
                  <a:lnTo>
                    <a:pt x="265874" y="756043"/>
                  </a:lnTo>
                  <a:lnTo>
                    <a:pt x="264223" y="752754"/>
                  </a:lnTo>
                  <a:lnTo>
                    <a:pt x="264223" y="746163"/>
                  </a:lnTo>
                  <a:lnTo>
                    <a:pt x="260921" y="736282"/>
                  </a:lnTo>
                  <a:lnTo>
                    <a:pt x="260921" y="731342"/>
                  </a:lnTo>
                  <a:lnTo>
                    <a:pt x="259270" y="731342"/>
                  </a:lnTo>
                  <a:lnTo>
                    <a:pt x="259270" y="739571"/>
                  </a:lnTo>
                  <a:lnTo>
                    <a:pt x="260921" y="747814"/>
                  </a:lnTo>
                  <a:lnTo>
                    <a:pt x="260921" y="752754"/>
                  </a:lnTo>
                  <a:lnTo>
                    <a:pt x="262572" y="757694"/>
                  </a:lnTo>
                  <a:lnTo>
                    <a:pt x="262572" y="765924"/>
                  </a:lnTo>
                  <a:lnTo>
                    <a:pt x="264223" y="769226"/>
                  </a:lnTo>
                  <a:lnTo>
                    <a:pt x="264223" y="777455"/>
                  </a:lnTo>
                  <a:lnTo>
                    <a:pt x="267525" y="787336"/>
                  </a:lnTo>
                  <a:lnTo>
                    <a:pt x="269176" y="793927"/>
                  </a:lnTo>
                  <a:lnTo>
                    <a:pt x="270827" y="802170"/>
                  </a:lnTo>
                  <a:lnTo>
                    <a:pt x="270827" y="810399"/>
                  </a:lnTo>
                  <a:lnTo>
                    <a:pt x="274129" y="810399"/>
                  </a:lnTo>
                  <a:lnTo>
                    <a:pt x="274129" y="808748"/>
                  </a:lnTo>
                  <a:close/>
                </a:path>
                <a:path w="442595" h="810895">
                  <a:moveTo>
                    <a:pt x="274129" y="149885"/>
                  </a:moveTo>
                  <a:lnTo>
                    <a:pt x="272478" y="149885"/>
                  </a:lnTo>
                  <a:lnTo>
                    <a:pt x="270827" y="148247"/>
                  </a:lnTo>
                  <a:lnTo>
                    <a:pt x="270827" y="156476"/>
                  </a:lnTo>
                  <a:lnTo>
                    <a:pt x="269176" y="159778"/>
                  </a:lnTo>
                  <a:lnTo>
                    <a:pt x="269176" y="192709"/>
                  </a:lnTo>
                  <a:lnTo>
                    <a:pt x="270827" y="199301"/>
                  </a:lnTo>
                  <a:lnTo>
                    <a:pt x="270827" y="200952"/>
                  </a:lnTo>
                  <a:lnTo>
                    <a:pt x="274129" y="200952"/>
                  </a:lnTo>
                  <a:lnTo>
                    <a:pt x="274129" y="149885"/>
                  </a:lnTo>
                  <a:close/>
                </a:path>
                <a:path w="442595" h="810895">
                  <a:moveTo>
                    <a:pt x="277431" y="678624"/>
                  </a:moveTo>
                  <a:lnTo>
                    <a:pt x="275780" y="676986"/>
                  </a:lnTo>
                  <a:lnTo>
                    <a:pt x="274129" y="676986"/>
                  </a:lnTo>
                  <a:lnTo>
                    <a:pt x="274129" y="678624"/>
                  </a:lnTo>
                  <a:lnTo>
                    <a:pt x="274129" y="698398"/>
                  </a:lnTo>
                  <a:lnTo>
                    <a:pt x="277431" y="698398"/>
                  </a:lnTo>
                  <a:lnTo>
                    <a:pt x="277431" y="678624"/>
                  </a:lnTo>
                  <a:close/>
                </a:path>
                <a:path w="442595" h="810895">
                  <a:moveTo>
                    <a:pt x="280733" y="225653"/>
                  </a:moveTo>
                  <a:lnTo>
                    <a:pt x="279082" y="224015"/>
                  </a:lnTo>
                  <a:lnTo>
                    <a:pt x="279082" y="225653"/>
                  </a:lnTo>
                  <a:lnTo>
                    <a:pt x="280733" y="225653"/>
                  </a:lnTo>
                  <a:close/>
                </a:path>
                <a:path w="442595" h="810895">
                  <a:moveTo>
                    <a:pt x="288988" y="619328"/>
                  </a:moveTo>
                  <a:lnTo>
                    <a:pt x="287782" y="609447"/>
                  </a:lnTo>
                  <a:lnTo>
                    <a:pt x="286715" y="599567"/>
                  </a:lnTo>
                  <a:lnTo>
                    <a:pt x="285965" y="589686"/>
                  </a:lnTo>
                  <a:lnTo>
                    <a:pt x="285686" y="579793"/>
                  </a:lnTo>
                  <a:lnTo>
                    <a:pt x="284480" y="569912"/>
                  </a:lnTo>
                  <a:lnTo>
                    <a:pt x="283413" y="560031"/>
                  </a:lnTo>
                  <a:lnTo>
                    <a:pt x="282663" y="550151"/>
                  </a:lnTo>
                  <a:lnTo>
                    <a:pt x="282384" y="540270"/>
                  </a:lnTo>
                  <a:lnTo>
                    <a:pt x="282384" y="533679"/>
                  </a:lnTo>
                  <a:lnTo>
                    <a:pt x="280733" y="525437"/>
                  </a:lnTo>
                  <a:lnTo>
                    <a:pt x="280733" y="518858"/>
                  </a:lnTo>
                  <a:lnTo>
                    <a:pt x="279755" y="511187"/>
                  </a:lnTo>
                  <a:lnTo>
                    <a:pt x="278409" y="495223"/>
                  </a:lnTo>
                  <a:lnTo>
                    <a:pt x="277431" y="487553"/>
                  </a:lnTo>
                  <a:lnTo>
                    <a:pt x="276758" y="479577"/>
                  </a:lnTo>
                  <a:lnTo>
                    <a:pt x="276809" y="470052"/>
                  </a:lnTo>
                  <a:lnTo>
                    <a:pt x="277164" y="461149"/>
                  </a:lnTo>
                  <a:lnTo>
                    <a:pt x="277431" y="451319"/>
                  </a:lnTo>
                  <a:lnTo>
                    <a:pt x="277431" y="444728"/>
                  </a:lnTo>
                  <a:lnTo>
                    <a:pt x="274129" y="434848"/>
                  </a:lnTo>
                  <a:lnTo>
                    <a:pt x="270827" y="436499"/>
                  </a:lnTo>
                  <a:lnTo>
                    <a:pt x="269176" y="436499"/>
                  </a:lnTo>
                  <a:lnTo>
                    <a:pt x="270827" y="441439"/>
                  </a:lnTo>
                  <a:lnTo>
                    <a:pt x="270827" y="451319"/>
                  </a:lnTo>
                  <a:lnTo>
                    <a:pt x="270611" y="460451"/>
                  </a:lnTo>
                  <a:lnTo>
                    <a:pt x="270230" y="470052"/>
                  </a:lnTo>
                  <a:lnTo>
                    <a:pt x="270129" y="479577"/>
                  </a:lnTo>
                  <a:lnTo>
                    <a:pt x="270827" y="487553"/>
                  </a:lnTo>
                  <a:lnTo>
                    <a:pt x="271106" y="495223"/>
                  </a:lnTo>
                  <a:lnTo>
                    <a:pt x="271856" y="503212"/>
                  </a:lnTo>
                  <a:lnTo>
                    <a:pt x="272910" y="511187"/>
                  </a:lnTo>
                  <a:lnTo>
                    <a:pt x="274129" y="518858"/>
                  </a:lnTo>
                  <a:lnTo>
                    <a:pt x="274129" y="525437"/>
                  </a:lnTo>
                  <a:lnTo>
                    <a:pt x="275780" y="533679"/>
                  </a:lnTo>
                  <a:lnTo>
                    <a:pt x="275780" y="540270"/>
                  </a:lnTo>
                  <a:lnTo>
                    <a:pt x="285686" y="619328"/>
                  </a:lnTo>
                  <a:lnTo>
                    <a:pt x="285686" y="620979"/>
                  </a:lnTo>
                  <a:lnTo>
                    <a:pt x="288988" y="620979"/>
                  </a:lnTo>
                  <a:lnTo>
                    <a:pt x="288988" y="619328"/>
                  </a:lnTo>
                  <a:close/>
                </a:path>
                <a:path w="442595" h="810895">
                  <a:moveTo>
                    <a:pt x="292290" y="421665"/>
                  </a:moveTo>
                  <a:lnTo>
                    <a:pt x="292201" y="406438"/>
                  </a:lnTo>
                  <a:lnTo>
                    <a:pt x="292087" y="400469"/>
                  </a:lnTo>
                  <a:lnTo>
                    <a:pt x="291592" y="391071"/>
                  </a:lnTo>
                  <a:lnTo>
                    <a:pt x="290639" y="382143"/>
                  </a:lnTo>
                  <a:lnTo>
                    <a:pt x="290360" y="368554"/>
                  </a:lnTo>
                  <a:lnTo>
                    <a:pt x="289610" y="354965"/>
                  </a:lnTo>
                  <a:lnTo>
                    <a:pt x="288556" y="341376"/>
                  </a:lnTo>
                  <a:lnTo>
                    <a:pt x="287337" y="327787"/>
                  </a:lnTo>
                  <a:lnTo>
                    <a:pt x="287083" y="318884"/>
                  </a:lnTo>
                  <a:lnTo>
                    <a:pt x="285940" y="300456"/>
                  </a:lnTo>
                  <a:lnTo>
                    <a:pt x="285686" y="291541"/>
                  </a:lnTo>
                  <a:lnTo>
                    <a:pt x="284035" y="245427"/>
                  </a:lnTo>
                  <a:lnTo>
                    <a:pt x="284035" y="243776"/>
                  </a:lnTo>
                  <a:lnTo>
                    <a:pt x="282384" y="232244"/>
                  </a:lnTo>
                  <a:lnTo>
                    <a:pt x="282384" y="224015"/>
                  </a:lnTo>
                  <a:lnTo>
                    <a:pt x="280733" y="224015"/>
                  </a:lnTo>
                  <a:lnTo>
                    <a:pt x="280733" y="225653"/>
                  </a:lnTo>
                  <a:lnTo>
                    <a:pt x="280733" y="232244"/>
                  </a:lnTo>
                  <a:lnTo>
                    <a:pt x="282384" y="243776"/>
                  </a:lnTo>
                  <a:lnTo>
                    <a:pt x="282384" y="306374"/>
                  </a:lnTo>
                  <a:lnTo>
                    <a:pt x="284035" y="314604"/>
                  </a:lnTo>
                  <a:lnTo>
                    <a:pt x="284035" y="329425"/>
                  </a:lnTo>
                  <a:lnTo>
                    <a:pt x="284289" y="338340"/>
                  </a:lnTo>
                  <a:lnTo>
                    <a:pt x="285432" y="356768"/>
                  </a:lnTo>
                  <a:lnTo>
                    <a:pt x="285686" y="365671"/>
                  </a:lnTo>
                  <a:lnTo>
                    <a:pt x="286664" y="379260"/>
                  </a:lnTo>
                  <a:lnTo>
                    <a:pt x="288010" y="406438"/>
                  </a:lnTo>
                  <a:lnTo>
                    <a:pt x="288988" y="420027"/>
                  </a:lnTo>
                  <a:lnTo>
                    <a:pt x="288988" y="421665"/>
                  </a:lnTo>
                  <a:lnTo>
                    <a:pt x="292290" y="421665"/>
                  </a:lnTo>
                  <a:close/>
                </a:path>
                <a:path w="442595" h="810895">
                  <a:moveTo>
                    <a:pt x="297243" y="808748"/>
                  </a:moveTo>
                  <a:lnTo>
                    <a:pt x="296265" y="797890"/>
                  </a:lnTo>
                  <a:lnTo>
                    <a:pt x="294919" y="776795"/>
                  </a:lnTo>
                  <a:lnTo>
                    <a:pt x="293941" y="765924"/>
                  </a:lnTo>
                  <a:lnTo>
                    <a:pt x="293941" y="756043"/>
                  </a:lnTo>
                  <a:lnTo>
                    <a:pt x="292290" y="751103"/>
                  </a:lnTo>
                  <a:lnTo>
                    <a:pt x="292290" y="746163"/>
                  </a:lnTo>
                  <a:lnTo>
                    <a:pt x="290639" y="741222"/>
                  </a:lnTo>
                  <a:lnTo>
                    <a:pt x="290639" y="729691"/>
                  </a:lnTo>
                  <a:lnTo>
                    <a:pt x="287337" y="716508"/>
                  </a:lnTo>
                  <a:lnTo>
                    <a:pt x="287337" y="708279"/>
                  </a:lnTo>
                  <a:lnTo>
                    <a:pt x="285686" y="703338"/>
                  </a:lnTo>
                  <a:lnTo>
                    <a:pt x="285686" y="701687"/>
                  </a:lnTo>
                  <a:lnTo>
                    <a:pt x="284035" y="701687"/>
                  </a:lnTo>
                  <a:lnTo>
                    <a:pt x="282384" y="704989"/>
                  </a:lnTo>
                  <a:lnTo>
                    <a:pt x="282384" y="709930"/>
                  </a:lnTo>
                  <a:lnTo>
                    <a:pt x="284035" y="718159"/>
                  </a:lnTo>
                  <a:lnTo>
                    <a:pt x="284035" y="731342"/>
                  </a:lnTo>
                  <a:lnTo>
                    <a:pt x="285686" y="736282"/>
                  </a:lnTo>
                  <a:lnTo>
                    <a:pt x="285686" y="746163"/>
                  </a:lnTo>
                  <a:lnTo>
                    <a:pt x="287337" y="751103"/>
                  </a:lnTo>
                  <a:lnTo>
                    <a:pt x="287337" y="756043"/>
                  </a:lnTo>
                  <a:lnTo>
                    <a:pt x="288988" y="759345"/>
                  </a:lnTo>
                  <a:lnTo>
                    <a:pt x="288988" y="765924"/>
                  </a:lnTo>
                  <a:lnTo>
                    <a:pt x="290639" y="772515"/>
                  </a:lnTo>
                  <a:lnTo>
                    <a:pt x="290639" y="779106"/>
                  </a:lnTo>
                  <a:lnTo>
                    <a:pt x="291617" y="786523"/>
                  </a:lnTo>
                  <a:lnTo>
                    <a:pt x="292963" y="801344"/>
                  </a:lnTo>
                  <a:lnTo>
                    <a:pt x="293941" y="808748"/>
                  </a:lnTo>
                  <a:lnTo>
                    <a:pt x="293941" y="810399"/>
                  </a:lnTo>
                  <a:lnTo>
                    <a:pt x="297243" y="810399"/>
                  </a:lnTo>
                  <a:lnTo>
                    <a:pt x="297243" y="808748"/>
                  </a:lnTo>
                  <a:close/>
                </a:path>
                <a:path w="442595" h="810895">
                  <a:moveTo>
                    <a:pt x="303847" y="332727"/>
                  </a:moveTo>
                  <a:lnTo>
                    <a:pt x="303733" y="316255"/>
                  </a:lnTo>
                  <a:lnTo>
                    <a:pt x="303644" y="311315"/>
                  </a:lnTo>
                  <a:lnTo>
                    <a:pt x="303161" y="301434"/>
                  </a:lnTo>
                  <a:lnTo>
                    <a:pt x="302196" y="291541"/>
                  </a:lnTo>
                  <a:lnTo>
                    <a:pt x="302196" y="275069"/>
                  </a:lnTo>
                  <a:lnTo>
                    <a:pt x="300545" y="268490"/>
                  </a:lnTo>
                  <a:lnTo>
                    <a:pt x="300545" y="258597"/>
                  </a:lnTo>
                  <a:lnTo>
                    <a:pt x="298894" y="252018"/>
                  </a:lnTo>
                  <a:lnTo>
                    <a:pt x="298894" y="245427"/>
                  </a:lnTo>
                  <a:lnTo>
                    <a:pt x="297243" y="240487"/>
                  </a:lnTo>
                  <a:lnTo>
                    <a:pt x="297243" y="235546"/>
                  </a:lnTo>
                  <a:lnTo>
                    <a:pt x="295592" y="228955"/>
                  </a:lnTo>
                  <a:lnTo>
                    <a:pt x="295592" y="212483"/>
                  </a:lnTo>
                  <a:lnTo>
                    <a:pt x="293941" y="210832"/>
                  </a:lnTo>
                  <a:lnTo>
                    <a:pt x="293941" y="230606"/>
                  </a:lnTo>
                  <a:lnTo>
                    <a:pt x="295592" y="237185"/>
                  </a:lnTo>
                  <a:lnTo>
                    <a:pt x="295592" y="268490"/>
                  </a:lnTo>
                  <a:lnTo>
                    <a:pt x="297243" y="275069"/>
                  </a:lnTo>
                  <a:lnTo>
                    <a:pt x="297510" y="283464"/>
                  </a:lnTo>
                  <a:lnTo>
                    <a:pt x="298640" y="299631"/>
                  </a:lnTo>
                  <a:lnTo>
                    <a:pt x="298894" y="308013"/>
                  </a:lnTo>
                  <a:lnTo>
                    <a:pt x="298894" y="316255"/>
                  </a:lnTo>
                  <a:lnTo>
                    <a:pt x="300545" y="324485"/>
                  </a:lnTo>
                  <a:lnTo>
                    <a:pt x="300545" y="332727"/>
                  </a:lnTo>
                  <a:lnTo>
                    <a:pt x="303847" y="332727"/>
                  </a:lnTo>
                  <a:close/>
                </a:path>
                <a:path w="442595" h="810895">
                  <a:moveTo>
                    <a:pt x="305587" y="405193"/>
                  </a:moveTo>
                  <a:lnTo>
                    <a:pt x="305498" y="403555"/>
                  </a:lnTo>
                  <a:lnTo>
                    <a:pt x="305498" y="405193"/>
                  </a:lnTo>
                  <a:close/>
                </a:path>
                <a:path w="442595" h="810895">
                  <a:moveTo>
                    <a:pt x="308813" y="536968"/>
                  </a:moveTo>
                  <a:lnTo>
                    <a:pt x="308546" y="529564"/>
                  </a:lnTo>
                  <a:lnTo>
                    <a:pt x="307416" y="514731"/>
                  </a:lnTo>
                  <a:lnTo>
                    <a:pt x="307149" y="507326"/>
                  </a:lnTo>
                  <a:lnTo>
                    <a:pt x="307149" y="438137"/>
                  </a:lnTo>
                  <a:lnTo>
                    <a:pt x="305587" y="405206"/>
                  </a:lnTo>
                  <a:lnTo>
                    <a:pt x="303847" y="395312"/>
                  </a:lnTo>
                  <a:lnTo>
                    <a:pt x="303847" y="392023"/>
                  </a:lnTo>
                  <a:lnTo>
                    <a:pt x="303847" y="390372"/>
                  </a:lnTo>
                  <a:lnTo>
                    <a:pt x="305498" y="390372"/>
                  </a:lnTo>
                  <a:lnTo>
                    <a:pt x="303847" y="388734"/>
                  </a:lnTo>
                  <a:lnTo>
                    <a:pt x="302196" y="388734"/>
                  </a:lnTo>
                  <a:lnTo>
                    <a:pt x="302196" y="392023"/>
                  </a:lnTo>
                  <a:lnTo>
                    <a:pt x="303847" y="405193"/>
                  </a:lnTo>
                  <a:lnTo>
                    <a:pt x="303847" y="497446"/>
                  </a:lnTo>
                  <a:lnTo>
                    <a:pt x="304114" y="507326"/>
                  </a:lnTo>
                  <a:lnTo>
                    <a:pt x="305244" y="527088"/>
                  </a:lnTo>
                  <a:lnTo>
                    <a:pt x="305498" y="536968"/>
                  </a:lnTo>
                  <a:lnTo>
                    <a:pt x="305498" y="538619"/>
                  </a:lnTo>
                  <a:lnTo>
                    <a:pt x="308813" y="538619"/>
                  </a:lnTo>
                  <a:lnTo>
                    <a:pt x="308813" y="536968"/>
                  </a:lnTo>
                  <a:close/>
                </a:path>
                <a:path w="442595" h="810895">
                  <a:moveTo>
                    <a:pt x="312115" y="620979"/>
                  </a:moveTo>
                  <a:lnTo>
                    <a:pt x="310870" y="612609"/>
                  </a:lnTo>
                  <a:lnTo>
                    <a:pt x="309638" y="604710"/>
                  </a:lnTo>
                  <a:lnTo>
                    <a:pt x="307149" y="589686"/>
                  </a:lnTo>
                  <a:lnTo>
                    <a:pt x="303847" y="589686"/>
                  </a:lnTo>
                  <a:lnTo>
                    <a:pt x="303847" y="588035"/>
                  </a:lnTo>
                  <a:lnTo>
                    <a:pt x="302196" y="589686"/>
                  </a:lnTo>
                  <a:lnTo>
                    <a:pt x="304139" y="597115"/>
                  </a:lnTo>
                  <a:lnTo>
                    <a:pt x="305295" y="604710"/>
                  </a:lnTo>
                  <a:lnTo>
                    <a:pt x="306146" y="612609"/>
                  </a:lnTo>
                  <a:lnTo>
                    <a:pt x="307149" y="620979"/>
                  </a:lnTo>
                  <a:lnTo>
                    <a:pt x="307149" y="686866"/>
                  </a:lnTo>
                  <a:lnTo>
                    <a:pt x="308800" y="693458"/>
                  </a:lnTo>
                  <a:lnTo>
                    <a:pt x="308800" y="695096"/>
                  </a:lnTo>
                  <a:lnTo>
                    <a:pt x="312115" y="695096"/>
                  </a:lnTo>
                  <a:lnTo>
                    <a:pt x="312115" y="620979"/>
                  </a:lnTo>
                  <a:close/>
                </a:path>
                <a:path w="442595" h="810895">
                  <a:moveTo>
                    <a:pt x="320370" y="312953"/>
                  </a:moveTo>
                  <a:lnTo>
                    <a:pt x="318719" y="312953"/>
                  </a:lnTo>
                  <a:lnTo>
                    <a:pt x="318719" y="314604"/>
                  </a:lnTo>
                  <a:lnTo>
                    <a:pt x="320370" y="312953"/>
                  </a:lnTo>
                  <a:close/>
                </a:path>
                <a:path w="442595" h="810895">
                  <a:moveTo>
                    <a:pt x="328625" y="798868"/>
                  </a:moveTo>
                  <a:lnTo>
                    <a:pt x="326974" y="792276"/>
                  </a:lnTo>
                  <a:lnTo>
                    <a:pt x="326974" y="777455"/>
                  </a:lnTo>
                  <a:lnTo>
                    <a:pt x="325323" y="770864"/>
                  </a:lnTo>
                  <a:lnTo>
                    <a:pt x="325323" y="749452"/>
                  </a:lnTo>
                  <a:lnTo>
                    <a:pt x="323672" y="746163"/>
                  </a:lnTo>
                  <a:lnTo>
                    <a:pt x="323672" y="737920"/>
                  </a:lnTo>
                  <a:lnTo>
                    <a:pt x="320370" y="734631"/>
                  </a:lnTo>
                  <a:lnTo>
                    <a:pt x="320370" y="731342"/>
                  </a:lnTo>
                  <a:lnTo>
                    <a:pt x="318719" y="729691"/>
                  </a:lnTo>
                  <a:lnTo>
                    <a:pt x="318719" y="726401"/>
                  </a:lnTo>
                  <a:lnTo>
                    <a:pt x="320370" y="726401"/>
                  </a:lnTo>
                  <a:lnTo>
                    <a:pt x="315417" y="723099"/>
                  </a:lnTo>
                  <a:lnTo>
                    <a:pt x="315417" y="721448"/>
                  </a:lnTo>
                  <a:lnTo>
                    <a:pt x="313766" y="721448"/>
                  </a:lnTo>
                  <a:lnTo>
                    <a:pt x="312115" y="723099"/>
                  </a:lnTo>
                  <a:lnTo>
                    <a:pt x="312115" y="728040"/>
                  </a:lnTo>
                  <a:lnTo>
                    <a:pt x="315417" y="734631"/>
                  </a:lnTo>
                  <a:lnTo>
                    <a:pt x="315417" y="737920"/>
                  </a:lnTo>
                  <a:lnTo>
                    <a:pt x="317068" y="739571"/>
                  </a:lnTo>
                  <a:lnTo>
                    <a:pt x="317068" y="751103"/>
                  </a:lnTo>
                  <a:lnTo>
                    <a:pt x="318719" y="756043"/>
                  </a:lnTo>
                  <a:lnTo>
                    <a:pt x="318719" y="769226"/>
                  </a:lnTo>
                  <a:lnTo>
                    <a:pt x="320370" y="772515"/>
                  </a:lnTo>
                  <a:lnTo>
                    <a:pt x="321602" y="780910"/>
                  </a:lnTo>
                  <a:lnTo>
                    <a:pt x="324078" y="797064"/>
                  </a:lnTo>
                  <a:lnTo>
                    <a:pt x="325323" y="805459"/>
                  </a:lnTo>
                  <a:lnTo>
                    <a:pt x="325323" y="807110"/>
                  </a:lnTo>
                  <a:lnTo>
                    <a:pt x="328625" y="807110"/>
                  </a:lnTo>
                  <a:lnTo>
                    <a:pt x="328625" y="798868"/>
                  </a:lnTo>
                  <a:close/>
                </a:path>
                <a:path w="442595" h="810895">
                  <a:moveTo>
                    <a:pt x="330276" y="660514"/>
                  </a:moveTo>
                  <a:lnTo>
                    <a:pt x="330022" y="650367"/>
                  </a:lnTo>
                  <a:lnTo>
                    <a:pt x="328879" y="629475"/>
                  </a:lnTo>
                  <a:lnTo>
                    <a:pt x="328663" y="620979"/>
                  </a:lnTo>
                  <a:lnTo>
                    <a:pt x="328625" y="607796"/>
                  </a:lnTo>
                  <a:lnTo>
                    <a:pt x="326974" y="602856"/>
                  </a:lnTo>
                  <a:lnTo>
                    <a:pt x="326974" y="596265"/>
                  </a:lnTo>
                  <a:lnTo>
                    <a:pt x="325323" y="591324"/>
                  </a:lnTo>
                  <a:lnTo>
                    <a:pt x="325323" y="583095"/>
                  </a:lnTo>
                  <a:lnTo>
                    <a:pt x="323672" y="578154"/>
                  </a:lnTo>
                  <a:lnTo>
                    <a:pt x="323672" y="573214"/>
                  </a:lnTo>
                  <a:lnTo>
                    <a:pt x="322021" y="569912"/>
                  </a:lnTo>
                  <a:lnTo>
                    <a:pt x="322021" y="551802"/>
                  </a:lnTo>
                  <a:lnTo>
                    <a:pt x="320370" y="551802"/>
                  </a:lnTo>
                  <a:lnTo>
                    <a:pt x="318719" y="553440"/>
                  </a:lnTo>
                  <a:lnTo>
                    <a:pt x="318820" y="569912"/>
                  </a:lnTo>
                  <a:lnTo>
                    <a:pt x="320255" y="591324"/>
                  </a:lnTo>
                  <a:lnTo>
                    <a:pt x="320370" y="601218"/>
                  </a:lnTo>
                  <a:lnTo>
                    <a:pt x="322021" y="606158"/>
                  </a:lnTo>
                  <a:lnTo>
                    <a:pt x="322021" y="612736"/>
                  </a:lnTo>
                  <a:lnTo>
                    <a:pt x="323672" y="620979"/>
                  </a:lnTo>
                  <a:lnTo>
                    <a:pt x="323672" y="627570"/>
                  </a:lnTo>
                  <a:lnTo>
                    <a:pt x="324650" y="635952"/>
                  </a:lnTo>
                  <a:lnTo>
                    <a:pt x="325996" y="652119"/>
                  </a:lnTo>
                  <a:lnTo>
                    <a:pt x="326974" y="660514"/>
                  </a:lnTo>
                  <a:lnTo>
                    <a:pt x="326974" y="662152"/>
                  </a:lnTo>
                  <a:lnTo>
                    <a:pt x="330276" y="662152"/>
                  </a:lnTo>
                  <a:lnTo>
                    <a:pt x="330276" y="660514"/>
                  </a:lnTo>
                  <a:close/>
                </a:path>
                <a:path w="442595" h="810895">
                  <a:moveTo>
                    <a:pt x="330276" y="444728"/>
                  </a:moveTo>
                  <a:lnTo>
                    <a:pt x="330022" y="436079"/>
                  </a:lnTo>
                  <a:lnTo>
                    <a:pt x="328879" y="418782"/>
                  </a:lnTo>
                  <a:lnTo>
                    <a:pt x="328701" y="412762"/>
                  </a:lnTo>
                  <a:lnTo>
                    <a:pt x="328625" y="393674"/>
                  </a:lnTo>
                  <a:lnTo>
                    <a:pt x="326974" y="387083"/>
                  </a:lnTo>
                  <a:lnTo>
                    <a:pt x="326974" y="360730"/>
                  </a:lnTo>
                  <a:lnTo>
                    <a:pt x="325323" y="329425"/>
                  </a:lnTo>
                  <a:lnTo>
                    <a:pt x="325323" y="314604"/>
                  </a:lnTo>
                  <a:lnTo>
                    <a:pt x="318719" y="314604"/>
                  </a:lnTo>
                  <a:lnTo>
                    <a:pt x="317068" y="316255"/>
                  </a:lnTo>
                  <a:lnTo>
                    <a:pt x="318719" y="316255"/>
                  </a:lnTo>
                  <a:lnTo>
                    <a:pt x="318719" y="329425"/>
                  </a:lnTo>
                  <a:lnTo>
                    <a:pt x="320370" y="360730"/>
                  </a:lnTo>
                  <a:lnTo>
                    <a:pt x="320370" y="372262"/>
                  </a:lnTo>
                  <a:lnTo>
                    <a:pt x="322021" y="377202"/>
                  </a:lnTo>
                  <a:lnTo>
                    <a:pt x="322021" y="385432"/>
                  </a:lnTo>
                  <a:lnTo>
                    <a:pt x="323672" y="393674"/>
                  </a:lnTo>
                  <a:lnTo>
                    <a:pt x="323672" y="401904"/>
                  </a:lnTo>
                  <a:lnTo>
                    <a:pt x="324650" y="412762"/>
                  </a:lnTo>
                  <a:lnTo>
                    <a:pt x="325996" y="433870"/>
                  </a:lnTo>
                  <a:lnTo>
                    <a:pt x="326974" y="444728"/>
                  </a:lnTo>
                  <a:lnTo>
                    <a:pt x="326974" y="446379"/>
                  </a:lnTo>
                  <a:lnTo>
                    <a:pt x="330276" y="446379"/>
                  </a:lnTo>
                  <a:lnTo>
                    <a:pt x="330276" y="444728"/>
                  </a:lnTo>
                  <a:close/>
                </a:path>
                <a:path w="442595" h="810895">
                  <a:moveTo>
                    <a:pt x="340182" y="502386"/>
                  </a:moveTo>
                  <a:lnTo>
                    <a:pt x="338531" y="497446"/>
                  </a:lnTo>
                  <a:lnTo>
                    <a:pt x="338531" y="494144"/>
                  </a:lnTo>
                  <a:lnTo>
                    <a:pt x="335229" y="487553"/>
                  </a:lnTo>
                  <a:lnTo>
                    <a:pt x="333578" y="485914"/>
                  </a:lnTo>
                  <a:lnTo>
                    <a:pt x="333578" y="484263"/>
                  </a:lnTo>
                  <a:lnTo>
                    <a:pt x="331927" y="482612"/>
                  </a:lnTo>
                  <a:lnTo>
                    <a:pt x="331927" y="489204"/>
                  </a:lnTo>
                  <a:lnTo>
                    <a:pt x="335229" y="494144"/>
                  </a:lnTo>
                  <a:lnTo>
                    <a:pt x="335229" y="617689"/>
                  </a:lnTo>
                  <a:lnTo>
                    <a:pt x="338531" y="617689"/>
                  </a:lnTo>
                  <a:lnTo>
                    <a:pt x="338556" y="608876"/>
                  </a:lnTo>
                  <a:lnTo>
                    <a:pt x="338734" y="602030"/>
                  </a:lnTo>
                  <a:lnTo>
                    <a:pt x="339229" y="595185"/>
                  </a:lnTo>
                  <a:lnTo>
                    <a:pt x="340182" y="588035"/>
                  </a:lnTo>
                  <a:lnTo>
                    <a:pt x="340182" y="502386"/>
                  </a:lnTo>
                  <a:close/>
                </a:path>
                <a:path w="442595" h="810895">
                  <a:moveTo>
                    <a:pt x="343484" y="775804"/>
                  </a:moveTo>
                  <a:lnTo>
                    <a:pt x="341833" y="774166"/>
                  </a:lnTo>
                  <a:lnTo>
                    <a:pt x="341833" y="775804"/>
                  </a:lnTo>
                  <a:lnTo>
                    <a:pt x="343484" y="775804"/>
                  </a:lnTo>
                  <a:close/>
                </a:path>
                <a:path w="442595" h="810895">
                  <a:moveTo>
                    <a:pt x="345135" y="304723"/>
                  </a:moveTo>
                  <a:lnTo>
                    <a:pt x="344779" y="298310"/>
                  </a:lnTo>
                  <a:lnTo>
                    <a:pt x="343484" y="291757"/>
                  </a:lnTo>
                  <a:lnTo>
                    <a:pt x="340969" y="285521"/>
                  </a:lnTo>
                  <a:lnTo>
                    <a:pt x="336880" y="280009"/>
                  </a:lnTo>
                  <a:lnTo>
                    <a:pt x="339039" y="285496"/>
                  </a:lnTo>
                  <a:lnTo>
                    <a:pt x="340601" y="291960"/>
                  </a:lnTo>
                  <a:lnTo>
                    <a:pt x="341528" y="299008"/>
                  </a:lnTo>
                  <a:lnTo>
                    <a:pt x="341769" y="304723"/>
                  </a:lnTo>
                  <a:lnTo>
                    <a:pt x="341833" y="337667"/>
                  </a:lnTo>
                  <a:lnTo>
                    <a:pt x="340182" y="344258"/>
                  </a:lnTo>
                  <a:lnTo>
                    <a:pt x="340182" y="359079"/>
                  </a:lnTo>
                  <a:lnTo>
                    <a:pt x="338531" y="365671"/>
                  </a:lnTo>
                  <a:lnTo>
                    <a:pt x="338531" y="372262"/>
                  </a:lnTo>
                  <a:lnTo>
                    <a:pt x="341833" y="372262"/>
                  </a:lnTo>
                  <a:lnTo>
                    <a:pt x="341833" y="359079"/>
                  </a:lnTo>
                  <a:lnTo>
                    <a:pt x="343484" y="350837"/>
                  </a:lnTo>
                  <a:lnTo>
                    <a:pt x="343484" y="344258"/>
                  </a:lnTo>
                  <a:lnTo>
                    <a:pt x="345135" y="337667"/>
                  </a:lnTo>
                  <a:lnTo>
                    <a:pt x="345135" y="304723"/>
                  </a:lnTo>
                  <a:close/>
                </a:path>
                <a:path w="442595" h="810895">
                  <a:moveTo>
                    <a:pt x="346786" y="683564"/>
                  </a:moveTo>
                  <a:lnTo>
                    <a:pt x="345135" y="678624"/>
                  </a:lnTo>
                  <a:lnTo>
                    <a:pt x="345135" y="675335"/>
                  </a:lnTo>
                  <a:lnTo>
                    <a:pt x="340182" y="673684"/>
                  </a:lnTo>
                  <a:lnTo>
                    <a:pt x="338531" y="670394"/>
                  </a:lnTo>
                  <a:lnTo>
                    <a:pt x="338531" y="668743"/>
                  </a:lnTo>
                  <a:lnTo>
                    <a:pt x="338531" y="665454"/>
                  </a:lnTo>
                  <a:lnTo>
                    <a:pt x="336880" y="665454"/>
                  </a:lnTo>
                  <a:lnTo>
                    <a:pt x="336880" y="667092"/>
                  </a:lnTo>
                  <a:lnTo>
                    <a:pt x="336880" y="668743"/>
                  </a:lnTo>
                  <a:lnTo>
                    <a:pt x="336880" y="672045"/>
                  </a:lnTo>
                  <a:lnTo>
                    <a:pt x="338531" y="676986"/>
                  </a:lnTo>
                  <a:lnTo>
                    <a:pt x="338531" y="680275"/>
                  </a:lnTo>
                  <a:lnTo>
                    <a:pt x="340182" y="683564"/>
                  </a:lnTo>
                  <a:lnTo>
                    <a:pt x="340182" y="703338"/>
                  </a:lnTo>
                  <a:lnTo>
                    <a:pt x="341833" y="706628"/>
                  </a:lnTo>
                  <a:lnTo>
                    <a:pt x="341833" y="711568"/>
                  </a:lnTo>
                  <a:lnTo>
                    <a:pt x="343484" y="716508"/>
                  </a:lnTo>
                  <a:lnTo>
                    <a:pt x="343484" y="723099"/>
                  </a:lnTo>
                  <a:lnTo>
                    <a:pt x="346786" y="723099"/>
                  </a:lnTo>
                  <a:lnTo>
                    <a:pt x="346786" y="683564"/>
                  </a:lnTo>
                  <a:close/>
                </a:path>
                <a:path w="442595" h="810895">
                  <a:moveTo>
                    <a:pt x="350088" y="780757"/>
                  </a:moveTo>
                  <a:lnTo>
                    <a:pt x="348437" y="779106"/>
                  </a:lnTo>
                  <a:lnTo>
                    <a:pt x="348437" y="777455"/>
                  </a:lnTo>
                  <a:lnTo>
                    <a:pt x="346786" y="775804"/>
                  </a:lnTo>
                  <a:lnTo>
                    <a:pt x="343484" y="775804"/>
                  </a:lnTo>
                  <a:lnTo>
                    <a:pt x="345135" y="777455"/>
                  </a:lnTo>
                  <a:lnTo>
                    <a:pt x="345135" y="788987"/>
                  </a:lnTo>
                  <a:lnTo>
                    <a:pt x="346786" y="790638"/>
                  </a:lnTo>
                  <a:lnTo>
                    <a:pt x="346786" y="792276"/>
                  </a:lnTo>
                  <a:lnTo>
                    <a:pt x="350088" y="792276"/>
                  </a:lnTo>
                  <a:lnTo>
                    <a:pt x="350088" y="780757"/>
                  </a:lnTo>
                  <a:close/>
                </a:path>
                <a:path w="442595" h="810895">
                  <a:moveTo>
                    <a:pt x="356692" y="541909"/>
                  </a:moveTo>
                  <a:lnTo>
                    <a:pt x="355739" y="534530"/>
                  </a:lnTo>
                  <a:lnTo>
                    <a:pt x="355257" y="527342"/>
                  </a:lnTo>
                  <a:lnTo>
                    <a:pt x="355066" y="520369"/>
                  </a:lnTo>
                  <a:lnTo>
                    <a:pt x="355015" y="513092"/>
                  </a:lnTo>
                  <a:lnTo>
                    <a:pt x="354787" y="505269"/>
                  </a:lnTo>
                  <a:lnTo>
                    <a:pt x="353656" y="487972"/>
                  </a:lnTo>
                  <a:lnTo>
                    <a:pt x="353390" y="479323"/>
                  </a:lnTo>
                  <a:lnTo>
                    <a:pt x="353364" y="448881"/>
                  </a:lnTo>
                  <a:lnTo>
                    <a:pt x="353187" y="441642"/>
                  </a:lnTo>
                  <a:lnTo>
                    <a:pt x="352691" y="434721"/>
                  </a:lnTo>
                  <a:lnTo>
                    <a:pt x="351739" y="428256"/>
                  </a:lnTo>
                  <a:lnTo>
                    <a:pt x="351485" y="420878"/>
                  </a:lnTo>
                  <a:lnTo>
                    <a:pt x="350354" y="406717"/>
                  </a:lnTo>
                  <a:lnTo>
                    <a:pt x="350088" y="400253"/>
                  </a:lnTo>
                  <a:lnTo>
                    <a:pt x="350088" y="395312"/>
                  </a:lnTo>
                  <a:lnTo>
                    <a:pt x="348437" y="396963"/>
                  </a:lnTo>
                  <a:lnTo>
                    <a:pt x="348513" y="487972"/>
                  </a:lnTo>
                  <a:lnTo>
                    <a:pt x="351218" y="527291"/>
                  </a:lnTo>
                  <a:lnTo>
                    <a:pt x="353390" y="541909"/>
                  </a:lnTo>
                  <a:lnTo>
                    <a:pt x="353390" y="543560"/>
                  </a:lnTo>
                  <a:lnTo>
                    <a:pt x="356692" y="543560"/>
                  </a:lnTo>
                  <a:lnTo>
                    <a:pt x="356692" y="541909"/>
                  </a:lnTo>
                  <a:close/>
                </a:path>
                <a:path w="442595" h="810895">
                  <a:moveTo>
                    <a:pt x="361645" y="597916"/>
                  </a:moveTo>
                  <a:lnTo>
                    <a:pt x="359994" y="596265"/>
                  </a:lnTo>
                  <a:lnTo>
                    <a:pt x="359994" y="591324"/>
                  </a:lnTo>
                  <a:lnTo>
                    <a:pt x="358343" y="591324"/>
                  </a:lnTo>
                  <a:lnTo>
                    <a:pt x="356692" y="589686"/>
                  </a:lnTo>
                  <a:lnTo>
                    <a:pt x="356692" y="588035"/>
                  </a:lnTo>
                  <a:lnTo>
                    <a:pt x="355041" y="588035"/>
                  </a:lnTo>
                  <a:lnTo>
                    <a:pt x="355041" y="586384"/>
                  </a:lnTo>
                  <a:lnTo>
                    <a:pt x="353390" y="586384"/>
                  </a:lnTo>
                  <a:lnTo>
                    <a:pt x="353390" y="592975"/>
                  </a:lnTo>
                  <a:lnTo>
                    <a:pt x="355041" y="594626"/>
                  </a:lnTo>
                  <a:lnTo>
                    <a:pt x="355041" y="596265"/>
                  </a:lnTo>
                  <a:lnTo>
                    <a:pt x="356692" y="597916"/>
                  </a:lnTo>
                  <a:lnTo>
                    <a:pt x="356692" y="599567"/>
                  </a:lnTo>
                  <a:lnTo>
                    <a:pt x="358343" y="602856"/>
                  </a:lnTo>
                  <a:lnTo>
                    <a:pt x="358343" y="604507"/>
                  </a:lnTo>
                  <a:lnTo>
                    <a:pt x="361645" y="604507"/>
                  </a:lnTo>
                  <a:lnTo>
                    <a:pt x="361645" y="597916"/>
                  </a:lnTo>
                  <a:close/>
                </a:path>
                <a:path w="442595" h="810895">
                  <a:moveTo>
                    <a:pt x="369912" y="777455"/>
                  </a:moveTo>
                  <a:lnTo>
                    <a:pt x="368947" y="767321"/>
                  </a:lnTo>
                  <a:lnTo>
                    <a:pt x="368465" y="756869"/>
                  </a:lnTo>
                  <a:lnTo>
                    <a:pt x="368325" y="748639"/>
                  </a:lnTo>
                  <a:lnTo>
                    <a:pt x="368261" y="662152"/>
                  </a:lnTo>
                  <a:lnTo>
                    <a:pt x="367995" y="654748"/>
                  </a:lnTo>
                  <a:lnTo>
                    <a:pt x="366864" y="639914"/>
                  </a:lnTo>
                  <a:lnTo>
                    <a:pt x="366610" y="632510"/>
                  </a:lnTo>
                  <a:lnTo>
                    <a:pt x="364959" y="630859"/>
                  </a:lnTo>
                  <a:lnTo>
                    <a:pt x="363296" y="630859"/>
                  </a:lnTo>
                  <a:lnTo>
                    <a:pt x="363296" y="719810"/>
                  </a:lnTo>
                  <a:lnTo>
                    <a:pt x="363588" y="734377"/>
                  </a:lnTo>
                  <a:lnTo>
                    <a:pt x="364337" y="748639"/>
                  </a:lnTo>
                  <a:lnTo>
                    <a:pt x="365391" y="762889"/>
                  </a:lnTo>
                  <a:lnTo>
                    <a:pt x="366610" y="777455"/>
                  </a:lnTo>
                  <a:lnTo>
                    <a:pt x="366610" y="779106"/>
                  </a:lnTo>
                  <a:lnTo>
                    <a:pt x="369912" y="779106"/>
                  </a:lnTo>
                  <a:lnTo>
                    <a:pt x="369912" y="777455"/>
                  </a:lnTo>
                  <a:close/>
                </a:path>
                <a:path w="442595" h="810895">
                  <a:moveTo>
                    <a:pt x="378167" y="545211"/>
                  </a:moveTo>
                  <a:lnTo>
                    <a:pt x="376516" y="548500"/>
                  </a:lnTo>
                  <a:lnTo>
                    <a:pt x="374865" y="548500"/>
                  </a:lnTo>
                  <a:lnTo>
                    <a:pt x="374865" y="553440"/>
                  </a:lnTo>
                  <a:lnTo>
                    <a:pt x="373214" y="561682"/>
                  </a:lnTo>
                  <a:lnTo>
                    <a:pt x="373214" y="604507"/>
                  </a:lnTo>
                  <a:lnTo>
                    <a:pt x="376516" y="604507"/>
                  </a:lnTo>
                  <a:lnTo>
                    <a:pt x="376516" y="591324"/>
                  </a:lnTo>
                  <a:lnTo>
                    <a:pt x="378167" y="584746"/>
                  </a:lnTo>
                  <a:lnTo>
                    <a:pt x="378167" y="545211"/>
                  </a:lnTo>
                  <a:close/>
                </a:path>
                <a:path w="442595" h="810895">
                  <a:moveTo>
                    <a:pt x="378167" y="368960"/>
                  </a:moveTo>
                  <a:lnTo>
                    <a:pt x="376516" y="364020"/>
                  </a:lnTo>
                  <a:lnTo>
                    <a:pt x="376516" y="362369"/>
                  </a:lnTo>
                  <a:lnTo>
                    <a:pt x="374865" y="352488"/>
                  </a:lnTo>
                  <a:lnTo>
                    <a:pt x="373214" y="344258"/>
                  </a:lnTo>
                  <a:lnTo>
                    <a:pt x="373214" y="331076"/>
                  </a:lnTo>
                  <a:lnTo>
                    <a:pt x="373214" y="329425"/>
                  </a:lnTo>
                  <a:lnTo>
                    <a:pt x="371563" y="329425"/>
                  </a:lnTo>
                  <a:lnTo>
                    <a:pt x="371563" y="337667"/>
                  </a:lnTo>
                  <a:lnTo>
                    <a:pt x="372071" y="345719"/>
                  </a:lnTo>
                  <a:lnTo>
                    <a:pt x="373214" y="353936"/>
                  </a:lnTo>
                  <a:lnTo>
                    <a:pt x="374345" y="360603"/>
                  </a:lnTo>
                  <a:lnTo>
                    <a:pt x="374865" y="364020"/>
                  </a:lnTo>
                  <a:lnTo>
                    <a:pt x="374865" y="459562"/>
                  </a:lnTo>
                  <a:lnTo>
                    <a:pt x="378167" y="459562"/>
                  </a:lnTo>
                  <a:lnTo>
                    <a:pt x="378167" y="368960"/>
                  </a:lnTo>
                  <a:close/>
                </a:path>
                <a:path w="442595" h="810895">
                  <a:moveTo>
                    <a:pt x="394677" y="512267"/>
                  </a:moveTo>
                  <a:lnTo>
                    <a:pt x="393026" y="505675"/>
                  </a:lnTo>
                  <a:lnTo>
                    <a:pt x="393026" y="449668"/>
                  </a:lnTo>
                  <a:lnTo>
                    <a:pt x="391375" y="449668"/>
                  </a:lnTo>
                  <a:lnTo>
                    <a:pt x="391375" y="452970"/>
                  </a:lnTo>
                  <a:lnTo>
                    <a:pt x="389724" y="457911"/>
                  </a:lnTo>
                  <a:lnTo>
                    <a:pt x="389724" y="500735"/>
                  </a:lnTo>
                  <a:lnTo>
                    <a:pt x="389978" y="507174"/>
                  </a:lnTo>
                  <a:lnTo>
                    <a:pt x="391121" y="520649"/>
                  </a:lnTo>
                  <a:lnTo>
                    <a:pt x="391375" y="527088"/>
                  </a:lnTo>
                  <a:lnTo>
                    <a:pt x="391375" y="528739"/>
                  </a:lnTo>
                  <a:lnTo>
                    <a:pt x="394677" y="528739"/>
                  </a:lnTo>
                  <a:lnTo>
                    <a:pt x="394677" y="512267"/>
                  </a:lnTo>
                  <a:close/>
                </a:path>
                <a:path w="442595" h="810895">
                  <a:moveTo>
                    <a:pt x="399630" y="388721"/>
                  </a:moveTo>
                  <a:lnTo>
                    <a:pt x="397979" y="380492"/>
                  </a:lnTo>
                  <a:lnTo>
                    <a:pt x="397979" y="350837"/>
                  </a:lnTo>
                  <a:lnTo>
                    <a:pt x="391375" y="331076"/>
                  </a:lnTo>
                  <a:lnTo>
                    <a:pt x="389724" y="327787"/>
                  </a:lnTo>
                  <a:lnTo>
                    <a:pt x="388073" y="326136"/>
                  </a:lnTo>
                  <a:lnTo>
                    <a:pt x="386422" y="327787"/>
                  </a:lnTo>
                  <a:lnTo>
                    <a:pt x="391375" y="347548"/>
                  </a:lnTo>
                  <a:lnTo>
                    <a:pt x="391375" y="350837"/>
                  </a:lnTo>
                  <a:lnTo>
                    <a:pt x="393026" y="355790"/>
                  </a:lnTo>
                  <a:lnTo>
                    <a:pt x="393026" y="377202"/>
                  </a:lnTo>
                  <a:lnTo>
                    <a:pt x="394677" y="382143"/>
                  </a:lnTo>
                  <a:lnTo>
                    <a:pt x="394677" y="387083"/>
                  </a:lnTo>
                  <a:lnTo>
                    <a:pt x="396328" y="392023"/>
                  </a:lnTo>
                  <a:lnTo>
                    <a:pt x="396328" y="398614"/>
                  </a:lnTo>
                  <a:lnTo>
                    <a:pt x="399630" y="398614"/>
                  </a:lnTo>
                  <a:lnTo>
                    <a:pt x="399630" y="388721"/>
                  </a:lnTo>
                  <a:close/>
                </a:path>
                <a:path w="442595" h="810895">
                  <a:moveTo>
                    <a:pt x="414489" y="352488"/>
                  </a:moveTo>
                  <a:lnTo>
                    <a:pt x="412838" y="347548"/>
                  </a:lnTo>
                  <a:lnTo>
                    <a:pt x="412838" y="340956"/>
                  </a:lnTo>
                  <a:lnTo>
                    <a:pt x="411187" y="337667"/>
                  </a:lnTo>
                  <a:lnTo>
                    <a:pt x="411187" y="321195"/>
                  </a:lnTo>
                  <a:lnTo>
                    <a:pt x="409536" y="319544"/>
                  </a:lnTo>
                  <a:lnTo>
                    <a:pt x="409536" y="316255"/>
                  </a:lnTo>
                  <a:lnTo>
                    <a:pt x="407885" y="312953"/>
                  </a:lnTo>
                  <a:lnTo>
                    <a:pt x="407885" y="309664"/>
                  </a:lnTo>
                  <a:lnTo>
                    <a:pt x="406234" y="311315"/>
                  </a:lnTo>
                  <a:lnTo>
                    <a:pt x="406234" y="317893"/>
                  </a:lnTo>
                  <a:lnTo>
                    <a:pt x="407885" y="321195"/>
                  </a:lnTo>
                  <a:lnTo>
                    <a:pt x="407885" y="340956"/>
                  </a:lnTo>
                  <a:lnTo>
                    <a:pt x="409536" y="347548"/>
                  </a:lnTo>
                  <a:lnTo>
                    <a:pt x="409536" y="355790"/>
                  </a:lnTo>
                  <a:lnTo>
                    <a:pt x="411187" y="362369"/>
                  </a:lnTo>
                  <a:lnTo>
                    <a:pt x="411187" y="364020"/>
                  </a:lnTo>
                  <a:lnTo>
                    <a:pt x="414489" y="364020"/>
                  </a:lnTo>
                  <a:lnTo>
                    <a:pt x="414489" y="352488"/>
                  </a:lnTo>
                  <a:close/>
                </a:path>
                <a:path w="442595" h="810895">
                  <a:moveTo>
                    <a:pt x="417804" y="553440"/>
                  </a:moveTo>
                  <a:lnTo>
                    <a:pt x="416140" y="553440"/>
                  </a:lnTo>
                  <a:lnTo>
                    <a:pt x="416140" y="555091"/>
                  </a:lnTo>
                  <a:lnTo>
                    <a:pt x="417804" y="553440"/>
                  </a:lnTo>
                  <a:close/>
                </a:path>
                <a:path w="442595" h="810895">
                  <a:moveTo>
                    <a:pt x="417804" y="411784"/>
                  </a:moveTo>
                  <a:lnTo>
                    <a:pt x="416140" y="403555"/>
                  </a:lnTo>
                  <a:lnTo>
                    <a:pt x="414489" y="400253"/>
                  </a:lnTo>
                  <a:lnTo>
                    <a:pt x="412838" y="400253"/>
                  </a:lnTo>
                  <a:lnTo>
                    <a:pt x="412838" y="401904"/>
                  </a:lnTo>
                  <a:lnTo>
                    <a:pt x="412838" y="530390"/>
                  </a:lnTo>
                  <a:lnTo>
                    <a:pt x="416140" y="530390"/>
                  </a:lnTo>
                  <a:lnTo>
                    <a:pt x="416140" y="528739"/>
                  </a:lnTo>
                  <a:lnTo>
                    <a:pt x="416407" y="517588"/>
                  </a:lnTo>
                  <a:lnTo>
                    <a:pt x="417537" y="494690"/>
                  </a:lnTo>
                  <a:lnTo>
                    <a:pt x="417804" y="482612"/>
                  </a:lnTo>
                  <a:lnTo>
                    <a:pt x="417804" y="411784"/>
                  </a:lnTo>
                  <a:close/>
                </a:path>
                <a:path w="442595" h="810895">
                  <a:moveTo>
                    <a:pt x="421106" y="555091"/>
                  </a:moveTo>
                  <a:lnTo>
                    <a:pt x="416140" y="555091"/>
                  </a:lnTo>
                  <a:lnTo>
                    <a:pt x="416140" y="571563"/>
                  </a:lnTo>
                  <a:lnTo>
                    <a:pt x="414489" y="584746"/>
                  </a:lnTo>
                  <a:lnTo>
                    <a:pt x="414515" y="652018"/>
                  </a:lnTo>
                  <a:lnTo>
                    <a:pt x="414705" y="661327"/>
                  </a:lnTo>
                  <a:lnTo>
                    <a:pt x="415188" y="670648"/>
                  </a:lnTo>
                  <a:lnTo>
                    <a:pt x="416140" y="680275"/>
                  </a:lnTo>
                  <a:lnTo>
                    <a:pt x="416140" y="681926"/>
                  </a:lnTo>
                  <a:lnTo>
                    <a:pt x="419455" y="681926"/>
                  </a:lnTo>
                  <a:lnTo>
                    <a:pt x="419569" y="584746"/>
                  </a:lnTo>
                  <a:lnTo>
                    <a:pt x="419709" y="582968"/>
                  </a:lnTo>
                  <a:lnTo>
                    <a:pt x="420281" y="576300"/>
                  </a:lnTo>
                  <a:lnTo>
                    <a:pt x="420839" y="568083"/>
                  </a:lnTo>
                  <a:lnTo>
                    <a:pt x="421106" y="560031"/>
                  </a:lnTo>
                  <a:lnTo>
                    <a:pt x="421106" y="555091"/>
                  </a:lnTo>
                  <a:close/>
                </a:path>
                <a:path w="442595" h="810895">
                  <a:moveTo>
                    <a:pt x="442569" y="373900"/>
                  </a:moveTo>
                  <a:lnTo>
                    <a:pt x="442264" y="360337"/>
                  </a:lnTo>
                  <a:lnTo>
                    <a:pt x="441325" y="346925"/>
                  </a:lnTo>
                  <a:lnTo>
                    <a:pt x="439788" y="333832"/>
                  </a:lnTo>
                  <a:lnTo>
                    <a:pt x="437616" y="321195"/>
                  </a:lnTo>
                  <a:lnTo>
                    <a:pt x="434314" y="321195"/>
                  </a:lnTo>
                  <a:lnTo>
                    <a:pt x="434314" y="322846"/>
                  </a:lnTo>
                  <a:lnTo>
                    <a:pt x="436219" y="335457"/>
                  </a:lnTo>
                  <a:lnTo>
                    <a:pt x="437197" y="348373"/>
                  </a:lnTo>
                  <a:lnTo>
                    <a:pt x="437540" y="360337"/>
                  </a:lnTo>
                  <a:lnTo>
                    <a:pt x="437616" y="423316"/>
                  </a:lnTo>
                  <a:lnTo>
                    <a:pt x="437362" y="432219"/>
                  </a:lnTo>
                  <a:lnTo>
                    <a:pt x="436219" y="450646"/>
                  </a:lnTo>
                  <a:lnTo>
                    <a:pt x="435965" y="459562"/>
                  </a:lnTo>
                  <a:lnTo>
                    <a:pt x="435965" y="497446"/>
                  </a:lnTo>
                  <a:lnTo>
                    <a:pt x="439267" y="497446"/>
                  </a:lnTo>
                  <a:lnTo>
                    <a:pt x="439293" y="486892"/>
                  </a:lnTo>
                  <a:lnTo>
                    <a:pt x="439470" y="477672"/>
                  </a:lnTo>
                  <a:lnTo>
                    <a:pt x="439966" y="468464"/>
                  </a:lnTo>
                  <a:lnTo>
                    <a:pt x="440918" y="459562"/>
                  </a:lnTo>
                  <a:lnTo>
                    <a:pt x="441172" y="450646"/>
                  </a:lnTo>
                  <a:lnTo>
                    <a:pt x="442315" y="432219"/>
                  </a:lnTo>
                  <a:lnTo>
                    <a:pt x="442569" y="423316"/>
                  </a:lnTo>
                  <a:lnTo>
                    <a:pt x="442569" y="373900"/>
                  </a:lnTo>
                  <a:close/>
                </a:path>
              </a:pathLst>
            </a:custGeom>
            <a:solidFill>
              <a:srgbClr val="C66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92743" y="5811481"/>
              <a:ext cx="200025" cy="688975"/>
            </a:xfrm>
            <a:custGeom>
              <a:avLst/>
              <a:gdLst/>
              <a:ahLst/>
              <a:cxnLst/>
              <a:rect l="l" t="t" r="r" b="b"/>
              <a:pathLst>
                <a:path w="200025" h="688975">
                  <a:moveTo>
                    <a:pt x="14871" y="1638"/>
                  </a:moveTo>
                  <a:lnTo>
                    <a:pt x="11569" y="1638"/>
                  </a:lnTo>
                  <a:lnTo>
                    <a:pt x="8267" y="0"/>
                  </a:lnTo>
                  <a:lnTo>
                    <a:pt x="8267" y="1638"/>
                  </a:lnTo>
                  <a:lnTo>
                    <a:pt x="9918" y="1638"/>
                  </a:lnTo>
                  <a:lnTo>
                    <a:pt x="11569" y="3289"/>
                  </a:lnTo>
                  <a:lnTo>
                    <a:pt x="8267" y="6578"/>
                  </a:lnTo>
                  <a:lnTo>
                    <a:pt x="8267" y="9880"/>
                  </a:lnTo>
                  <a:lnTo>
                    <a:pt x="6616" y="13169"/>
                  </a:lnTo>
                  <a:lnTo>
                    <a:pt x="4965" y="14820"/>
                  </a:lnTo>
                  <a:lnTo>
                    <a:pt x="4965" y="24701"/>
                  </a:lnTo>
                  <a:lnTo>
                    <a:pt x="3302" y="28003"/>
                  </a:lnTo>
                  <a:lnTo>
                    <a:pt x="3302" y="31292"/>
                  </a:lnTo>
                  <a:lnTo>
                    <a:pt x="1651" y="36233"/>
                  </a:lnTo>
                  <a:lnTo>
                    <a:pt x="1651" y="52705"/>
                  </a:lnTo>
                  <a:lnTo>
                    <a:pt x="0" y="57645"/>
                  </a:lnTo>
                  <a:lnTo>
                    <a:pt x="0" y="59296"/>
                  </a:lnTo>
                  <a:lnTo>
                    <a:pt x="3302" y="59296"/>
                  </a:lnTo>
                  <a:lnTo>
                    <a:pt x="3302" y="47764"/>
                  </a:lnTo>
                  <a:lnTo>
                    <a:pt x="4965" y="42824"/>
                  </a:lnTo>
                  <a:lnTo>
                    <a:pt x="4965" y="37884"/>
                  </a:lnTo>
                  <a:lnTo>
                    <a:pt x="6616" y="34582"/>
                  </a:lnTo>
                  <a:lnTo>
                    <a:pt x="6616" y="23050"/>
                  </a:lnTo>
                  <a:lnTo>
                    <a:pt x="8267" y="21412"/>
                  </a:lnTo>
                  <a:lnTo>
                    <a:pt x="8267" y="19761"/>
                  </a:lnTo>
                  <a:lnTo>
                    <a:pt x="13220" y="9880"/>
                  </a:lnTo>
                  <a:lnTo>
                    <a:pt x="13220" y="6578"/>
                  </a:lnTo>
                  <a:lnTo>
                    <a:pt x="14871" y="4940"/>
                  </a:lnTo>
                  <a:lnTo>
                    <a:pt x="14871" y="1638"/>
                  </a:lnTo>
                  <a:close/>
                </a:path>
                <a:path w="200025" h="688975">
                  <a:moveTo>
                    <a:pt x="41287" y="42824"/>
                  </a:moveTo>
                  <a:lnTo>
                    <a:pt x="39636" y="41173"/>
                  </a:lnTo>
                  <a:lnTo>
                    <a:pt x="39636" y="37884"/>
                  </a:lnTo>
                  <a:lnTo>
                    <a:pt x="37985" y="34582"/>
                  </a:lnTo>
                  <a:lnTo>
                    <a:pt x="37985" y="31292"/>
                  </a:lnTo>
                  <a:lnTo>
                    <a:pt x="34683" y="29641"/>
                  </a:lnTo>
                  <a:lnTo>
                    <a:pt x="33032" y="31292"/>
                  </a:lnTo>
                  <a:lnTo>
                    <a:pt x="33032" y="36233"/>
                  </a:lnTo>
                  <a:lnTo>
                    <a:pt x="34683" y="41173"/>
                  </a:lnTo>
                  <a:lnTo>
                    <a:pt x="34683" y="54356"/>
                  </a:lnTo>
                  <a:lnTo>
                    <a:pt x="36334" y="55994"/>
                  </a:lnTo>
                  <a:lnTo>
                    <a:pt x="36334" y="59296"/>
                  </a:lnTo>
                  <a:lnTo>
                    <a:pt x="37985" y="62585"/>
                  </a:lnTo>
                  <a:lnTo>
                    <a:pt x="37985" y="64236"/>
                  </a:lnTo>
                  <a:lnTo>
                    <a:pt x="41287" y="64236"/>
                  </a:lnTo>
                  <a:lnTo>
                    <a:pt x="41287" y="42824"/>
                  </a:lnTo>
                  <a:close/>
                </a:path>
                <a:path w="200025" h="688975">
                  <a:moveTo>
                    <a:pt x="71018" y="169659"/>
                  </a:moveTo>
                  <a:lnTo>
                    <a:pt x="70904" y="154825"/>
                  </a:lnTo>
                  <a:lnTo>
                    <a:pt x="70815" y="149885"/>
                  </a:lnTo>
                  <a:lnTo>
                    <a:pt x="70319" y="140677"/>
                  </a:lnTo>
                  <a:lnTo>
                    <a:pt x="69367" y="131775"/>
                  </a:lnTo>
                  <a:lnTo>
                    <a:pt x="69367" y="123532"/>
                  </a:lnTo>
                  <a:lnTo>
                    <a:pt x="67716" y="115303"/>
                  </a:lnTo>
                  <a:lnTo>
                    <a:pt x="66065" y="108712"/>
                  </a:lnTo>
                  <a:lnTo>
                    <a:pt x="66065" y="103771"/>
                  </a:lnTo>
                  <a:lnTo>
                    <a:pt x="64414" y="98831"/>
                  </a:lnTo>
                  <a:lnTo>
                    <a:pt x="64414" y="92240"/>
                  </a:lnTo>
                  <a:lnTo>
                    <a:pt x="62763" y="83997"/>
                  </a:lnTo>
                  <a:lnTo>
                    <a:pt x="62763" y="60947"/>
                  </a:lnTo>
                  <a:lnTo>
                    <a:pt x="61112" y="52705"/>
                  </a:lnTo>
                  <a:lnTo>
                    <a:pt x="61112" y="41173"/>
                  </a:lnTo>
                  <a:lnTo>
                    <a:pt x="59461" y="42824"/>
                  </a:lnTo>
                  <a:lnTo>
                    <a:pt x="59461" y="87299"/>
                  </a:lnTo>
                  <a:lnTo>
                    <a:pt x="61112" y="93878"/>
                  </a:lnTo>
                  <a:lnTo>
                    <a:pt x="61112" y="107061"/>
                  </a:lnTo>
                  <a:lnTo>
                    <a:pt x="62763" y="112001"/>
                  </a:lnTo>
                  <a:lnTo>
                    <a:pt x="62763" y="115303"/>
                  </a:lnTo>
                  <a:lnTo>
                    <a:pt x="63741" y="121500"/>
                  </a:lnTo>
                  <a:lnTo>
                    <a:pt x="64414" y="127850"/>
                  </a:lnTo>
                  <a:lnTo>
                    <a:pt x="65074" y="134518"/>
                  </a:lnTo>
                  <a:lnTo>
                    <a:pt x="66065" y="141655"/>
                  </a:lnTo>
                  <a:lnTo>
                    <a:pt x="67017" y="148082"/>
                  </a:lnTo>
                  <a:lnTo>
                    <a:pt x="67500" y="154825"/>
                  </a:lnTo>
                  <a:lnTo>
                    <a:pt x="67614" y="159105"/>
                  </a:lnTo>
                  <a:lnTo>
                    <a:pt x="67716" y="169659"/>
                  </a:lnTo>
                  <a:lnTo>
                    <a:pt x="71018" y="169659"/>
                  </a:lnTo>
                  <a:close/>
                </a:path>
                <a:path w="200025" h="688975">
                  <a:moveTo>
                    <a:pt x="80924" y="75768"/>
                  </a:moveTo>
                  <a:lnTo>
                    <a:pt x="79273" y="72466"/>
                  </a:lnTo>
                  <a:lnTo>
                    <a:pt x="79019" y="64312"/>
                  </a:lnTo>
                  <a:lnTo>
                    <a:pt x="78447" y="61556"/>
                  </a:lnTo>
                  <a:lnTo>
                    <a:pt x="77876" y="63436"/>
                  </a:lnTo>
                  <a:lnTo>
                    <a:pt x="77622" y="69176"/>
                  </a:lnTo>
                  <a:lnTo>
                    <a:pt x="77622" y="112001"/>
                  </a:lnTo>
                  <a:lnTo>
                    <a:pt x="80924" y="112001"/>
                  </a:lnTo>
                  <a:lnTo>
                    <a:pt x="80924" y="75768"/>
                  </a:lnTo>
                  <a:close/>
                </a:path>
                <a:path w="200025" h="688975">
                  <a:moveTo>
                    <a:pt x="95783" y="98831"/>
                  </a:moveTo>
                  <a:lnTo>
                    <a:pt x="94132" y="97180"/>
                  </a:lnTo>
                  <a:lnTo>
                    <a:pt x="92481" y="97180"/>
                  </a:lnTo>
                  <a:lnTo>
                    <a:pt x="94132" y="98831"/>
                  </a:lnTo>
                  <a:lnTo>
                    <a:pt x="94132" y="102120"/>
                  </a:lnTo>
                  <a:lnTo>
                    <a:pt x="95783" y="98831"/>
                  </a:lnTo>
                  <a:close/>
                </a:path>
                <a:path w="200025" h="688975">
                  <a:moveTo>
                    <a:pt x="102387" y="172948"/>
                  </a:moveTo>
                  <a:lnTo>
                    <a:pt x="100736" y="166357"/>
                  </a:lnTo>
                  <a:lnTo>
                    <a:pt x="100736" y="148234"/>
                  </a:lnTo>
                  <a:lnTo>
                    <a:pt x="99085" y="143294"/>
                  </a:lnTo>
                  <a:lnTo>
                    <a:pt x="99085" y="135064"/>
                  </a:lnTo>
                  <a:lnTo>
                    <a:pt x="97434" y="130124"/>
                  </a:lnTo>
                  <a:lnTo>
                    <a:pt x="97434" y="121881"/>
                  </a:lnTo>
                  <a:lnTo>
                    <a:pt x="95783" y="116941"/>
                  </a:lnTo>
                  <a:lnTo>
                    <a:pt x="95783" y="107061"/>
                  </a:lnTo>
                  <a:lnTo>
                    <a:pt x="94132" y="102120"/>
                  </a:lnTo>
                  <a:lnTo>
                    <a:pt x="94132" y="138353"/>
                  </a:lnTo>
                  <a:lnTo>
                    <a:pt x="95783" y="143294"/>
                  </a:lnTo>
                  <a:lnTo>
                    <a:pt x="95783" y="148234"/>
                  </a:lnTo>
                  <a:lnTo>
                    <a:pt x="97434" y="153187"/>
                  </a:lnTo>
                  <a:lnTo>
                    <a:pt x="97434" y="166357"/>
                  </a:lnTo>
                  <a:lnTo>
                    <a:pt x="99085" y="172948"/>
                  </a:lnTo>
                  <a:lnTo>
                    <a:pt x="99085" y="182829"/>
                  </a:lnTo>
                  <a:lnTo>
                    <a:pt x="102387" y="182829"/>
                  </a:lnTo>
                  <a:lnTo>
                    <a:pt x="102387" y="172948"/>
                  </a:lnTo>
                  <a:close/>
                </a:path>
                <a:path w="200025" h="688975">
                  <a:moveTo>
                    <a:pt x="122212" y="143294"/>
                  </a:moveTo>
                  <a:lnTo>
                    <a:pt x="118910" y="136715"/>
                  </a:lnTo>
                  <a:lnTo>
                    <a:pt x="118910" y="131762"/>
                  </a:lnTo>
                  <a:lnTo>
                    <a:pt x="115608" y="128473"/>
                  </a:lnTo>
                  <a:lnTo>
                    <a:pt x="115608" y="130124"/>
                  </a:lnTo>
                  <a:lnTo>
                    <a:pt x="117259" y="131762"/>
                  </a:lnTo>
                  <a:lnTo>
                    <a:pt x="117259" y="182829"/>
                  </a:lnTo>
                  <a:lnTo>
                    <a:pt x="120561" y="182829"/>
                  </a:lnTo>
                  <a:lnTo>
                    <a:pt x="120561" y="163068"/>
                  </a:lnTo>
                  <a:lnTo>
                    <a:pt x="122212" y="158127"/>
                  </a:lnTo>
                  <a:lnTo>
                    <a:pt x="122212" y="143294"/>
                  </a:lnTo>
                  <a:close/>
                </a:path>
                <a:path w="200025" h="688975">
                  <a:moveTo>
                    <a:pt x="138722" y="148234"/>
                  </a:moveTo>
                  <a:lnTo>
                    <a:pt x="135420" y="138353"/>
                  </a:lnTo>
                  <a:lnTo>
                    <a:pt x="133769" y="136715"/>
                  </a:lnTo>
                  <a:lnTo>
                    <a:pt x="132118" y="138353"/>
                  </a:lnTo>
                  <a:lnTo>
                    <a:pt x="132118" y="141655"/>
                  </a:lnTo>
                  <a:lnTo>
                    <a:pt x="133769" y="144945"/>
                  </a:lnTo>
                  <a:lnTo>
                    <a:pt x="133769" y="182829"/>
                  </a:lnTo>
                  <a:lnTo>
                    <a:pt x="135420" y="186131"/>
                  </a:lnTo>
                  <a:lnTo>
                    <a:pt x="135420" y="187769"/>
                  </a:lnTo>
                  <a:lnTo>
                    <a:pt x="138722" y="187769"/>
                  </a:lnTo>
                  <a:lnTo>
                    <a:pt x="138722" y="148234"/>
                  </a:lnTo>
                  <a:close/>
                </a:path>
                <a:path w="200025" h="688975">
                  <a:moveTo>
                    <a:pt x="151930" y="678624"/>
                  </a:moveTo>
                  <a:lnTo>
                    <a:pt x="150279" y="672033"/>
                  </a:lnTo>
                  <a:lnTo>
                    <a:pt x="150279" y="653923"/>
                  </a:lnTo>
                  <a:lnTo>
                    <a:pt x="148628" y="648982"/>
                  </a:lnTo>
                  <a:lnTo>
                    <a:pt x="148628" y="635800"/>
                  </a:lnTo>
                  <a:lnTo>
                    <a:pt x="146977" y="632510"/>
                  </a:lnTo>
                  <a:lnTo>
                    <a:pt x="146977" y="627570"/>
                  </a:lnTo>
                  <a:lnTo>
                    <a:pt x="143675" y="617677"/>
                  </a:lnTo>
                  <a:lnTo>
                    <a:pt x="143675" y="611098"/>
                  </a:lnTo>
                  <a:lnTo>
                    <a:pt x="142024" y="607796"/>
                  </a:lnTo>
                  <a:lnTo>
                    <a:pt x="142024" y="606145"/>
                  </a:lnTo>
                  <a:lnTo>
                    <a:pt x="138722" y="606145"/>
                  </a:lnTo>
                  <a:lnTo>
                    <a:pt x="140373" y="607796"/>
                  </a:lnTo>
                  <a:lnTo>
                    <a:pt x="140373" y="611098"/>
                  </a:lnTo>
                  <a:lnTo>
                    <a:pt x="142024" y="616038"/>
                  </a:lnTo>
                  <a:lnTo>
                    <a:pt x="142024" y="627570"/>
                  </a:lnTo>
                  <a:lnTo>
                    <a:pt x="143675" y="630859"/>
                  </a:lnTo>
                  <a:lnTo>
                    <a:pt x="143675" y="637451"/>
                  </a:lnTo>
                  <a:lnTo>
                    <a:pt x="145326" y="642391"/>
                  </a:lnTo>
                  <a:lnTo>
                    <a:pt x="145326" y="655561"/>
                  </a:lnTo>
                  <a:lnTo>
                    <a:pt x="146977" y="662152"/>
                  </a:lnTo>
                  <a:lnTo>
                    <a:pt x="146977" y="675335"/>
                  </a:lnTo>
                  <a:lnTo>
                    <a:pt x="148628" y="681926"/>
                  </a:lnTo>
                  <a:lnTo>
                    <a:pt x="148628" y="688505"/>
                  </a:lnTo>
                  <a:lnTo>
                    <a:pt x="151930" y="688505"/>
                  </a:lnTo>
                  <a:lnTo>
                    <a:pt x="151930" y="678624"/>
                  </a:lnTo>
                  <a:close/>
                </a:path>
                <a:path w="200025" h="688975">
                  <a:moveTo>
                    <a:pt x="151930" y="462851"/>
                  </a:moveTo>
                  <a:lnTo>
                    <a:pt x="150279" y="461200"/>
                  </a:lnTo>
                  <a:lnTo>
                    <a:pt x="150279" y="464489"/>
                  </a:lnTo>
                  <a:lnTo>
                    <a:pt x="148628" y="469442"/>
                  </a:lnTo>
                  <a:lnTo>
                    <a:pt x="148628" y="471081"/>
                  </a:lnTo>
                  <a:lnTo>
                    <a:pt x="146977" y="485914"/>
                  </a:lnTo>
                  <a:lnTo>
                    <a:pt x="146977" y="492493"/>
                  </a:lnTo>
                  <a:lnTo>
                    <a:pt x="145326" y="495795"/>
                  </a:lnTo>
                  <a:lnTo>
                    <a:pt x="145300" y="513118"/>
                  </a:lnTo>
                  <a:lnTo>
                    <a:pt x="145122" y="520496"/>
                  </a:lnTo>
                  <a:lnTo>
                    <a:pt x="144627" y="528612"/>
                  </a:lnTo>
                  <a:lnTo>
                    <a:pt x="143675" y="536968"/>
                  </a:lnTo>
                  <a:lnTo>
                    <a:pt x="143675" y="538619"/>
                  </a:lnTo>
                  <a:lnTo>
                    <a:pt x="146977" y="538619"/>
                  </a:lnTo>
                  <a:lnTo>
                    <a:pt x="147002" y="528612"/>
                  </a:lnTo>
                  <a:lnTo>
                    <a:pt x="148590" y="520700"/>
                  </a:lnTo>
                  <a:lnTo>
                    <a:pt x="148628" y="500735"/>
                  </a:lnTo>
                  <a:lnTo>
                    <a:pt x="150279" y="495795"/>
                  </a:lnTo>
                  <a:lnTo>
                    <a:pt x="150279" y="485914"/>
                  </a:lnTo>
                  <a:lnTo>
                    <a:pt x="151930" y="471081"/>
                  </a:lnTo>
                  <a:lnTo>
                    <a:pt x="151930" y="462851"/>
                  </a:lnTo>
                  <a:close/>
                </a:path>
                <a:path w="200025" h="688975">
                  <a:moveTo>
                    <a:pt x="166801" y="438137"/>
                  </a:moveTo>
                  <a:lnTo>
                    <a:pt x="165138" y="438137"/>
                  </a:lnTo>
                  <a:lnTo>
                    <a:pt x="165138" y="439788"/>
                  </a:lnTo>
                  <a:lnTo>
                    <a:pt x="166801" y="438137"/>
                  </a:lnTo>
                  <a:close/>
                </a:path>
                <a:path w="200025" h="688975">
                  <a:moveTo>
                    <a:pt x="170103" y="439788"/>
                  </a:moveTo>
                  <a:lnTo>
                    <a:pt x="165138" y="439788"/>
                  </a:lnTo>
                  <a:lnTo>
                    <a:pt x="165138" y="456260"/>
                  </a:lnTo>
                  <a:lnTo>
                    <a:pt x="163487" y="469442"/>
                  </a:lnTo>
                  <a:lnTo>
                    <a:pt x="163512" y="536714"/>
                  </a:lnTo>
                  <a:lnTo>
                    <a:pt x="163703" y="546023"/>
                  </a:lnTo>
                  <a:lnTo>
                    <a:pt x="164185" y="555345"/>
                  </a:lnTo>
                  <a:lnTo>
                    <a:pt x="165138" y="564972"/>
                  </a:lnTo>
                  <a:lnTo>
                    <a:pt x="165138" y="566623"/>
                  </a:lnTo>
                  <a:lnTo>
                    <a:pt x="168452" y="566623"/>
                  </a:lnTo>
                  <a:lnTo>
                    <a:pt x="168567" y="469442"/>
                  </a:lnTo>
                  <a:lnTo>
                    <a:pt x="168706" y="467664"/>
                  </a:lnTo>
                  <a:lnTo>
                    <a:pt x="169278" y="460997"/>
                  </a:lnTo>
                  <a:lnTo>
                    <a:pt x="169837" y="452780"/>
                  </a:lnTo>
                  <a:lnTo>
                    <a:pt x="170103" y="444728"/>
                  </a:lnTo>
                  <a:lnTo>
                    <a:pt x="170103" y="439788"/>
                  </a:lnTo>
                  <a:close/>
                </a:path>
                <a:path w="200025" h="688975">
                  <a:moveTo>
                    <a:pt x="175056" y="561682"/>
                  </a:moveTo>
                  <a:lnTo>
                    <a:pt x="173405" y="558380"/>
                  </a:lnTo>
                  <a:lnTo>
                    <a:pt x="173405" y="555091"/>
                  </a:lnTo>
                  <a:lnTo>
                    <a:pt x="173405" y="551789"/>
                  </a:lnTo>
                  <a:lnTo>
                    <a:pt x="171754" y="551789"/>
                  </a:lnTo>
                  <a:lnTo>
                    <a:pt x="171754" y="563321"/>
                  </a:lnTo>
                  <a:lnTo>
                    <a:pt x="170103" y="591324"/>
                  </a:lnTo>
                  <a:lnTo>
                    <a:pt x="170129" y="636231"/>
                  </a:lnTo>
                  <a:lnTo>
                    <a:pt x="170307" y="645071"/>
                  </a:lnTo>
                  <a:lnTo>
                    <a:pt x="170789" y="654202"/>
                  </a:lnTo>
                  <a:lnTo>
                    <a:pt x="171754" y="663803"/>
                  </a:lnTo>
                  <a:lnTo>
                    <a:pt x="171754" y="665454"/>
                  </a:lnTo>
                  <a:lnTo>
                    <a:pt x="175056" y="665454"/>
                  </a:lnTo>
                  <a:lnTo>
                    <a:pt x="175056" y="561682"/>
                  </a:lnTo>
                  <a:close/>
                </a:path>
                <a:path w="200025" h="688975">
                  <a:moveTo>
                    <a:pt x="175056" y="553440"/>
                  </a:moveTo>
                  <a:lnTo>
                    <a:pt x="173405" y="555091"/>
                  </a:lnTo>
                  <a:lnTo>
                    <a:pt x="175056" y="555091"/>
                  </a:lnTo>
                  <a:lnTo>
                    <a:pt x="175056" y="553440"/>
                  </a:lnTo>
                  <a:close/>
                </a:path>
                <a:path w="200025" h="688975">
                  <a:moveTo>
                    <a:pt x="189915" y="421665"/>
                  </a:moveTo>
                  <a:lnTo>
                    <a:pt x="188264" y="420027"/>
                  </a:lnTo>
                  <a:lnTo>
                    <a:pt x="188264" y="415086"/>
                  </a:lnTo>
                  <a:lnTo>
                    <a:pt x="186613" y="415086"/>
                  </a:lnTo>
                  <a:lnTo>
                    <a:pt x="186613" y="416725"/>
                  </a:lnTo>
                  <a:lnTo>
                    <a:pt x="186613" y="504024"/>
                  </a:lnTo>
                  <a:lnTo>
                    <a:pt x="189915" y="504024"/>
                  </a:lnTo>
                  <a:lnTo>
                    <a:pt x="189915" y="421665"/>
                  </a:lnTo>
                  <a:close/>
                </a:path>
                <a:path w="200025" h="688975">
                  <a:moveTo>
                    <a:pt x="199821" y="563321"/>
                  </a:moveTo>
                  <a:lnTo>
                    <a:pt x="196519" y="561682"/>
                  </a:lnTo>
                  <a:lnTo>
                    <a:pt x="196519" y="558380"/>
                  </a:lnTo>
                  <a:lnTo>
                    <a:pt x="193217" y="560031"/>
                  </a:lnTo>
                  <a:lnTo>
                    <a:pt x="193217" y="563321"/>
                  </a:lnTo>
                  <a:lnTo>
                    <a:pt x="194868" y="564972"/>
                  </a:lnTo>
                  <a:lnTo>
                    <a:pt x="194894" y="610933"/>
                  </a:lnTo>
                  <a:lnTo>
                    <a:pt x="195072" y="617677"/>
                  </a:lnTo>
                  <a:lnTo>
                    <a:pt x="195567" y="624420"/>
                  </a:lnTo>
                  <a:lnTo>
                    <a:pt x="196519" y="630859"/>
                  </a:lnTo>
                  <a:lnTo>
                    <a:pt x="196519" y="632510"/>
                  </a:lnTo>
                  <a:lnTo>
                    <a:pt x="199821" y="632510"/>
                  </a:lnTo>
                  <a:lnTo>
                    <a:pt x="199821" y="563321"/>
                  </a:lnTo>
                  <a:close/>
                </a:path>
              </a:pathLst>
            </a:custGeom>
            <a:solidFill>
              <a:srgbClr val="C66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50734" y="3630307"/>
              <a:ext cx="3075940" cy="2738120"/>
            </a:xfrm>
            <a:custGeom>
              <a:avLst/>
              <a:gdLst/>
              <a:ahLst/>
              <a:cxnLst/>
              <a:rect l="l" t="t" r="r" b="b"/>
              <a:pathLst>
                <a:path w="3075940" h="2738120">
                  <a:moveTo>
                    <a:pt x="13703" y="2132520"/>
                  </a:moveTo>
                  <a:lnTo>
                    <a:pt x="12344" y="2132520"/>
                  </a:lnTo>
                  <a:lnTo>
                    <a:pt x="11658" y="2133790"/>
                  </a:lnTo>
                  <a:lnTo>
                    <a:pt x="11658" y="2136330"/>
                  </a:lnTo>
                  <a:lnTo>
                    <a:pt x="11023" y="2140978"/>
                  </a:lnTo>
                  <a:lnTo>
                    <a:pt x="10972" y="2163000"/>
                  </a:lnTo>
                  <a:lnTo>
                    <a:pt x="11658" y="2164270"/>
                  </a:lnTo>
                  <a:lnTo>
                    <a:pt x="11658" y="2165540"/>
                  </a:lnTo>
                  <a:lnTo>
                    <a:pt x="13030" y="2165540"/>
                  </a:lnTo>
                  <a:lnTo>
                    <a:pt x="13030" y="2157920"/>
                  </a:lnTo>
                  <a:lnTo>
                    <a:pt x="13703" y="2155380"/>
                  </a:lnTo>
                  <a:lnTo>
                    <a:pt x="13703" y="2132520"/>
                  </a:lnTo>
                  <a:close/>
                </a:path>
                <a:path w="3075940" h="2738120">
                  <a:moveTo>
                    <a:pt x="14389" y="2222690"/>
                  </a:moveTo>
                  <a:lnTo>
                    <a:pt x="14312" y="2187130"/>
                  </a:lnTo>
                  <a:lnTo>
                    <a:pt x="13779" y="2178240"/>
                  </a:lnTo>
                  <a:lnTo>
                    <a:pt x="13703" y="2173160"/>
                  </a:lnTo>
                  <a:lnTo>
                    <a:pt x="12344" y="2173160"/>
                  </a:lnTo>
                  <a:lnTo>
                    <a:pt x="12458" y="2180221"/>
                  </a:lnTo>
                  <a:lnTo>
                    <a:pt x="12954" y="2188400"/>
                  </a:lnTo>
                  <a:lnTo>
                    <a:pt x="13030" y="2222690"/>
                  </a:lnTo>
                  <a:lnTo>
                    <a:pt x="14389" y="2222690"/>
                  </a:lnTo>
                  <a:close/>
                </a:path>
                <a:path w="3075940" h="2738120">
                  <a:moveTo>
                    <a:pt x="15760" y="2316670"/>
                  </a:moveTo>
                  <a:lnTo>
                    <a:pt x="14389" y="2316670"/>
                  </a:lnTo>
                  <a:lnTo>
                    <a:pt x="14389" y="2317940"/>
                  </a:lnTo>
                  <a:lnTo>
                    <a:pt x="13703" y="2319210"/>
                  </a:lnTo>
                  <a:lnTo>
                    <a:pt x="13817" y="2356040"/>
                  </a:lnTo>
                  <a:lnTo>
                    <a:pt x="14274" y="2361120"/>
                  </a:lnTo>
                  <a:lnTo>
                    <a:pt x="14389" y="2370010"/>
                  </a:lnTo>
                  <a:lnTo>
                    <a:pt x="15760" y="2370010"/>
                  </a:lnTo>
                  <a:lnTo>
                    <a:pt x="15760" y="2316670"/>
                  </a:lnTo>
                  <a:close/>
                </a:path>
                <a:path w="3075940" h="2738120">
                  <a:moveTo>
                    <a:pt x="15760" y="2253170"/>
                  </a:moveTo>
                  <a:lnTo>
                    <a:pt x="14389" y="2253170"/>
                  </a:lnTo>
                  <a:lnTo>
                    <a:pt x="13703" y="2254440"/>
                  </a:lnTo>
                  <a:lnTo>
                    <a:pt x="13703" y="2255710"/>
                  </a:lnTo>
                  <a:lnTo>
                    <a:pt x="14389" y="2255710"/>
                  </a:lnTo>
                  <a:lnTo>
                    <a:pt x="14389" y="2260790"/>
                  </a:lnTo>
                  <a:lnTo>
                    <a:pt x="13703" y="2262060"/>
                  </a:lnTo>
                  <a:lnTo>
                    <a:pt x="13703" y="2269680"/>
                  </a:lnTo>
                  <a:lnTo>
                    <a:pt x="13030" y="2269680"/>
                  </a:lnTo>
                  <a:lnTo>
                    <a:pt x="13703" y="2270950"/>
                  </a:lnTo>
                  <a:lnTo>
                    <a:pt x="13703" y="2281110"/>
                  </a:lnTo>
                  <a:lnTo>
                    <a:pt x="15074" y="2281110"/>
                  </a:lnTo>
                  <a:lnTo>
                    <a:pt x="15074" y="2273490"/>
                  </a:lnTo>
                  <a:lnTo>
                    <a:pt x="15760" y="2269680"/>
                  </a:lnTo>
                  <a:lnTo>
                    <a:pt x="15760" y="2253170"/>
                  </a:lnTo>
                  <a:close/>
                </a:path>
                <a:path w="3075940" h="2738120">
                  <a:moveTo>
                    <a:pt x="24676" y="2179510"/>
                  </a:moveTo>
                  <a:lnTo>
                    <a:pt x="23304" y="2178240"/>
                  </a:lnTo>
                  <a:lnTo>
                    <a:pt x="22618" y="2178240"/>
                  </a:lnTo>
                  <a:lnTo>
                    <a:pt x="22618" y="2180780"/>
                  </a:lnTo>
                  <a:lnTo>
                    <a:pt x="23304" y="2180780"/>
                  </a:lnTo>
                  <a:lnTo>
                    <a:pt x="23304" y="2182050"/>
                  </a:lnTo>
                  <a:lnTo>
                    <a:pt x="22618" y="2183320"/>
                  </a:lnTo>
                  <a:lnTo>
                    <a:pt x="21932" y="2185860"/>
                  </a:lnTo>
                  <a:lnTo>
                    <a:pt x="21247" y="2185860"/>
                  </a:lnTo>
                  <a:lnTo>
                    <a:pt x="20561" y="2188400"/>
                  </a:lnTo>
                  <a:lnTo>
                    <a:pt x="20561" y="2194750"/>
                  </a:lnTo>
                  <a:lnTo>
                    <a:pt x="19875" y="2198560"/>
                  </a:lnTo>
                  <a:lnTo>
                    <a:pt x="19875" y="2202370"/>
                  </a:lnTo>
                  <a:lnTo>
                    <a:pt x="19189" y="2204910"/>
                  </a:lnTo>
                  <a:lnTo>
                    <a:pt x="19189" y="2248090"/>
                  </a:lnTo>
                  <a:lnTo>
                    <a:pt x="20561" y="2248090"/>
                  </a:lnTo>
                  <a:lnTo>
                    <a:pt x="20561" y="2239200"/>
                  </a:lnTo>
                  <a:lnTo>
                    <a:pt x="21247" y="2232850"/>
                  </a:lnTo>
                  <a:lnTo>
                    <a:pt x="21247" y="2220150"/>
                  </a:lnTo>
                  <a:lnTo>
                    <a:pt x="21932" y="2216340"/>
                  </a:lnTo>
                  <a:lnTo>
                    <a:pt x="21932" y="2211260"/>
                  </a:lnTo>
                  <a:lnTo>
                    <a:pt x="22618" y="2208720"/>
                  </a:lnTo>
                  <a:lnTo>
                    <a:pt x="22669" y="2201100"/>
                  </a:lnTo>
                  <a:lnTo>
                    <a:pt x="23202" y="2188400"/>
                  </a:lnTo>
                  <a:lnTo>
                    <a:pt x="23304" y="2184590"/>
                  </a:lnTo>
                  <a:lnTo>
                    <a:pt x="24676" y="2182050"/>
                  </a:lnTo>
                  <a:lnTo>
                    <a:pt x="24676" y="2179510"/>
                  </a:lnTo>
                  <a:close/>
                </a:path>
                <a:path w="3075940" h="2738120">
                  <a:moveTo>
                    <a:pt x="28790" y="2240470"/>
                  </a:moveTo>
                  <a:lnTo>
                    <a:pt x="27419" y="2239200"/>
                  </a:lnTo>
                  <a:lnTo>
                    <a:pt x="24676" y="2239200"/>
                  </a:lnTo>
                  <a:lnTo>
                    <a:pt x="26047" y="2240470"/>
                  </a:lnTo>
                  <a:lnTo>
                    <a:pt x="26047" y="2243010"/>
                  </a:lnTo>
                  <a:lnTo>
                    <a:pt x="25361" y="2244280"/>
                  </a:lnTo>
                  <a:lnTo>
                    <a:pt x="24676" y="2248090"/>
                  </a:lnTo>
                  <a:lnTo>
                    <a:pt x="24676" y="2347150"/>
                  </a:lnTo>
                  <a:lnTo>
                    <a:pt x="26047" y="2347150"/>
                  </a:lnTo>
                  <a:lnTo>
                    <a:pt x="26200" y="2336990"/>
                  </a:lnTo>
                  <a:lnTo>
                    <a:pt x="26619" y="2324290"/>
                  </a:lnTo>
                  <a:lnTo>
                    <a:pt x="26733" y="2302700"/>
                  </a:lnTo>
                  <a:lnTo>
                    <a:pt x="27419" y="2296350"/>
                  </a:lnTo>
                  <a:lnTo>
                    <a:pt x="27419" y="2248090"/>
                  </a:lnTo>
                  <a:lnTo>
                    <a:pt x="28790" y="2243010"/>
                  </a:lnTo>
                  <a:lnTo>
                    <a:pt x="28790" y="2240470"/>
                  </a:lnTo>
                  <a:close/>
                </a:path>
                <a:path w="3075940" h="2738120">
                  <a:moveTo>
                    <a:pt x="32905" y="2383980"/>
                  </a:moveTo>
                  <a:lnTo>
                    <a:pt x="32219" y="2381440"/>
                  </a:lnTo>
                  <a:lnTo>
                    <a:pt x="32219" y="2372550"/>
                  </a:lnTo>
                  <a:lnTo>
                    <a:pt x="31534" y="2370010"/>
                  </a:lnTo>
                  <a:lnTo>
                    <a:pt x="31534" y="2361120"/>
                  </a:lnTo>
                  <a:lnTo>
                    <a:pt x="30848" y="2359850"/>
                  </a:lnTo>
                  <a:lnTo>
                    <a:pt x="30848" y="2345880"/>
                  </a:lnTo>
                  <a:lnTo>
                    <a:pt x="26733" y="2345880"/>
                  </a:lnTo>
                  <a:lnTo>
                    <a:pt x="26733" y="2347150"/>
                  </a:lnTo>
                  <a:lnTo>
                    <a:pt x="28105" y="2347150"/>
                  </a:lnTo>
                  <a:lnTo>
                    <a:pt x="28105" y="2350960"/>
                  </a:lnTo>
                  <a:lnTo>
                    <a:pt x="27419" y="2353500"/>
                  </a:lnTo>
                  <a:lnTo>
                    <a:pt x="27419" y="2354770"/>
                  </a:lnTo>
                  <a:lnTo>
                    <a:pt x="28105" y="2356040"/>
                  </a:lnTo>
                  <a:lnTo>
                    <a:pt x="28105" y="2368740"/>
                  </a:lnTo>
                  <a:lnTo>
                    <a:pt x="28790" y="2371280"/>
                  </a:lnTo>
                  <a:lnTo>
                    <a:pt x="28790" y="2373820"/>
                  </a:lnTo>
                  <a:lnTo>
                    <a:pt x="29476" y="2377630"/>
                  </a:lnTo>
                  <a:lnTo>
                    <a:pt x="29476" y="2381440"/>
                  </a:lnTo>
                  <a:lnTo>
                    <a:pt x="30848" y="2385250"/>
                  </a:lnTo>
                  <a:lnTo>
                    <a:pt x="32905" y="2385250"/>
                  </a:lnTo>
                  <a:lnTo>
                    <a:pt x="32905" y="2383980"/>
                  </a:lnTo>
                  <a:close/>
                </a:path>
                <a:path w="3075940" h="2738120">
                  <a:moveTo>
                    <a:pt x="32905" y="1924672"/>
                  </a:moveTo>
                  <a:lnTo>
                    <a:pt x="32219" y="1923402"/>
                  </a:lnTo>
                  <a:lnTo>
                    <a:pt x="30848" y="1922132"/>
                  </a:lnTo>
                  <a:lnTo>
                    <a:pt x="30162" y="1922132"/>
                  </a:lnTo>
                  <a:lnTo>
                    <a:pt x="28790" y="1923402"/>
                  </a:lnTo>
                  <a:lnTo>
                    <a:pt x="29476" y="1923402"/>
                  </a:lnTo>
                  <a:lnTo>
                    <a:pt x="30162" y="1924672"/>
                  </a:lnTo>
                  <a:lnTo>
                    <a:pt x="30162" y="1925942"/>
                  </a:lnTo>
                  <a:lnTo>
                    <a:pt x="30848" y="1927212"/>
                  </a:lnTo>
                  <a:lnTo>
                    <a:pt x="30848" y="1936102"/>
                  </a:lnTo>
                  <a:lnTo>
                    <a:pt x="29476" y="1943722"/>
                  </a:lnTo>
                  <a:lnTo>
                    <a:pt x="27419" y="1960232"/>
                  </a:lnTo>
                  <a:lnTo>
                    <a:pt x="26047" y="1972932"/>
                  </a:lnTo>
                  <a:lnTo>
                    <a:pt x="26047" y="1975472"/>
                  </a:lnTo>
                  <a:lnTo>
                    <a:pt x="26733" y="1976742"/>
                  </a:lnTo>
                  <a:lnTo>
                    <a:pt x="28105" y="1976742"/>
                  </a:lnTo>
                  <a:lnTo>
                    <a:pt x="28105" y="1972932"/>
                  </a:lnTo>
                  <a:lnTo>
                    <a:pt x="31534" y="1953882"/>
                  </a:lnTo>
                  <a:lnTo>
                    <a:pt x="31534" y="1951342"/>
                  </a:lnTo>
                  <a:lnTo>
                    <a:pt x="32219" y="1950072"/>
                  </a:lnTo>
                  <a:lnTo>
                    <a:pt x="32219" y="1947532"/>
                  </a:lnTo>
                  <a:lnTo>
                    <a:pt x="32905" y="1944992"/>
                  </a:lnTo>
                  <a:lnTo>
                    <a:pt x="32905" y="1924672"/>
                  </a:lnTo>
                  <a:close/>
                </a:path>
                <a:path w="3075940" h="2738120">
                  <a:moveTo>
                    <a:pt x="33591" y="2143950"/>
                  </a:moveTo>
                  <a:lnTo>
                    <a:pt x="32219" y="2143950"/>
                  </a:lnTo>
                  <a:lnTo>
                    <a:pt x="31534" y="2145220"/>
                  </a:lnTo>
                  <a:lnTo>
                    <a:pt x="32219" y="2145220"/>
                  </a:lnTo>
                  <a:lnTo>
                    <a:pt x="32219" y="2149030"/>
                  </a:lnTo>
                  <a:lnTo>
                    <a:pt x="30848" y="2161730"/>
                  </a:lnTo>
                  <a:lnTo>
                    <a:pt x="30848" y="2164270"/>
                  </a:lnTo>
                  <a:lnTo>
                    <a:pt x="30162" y="2166810"/>
                  </a:lnTo>
                  <a:lnTo>
                    <a:pt x="30162" y="2175700"/>
                  </a:lnTo>
                  <a:lnTo>
                    <a:pt x="29476" y="2178240"/>
                  </a:lnTo>
                  <a:lnTo>
                    <a:pt x="29476" y="2185860"/>
                  </a:lnTo>
                  <a:lnTo>
                    <a:pt x="28790" y="2189670"/>
                  </a:lnTo>
                  <a:lnTo>
                    <a:pt x="28790" y="2202370"/>
                  </a:lnTo>
                  <a:lnTo>
                    <a:pt x="30162" y="2202370"/>
                  </a:lnTo>
                  <a:lnTo>
                    <a:pt x="30162" y="2196020"/>
                  </a:lnTo>
                  <a:lnTo>
                    <a:pt x="31534" y="2184590"/>
                  </a:lnTo>
                  <a:lnTo>
                    <a:pt x="31534" y="2182050"/>
                  </a:lnTo>
                  <a:lnTo>
                    <a:pt x="32219" y="2176970"/>
                  </a:lnTo>
                  <a:lnTo>
                    <a:pt x="32219" y="2168080"/>
                  </a:lnTo>
                  <a:lnTo>
                    <a:pt x="33591" y="2166810"/>
                  </a:lnTo>
                  <a:lnTo>
                    <a:pt x="33591" y="2143950"/>
                  </a:lnTo>
                  <a:close/>
                </a:path>
                <a:path w="3075940" h="2738120">
                  <a:moveTo>
                    <a:pt x="34277" y="1868792"/>
                  </a:moveTo>
                  <a:lnTo>
                    <a:pt x="33591" y="1863712"/>
                  </a:lnTo>
                  <a:lnTo>
                    <a:pt x="33591" y="1852282"/>
                  </a:lnTo>
                  <a:lnTo>
                    <a:pt x="32905" y="1852282"/>
                  </a:lnTo>
                  <a:lnTo>
                    <a:pt x="31534" y="1854822"/>
                  </a:lnTo>
                  <a:lnTo>
                    <a:pt x="31534" y="1856092"/>
                  </a:lnTo>
                  <a:lnTo>
                    <a:pt x="30848" y="1859902"/>
                  </a:lnTo>
                  <a:lnTo>
                    <a:pt x="30848" y="1871332"/>
                  </a:lnTo>
                  <a:lnTo>
                    <a:pt x="30162" y="1875142"/>
                  </a:lnTo>
                  <a:lnTo>
                    <a:pt x="30162" y="1886572"/>
                  </a:lnTo>
                  <a:lnTo>
                    <a:pt x="29476" y="1890382"/>
                  </a:lnTo>
                  <a:lnTo>
                    <a:pt x="29476" y="1894192"/>
                  </a:lnTo>
                  <a:lnTo>
                    <a:pt x="28790" y="1900542"/>
                  </a:lnTo>
                  <a:lnTo>
                    <a:pt x="28790" y="1906892"/>
                  </a:lnTo>
                  <a:lnTo>
                    <a:pt x="28105" y="1913242"/>
                  </a:lnTo>
                  <a:lnTo>
                    <a:pt x="31534" y="1913242"/>
                  </a:lnTo>
                  <a:lnTo>
                    <a:pt x="32219" y="1906892"/>
                  </a:lnTo>
                  <a:lnTo>
                    <a:pt x="32905" y="1903082"/>
                  </a:lnTo>
                  <a:lnTo>
                    <a:pt x="32905" y="1894192"/>
                  </a:lnTo>
                  <a:lnTo>
                    <a:pt x="33591" y="1890382"/>
                  </a:lnTo>
                  <a:lnTo>
                    <a:pt x="33591" y="1884032"/>
                  </a:lnTo>
                  <a:lnTo>
                    <a:pt x="34277" y="1881492"/>
                  </a:lnTo>
                  <a:lnTo>
                    <a:pt x="34277" y="1868792"/>
                  </a:lnTo>
                  <a:close/>
                </a:path>
                <a:path w="3075940" h="2738120">
                  <a:moveTo>
                    <a:pt x="45237" y="1745602"/>
                  </a:moveTo>
                  <a:lnTo>
                    <a:pt x="43865" y="1745602"/>
                  </a:lnTo>
                  <a:lnTo>
                    <a:pt x="43865" y="1746872"/>
                  </a:lnTo>
                  <a:lnTo>
                    <a:pt x="43180" y="1748142"/>
                  </a:lnTo>
                  <a:lnTo>
                    <a:pt x="43180" y="1750682"/>
                  </a:lnTo>
                  <a:lnTo>
                    <a:pt x="42494" y="1755762"/>
                  </a:lnTo>
                  <a:lnTo>
                    <a:pt x="42494" y="1772272"/>
                  </a:lnTo>
                  <a:lnTo>
                    <a:pt x="41808" y="1778622"/>
                  </a:lnTo>
                  <a:lnTo>
                    <a:pt x="41122" y="1783702"/>
                  </a:lnTo>
                  <a:lnTo>
                    <a:pt x="41122" y="1788782"/>
                  </a:lnTo>
                  <a:lnTo>
                    <a:pt x="40436" y="1790052"/>
                  </a:lnTo>
                  <a:lnTo>
                    <a:pt x="40436" y="1793862"/>
                  </a:lnTo>
                  <a:lnTo>
                    <a:pt x="39751" y="1797672"/>
                  </a:lnTo>
                  <a:lnTo>
                    <a:pt x="39636" y="1802752"/>
                  </a:lnTo>
                  <a:lnTo>
                    <a:pt x="39306" y="1810372"/>
                  </a:lnTo>
                  <a:lnTo>
                    <a:pt x="38735" y="1828152"/>
                  </a:lnTo>
                  <a:lnTo>
                    <a:pt x="38379" y="1835772"/>
                  </a:lnTo>
                  <a:lnTo>
                    <a:pt x="41122" y="1835772"/>
                  </a:lnTo>
                  <a:lnTo>
                    <a:pt x="41186" y="1831962"/>
                  </a:lnTo>
                  <a:lnTo>
                    <a:pt x="41300" y="1826882"/>
                  </a:lnTo>
                  <a:lnTo>
                    <a:pt x="41554" y="1821802"/>
                  </a:lnTo>
                  <a:lnTo>
                    <a:pt x="42494" y="1806562"/>
                  </a:lnTo>
                  <a:lnTo>
                    <a:pt x="43180" y="1800212"/>
                  </a:lnTo>
                  <a:lnTo>
                    <a:pt x="43180" y="1793862"/>
                  </a:lnTo>
                  <a:lnTo>
                    <a:pt x="43865" y="1787512"/>
                  </a:lnTo>
                  <a:lnTo>
                    <a:pt x="43865" y="1779892"/>
                  </a:lnTo>
                  <a:lnTo>
                    <a:pt x="44551" y="1777352"/>
                  </a:lnTo>
                  <a:lnTo>
                    <a:pt x="44551" y="1769732"/>
                  </a:lnTo>
                  <a:lnTo>
                    <a:pt x="45237" y="1767192"/>
                  </a:lnTo>
                  <a:lnTo>
                    <a:pt x="45237" y="1745602"/>
                  </a:lnTo>
                  <a:close/>
                </a:path>
                <a:path w="3075940" h="2738120">
                  <a:moveTo>
                    <a:pt x="46609" y="1858632"/>
                  </a:moveTo>
                  <a:lnTo>
                    <a:pt x="45237" y="1858632"/>
                  </a:lnTo>
                  <a:lnTo>
                    <a:pt x="45237" y="1861172"/>
                  </a:lnTo>
                  <a:lnTo>
                    <a:pt x="43180" y="1864982"/>
                  </a:lnTo>
                  <a:lnTo>
                    <a:pt x="43180" y="1866252"/>
                  </a:lnTo>
                  <a:lnTo>
                    <a:pt x="42494" y="1867522"/>
                  </a:lnTo>
                  <a:lnTo>
                    <a:pt x="42494" y="1870062"/>
                  </a:lnTo>
                  <a:lnTo>
                    <a:pt x="41808" y="1872602"/>
                  </a:lnTo>
                  <a:lnTo>
                    <a:pt x="41808" y="1873872"/>
                  </a:lnTo>
                  <a:lnTo>
                    <a:pt x="41122" y="1876412"/>
                  </a:lnTo>
                  <a:lnTo>
                    <a:pt x="41122" y="1877682"/>
                  </a:lnTo>
                  <a:lnTo>
                    <a:pt x="39751" y="1882762"/>
                  </a:lnTo>
                  <a:lnTo>
                    <a:pt x="39751" y="1889112"/>
                  </a:lnTo>
                  <a:lnTo>
                    <a:pt x="39065" y="1892922"/>
                  </a:lnTo>
                  <a:lnTo>
                    <a:pt x="39065" y="1895462"/>
                  </a:lnTo>
                  <a:lnTo>
                    <a:pt x="38379" y="1901812"/>
                  </a:lnTo>
                  <a:lnTo>
                    <a:pt x="38379" y="1914512"/>
                  </a:lnTo>
                  <a:lnTo>
                    <a:pt x="39065" y="1915782"/>
                  </a:lnTo>
                  <a:lnTo>
                    <a:pt x="39751" y="1914512"/>
                  </a:lnTo>
                  <a:lnTo>
                    <a:pt x="40436" y="1914512"/>
                  </a:lnTo>
                  <a:lnTo>
                    <a:pt x="41122" y="1909432"/>
                  </a:lnTo>
                  <a:lnTo>
                    <a:pt x="41122" y="1904352"/>
                  </a:lnTo>
                  <a:lnTo>
                    <a:pt x="41808" y="1899272"/>
                  </a:lnTo>
                  <a:lnTo>
                    <a:pt x="42494" y="1895462"/>
                  </a:lnTo>
                  <a:lnTo>
                    <a:pt x="42494" y="1890382"/>
                  </a:lnTo>
                  <a:lnTo>
                    <a:pt x="43180" y="1886572"/>
                  </a:lnTo>
                  <a:lnTo>
                    <a:pt x="43180" y="1884032"/>
                  </a:lnTo>
                  <a:lnTo>
                    <a:pt x="43865" y="1880222"/>
                  </a:lnTo>
                  <a:lnTo>
                    <a:pt x="43865" y="1877682"/>
                  </a:lnTo>
                  <a:lnTo>
                    <a:pt x="45237" y="1866252"/>
                  </a:lnTo>
                  <a:lnTo>
                    <a:pt x="45237" y="1864982"/>
                  </a:lnTo>
                  <a:lnTo>
                    <a:pt x="46609" y="1859902"/>
                  </a:lnTo>
                  <a:lnTo>
                    <a:pt x="46609" y="1858632"/>
                  </a:lnTo>
                  <a:close/>
                </a:path>
                <a:path w="3075940" h="2738120">
                  <a:moveTo>
                    <a:pt x="47294" y="2136330"/>
                  </a:moveTo>
                  <a:lnTo>
                    <a:pt x="45923" y="2136330"/>
                  </a:lnTo>
                  <a:lnTo>
                    <a:pt x="45923" y="2137600"/>
                  </a:lnTo>
                  <a:lnTo>
                    <a:pt x="44551" y="2140140"/>
                  </a:lnTo>
                  <a:lnTo>
                    <a:pt x="44551" y="2147760"/>
                  </a:lnTo>
                  <a:lnTo>
                    <a:pt x="45237" y="2147760"/>
                  </a:lnTo>
                  <a:lnTo>
                    <a:pt x="45237" y="2149030"/>
                  </a:lnTo>
                  <a:lnTo>
                    <a:pt x="45923" y="2149030"/>
                  </a:lnTo>
                  <a:lnTo>
                    <a:pt x="45923" y="2146490"/>
                  </a:lnTo>
                  <a:lnTo>
                    <a:pt x="46609" y="2146490"/>
                  </a:lnTo>
                  <a:lnTo>
                    <a:pt x="46609" y="2142680"/>
                  </a:lnTo>
                  <a:lnTo>
                    <a:pt x="47294" y="2142680"/>
                  </a:lnTo>
                  <a:lnTo>
                    <a:pt x="47294" y="2136330"/>
                  </a:lnTo>
                  <a:close/>
                </a:path>
                <a:path w="3075940" h="2738120">
                  <a:moveTo>
                    <a:pt x="47980" y="1915782"/>
                  </a:moveTo>
                  <a:lnTo>
                    <a:pt x="46609" y="1914512"/>
                  </a:lnTo>
                  <a:lnTo>
                    <a:pt x="45237" y="1915782"/>
                  </a:lnTo>
                  <a:lnTo>
                    <a:pt x="45923" y="1915782"/>
                  </a:lnTo>
                  <a:lnTo>
                    <a:pt x="45923" y="1919592"/>
                  </a:lnTo>
                  <a:lnTo>
                    <a:pt x="44551" y="1920862"/>
                  </a:lnTo>
                  <a:lnTo>
                    <a:pt x="43180" y="1923402"/>
                  </a:lnTo>
                  <a:lnTo>
                    <a:pt x="43180" y="1927212"/>
                  </a:lnTo>
                  <a:lnTo>
                    <a:pt x="42494" y="1928482"/>
                  </a:lnTo>
                  <a:lnTo>
                    <a:pt x="42494" y="1932292"/>
                  </a:lnTo>
                  <a:lnTo>
                    <a:pt x="41808" y="1933562"/>
                  </a:lnTo>
                  <a:lnTo>
                    <a:pt x="41808" y="1938642"/>
                  </a:lnTo>
                  <a:lnTo>
                    <a:pt x="41122" y="1941182"/>
                  </a:lnTo>
                  <a:lnTo>
                    <a:pt x="41122" y="1946262"/>
                  </a:lnTo>
                  <a:lnTo>
                    <a:pt x="40436" y="1950072"/>
                  </a:lnTo>
                  <a:lnTo>
                    <a:pt x="40436" y="1953882"/>
                  </a:lnTo>
                  <a:lnTo>
                    <a:pt x="42494" y="1953882"/>
                  </a:lnTo>
                  <a:lnTo>
                    <a:pt x="43180" y="1948802"/>
                  </a:lnTo>
                  <a:lnTo>
                    <a:pt x="43865" y="1946262"/>
                  </a:lnTo>
                  <a:lnTo>
                    <a:pt x="44551" y="1941182"/>
                  </a:lnTo>
                  <a:lnTo>
                    <a:pt x="45237" y="1938642"/>
                  </a:lnTo>
                  <a:lnTo>
                    <a:pt x="45237" y="1936102"/>
                  </a:lnTo>
                  <a:lnTo>
                    <a:pt x="45923" y="1933562"/>
                  </a:lnTo>
                  <a:lnTo>
                    <a:pt x="45923" y="1931022"/>
                  </a:lnTo>
                  <a:lnTo>
                    <a:pt x="46609" y="1929752"/>
                  </a:lnTo>
                  <a:lnTo>
                    <a:pt x="46609" y="1927212"/>
                  </a:lnTo>
                  <a:lnTo>
                    <a:pt x="47294" y="1924672"/>
                  </a:lnTo>
                  <a:lnTo>
                    <a:pt x="47980" y="1920862"/>
                  </a:lnTo>
                  <a:lnTo>
                    <a:pt x="47980" y="1915782"/>
                  </a:lnTo>
                  <a:close/>
                </a:path>
                <a:path w="3075940" h="2738120">
                  <a:moveTo>
                    <a:pt x="50038" y="2156650"/>
                  </a:moveTo>
                  <a:lnTo>
                    <a:pt x="48666" y="2156650"/>
                  </a:lnTo>
                  <a:lnTo>
                    <a:pt x="48666" y="2159190"/>
                  </a:lnTo>
                  <a:lnTo>
                    <a:pt x="47294" y="2165540"/>
                  </a:lnTo>
                  <a:lnTo>
                    <a:pt x="46609" y="2169350"/>
                  </a:lnTo>
                  <a:lnTo>
                    <a:pt x="46609" y="2173160"/>
                  </a:lnTo>
                  <a:lnTo>
                    <a:pt x="45237" y="2182050"/>
                  </a:lnTo>
                  <a:lnTo>
                    <a:pt x="45237" y="2185860"/>
                  </a:lnTo>
                  <a:lnTo>
                    <a:pt x="44551" y="2189670"/>
                  </a:lnTo>
                  <a:lnTo>
                    <a:pt x="44551" y="2193480"/>
                  </a:lnTo>
                  <a:lnTo>
                    <a:pt x="43865" y="2198560"/>
                  </a:lnTo>
                  <a:lnTo>
                    <a:pt x="43180" y="2202370"/>
                  </a:lnTo>
                  <a:lnTo>
                    <a:pt x="43180" y="2207450"/>
                  </a:lnTo>
                  <a:lnTo>
                    <a:pt x="42494" y="2211260"/>
                  </a:lnTo>
                  <a:lnTo>
                    <a:pt x="42379" y="2218880"/>
                  </a:lnTo>
                  <a:lnTo>
                    <a:pt x="42049" y="2226500"/>
                  </a:lnTo>
                  <a:lnTo>
                    <a:pt x="41567" y="2241740"/>
                  </a:lnTo>
                  <a:lnTo>
                    <a:pt x="41122" y="2253170"/>
                  </a:lnTo>
                  <a:lnTo>
                    <a:pt x="40436" y="2253170"/>
                  </a:lnTo>
                  <a:lnTo>
                    <a:pt x="40436" y="2267140"/>
                  </a:lnTo>
                  <a:lnTo>
                    <a:pt x="39751" y="2269680"/>
                  </a:lnTo>
                  <a:lnTo>
                    <a:pt x="39751" y="2273490"/>
                  </a:lnTo>
                  <a:lnTo>
                    <a:pt x="39065" y="2277300"/>
                  </a:lnTo>
                  <a:lnTo>
                    <a:pt x="39065" y="2290000"/>
                  </a:lnTo>
                  <a:lnTo>
                    <a:pt x="38379" y="2293810"/>
                  </a:lnTo>
                  <a:lnTo>
                    <a:pt x="38379" y="2306510"/>
                  </a:lnTo>
                  <a:lnTo>
                    <a:pt x="37693" y="2310320"/>
                  </a:lnTo>
                  <a:lnTo>
                    <a:pt x="37592" y="2320480"/>
                  </a:lnTo>
                  <a:lnTo>
                    <a:pt x="37185" y="2335720"/>
                  </a:lnTo>
                  <a:lnTo>
                    <a:pt x="37071" y="2342070"/>
                  </a:lnTo>
                  <a:lnTo>
                    <a:pt x="37007" y="2348420"/>
                  </a:lnTo>
                  <a:lnTo>
                    <a:pt x="38379" y="2348420"/>
                  </a:lnTo>
                  <a:lnTo>
                    <a:pt x="38493" y="2338260"/>
                  </a:lnTo>
                  <a:lnTo>
                    <a:pt x="38950" y="2333180"/>
                  </a:lnTo>
                  <a:lnTo>
                    <a:pt x="39065" y="2315400"/>
                  </a:lnTo>
                  <a:lnTo>
                    <a:pt x="39751" y="2309050"/>
                  </a:lnTo>
                  <a:lnTo>
                    <a:pt x="39751" y="2296350"/>
                  </a:lnTo>
                  <a:lnTo>
                    <a:pt x="40436" y="2291270"/>
                  </a:lnTo>
                  <a:lnTo>
                    <a:pt x="40513" y="2286190"/>
                  </a:lnTo>
                  <a:lnTo>
                    <a:pt x="41732" y="2265870"/>
                  </a:lnTo>
                  <a:lnTo>
                    <a:pt x="41808" y="2260790"/>
                  </a:lnTo>
                  <a:lnTo>
                    <a:pt x="41122" y="2256980"/>
                  </a:lnTo>
                  <a:lnTo>
                    <a:pt x="41122" y="2255710"/>
                  </a:lnTo>
                  <a:lnTo>
                    <a:pt x="42494" y="2255710"/>
                  </a:lnTo>
                  <a:lnTo>
                    <a:pt x="44551" y="2222690"/>
                  </a:lnTo>
                  <a:lnTo>
                    <a:pt x="45237" y="2217610"/>
                  </a:lnTo>
                  <a:lnTo>
                    <a:pt x="45237" y="2212530"/>
                  </a:lnTo>
                  <a:lnTo>
                    <a:pt x="45923" y="2207450"/>
                  </a:lnTo>
                  <a:lnTo>
                    <a:pt x="45923" y="2201100"/>
                  </a:lnTo>
                  <a:lnTo>
                    <a:pt x="47294" y="2190940"/>
                  </a:lnTo>
                  <a:lnTo>
                    <a:pt x="49352" y="2165540"/>
                  </a:lnTo>
                  <a:lnTo>
                    <a:pt x="50038" y="2159190"/>
                  </a:lnTo>
                  <a:lnTo>
                    <a:pt x="50038" y="2156650"/>
                  </a:lnTo>
                  <a:close/>
                </a:path>
                <a:path w="3075940" h="2738120">
                  <a:moveTo>
                    <a:pt x="50723" y="2333180"/>
                  </a:moveTo>
                  <a:lnTo>
                    <a:pt x="49352" y="2333180"/>
                  </a:lnTo>
                  <a:lnTo>
                    <a:pt x="49352" y="2334450"/>
                  </a:lnTo>
                  <a:lnTo>
                    <a:pt x="48666" y="2338260"/>
                  </a:lnTo>
                  <a:lnTo>
                    <a:pt x="48666" y="2345880"/>
                  </a:lnTo>
                  <a:lnTo>
                    <a:pt x="47294" y="2358580"/>
                  </a:lnTo>
                  <a:lnTo>
                    <a:pt x="47294" y="2362390"/>
                  </a:lnTo>
                  <a:lnTo>
                    <a:pt x="46609" y="2366200"/>
                  </a:lnTo>
                  <a:lnTo>
                    <a:pt x="46609" y="2381440"/>
                  </a:lnTo>
                  <a:lnTo>
                    <a:pt x="47294" y="2386520"/>
                  </a:lnTo>
                  <a:lnTo>
                    <a:pt x="47294" y="2387790"/>
                  </a:lnTo>
                  <a:lnTo>
                    <a:pt x="49352" y="2387790"/>
                  </a:lnTo>
                  <a:lnTo>
                    <a:pt x="49352" y="2370010"/>
                  </a:lnTo>
                  <a:lnTo>
                    <a:pt x="50038" y="2364930"/>
                  </a:lnTo>
                  <a:lnTo>
                    <a:pt x="50038" y="2335720"/>
                  </a:lnTo>
                  <a:lnTo>
                    <a:pt x="50723" y="2334450"/>
                  </a:lnTo>
                  <a:lnTo>
                    <a:pt x="50723" y="2333180"/>
                  </a:lnTo>
                  <a:close/>
                </a:path>
                <a:path w="3075940" h="2738120">
                  <a:moveTo>
                    <a:pt x="51409" y="1713852"/>
                  </a:moveTo>
                  <a:lnTo>
                    <a:pt x="50723" y="1710042"/>
                  </a:lnTo>
                  <a:lnTo>
                    <a:pt x="49352" y="1710042"/>
                  </a:lnTo>
                  <a:lnTo>
                    <a:pt x="49352" y="1724012"/>
                  </a:lnTo>
                  <a:lnTo>
                    <a:pt x="48666" y="1726552"/>
                  </a:lnTo>
                  <a:lnTo>
                    <a:pt x="48666" y="1734172"/>
                  </a:lnTo>
                  <a:lnTo>
                    <a:pt x="47980" y="1736712"/>
                  </a:lnTo>
                  <a:lnTo>
                    <a:pt x="47980" y="1744332"/>
                  </a:lnTo>
                  <a:lnTo>
                    <a:pt x="47294" y="1748142"/>
                  </a:lnTo>
                  <a:lnTo>
                    <a:pt x="47294" y="1751952"/>
                  </a:lnTo>
                  <a:lnTo>
                    <a:pt x="47980" y="1751952"/>
                  </a:lnTo>
                  <a:lnTo>
                    <a:pt x="47980" y="1753222"/>
                  </a:lnTo>
                  <a:lnTo>
                    <a:pt x="48666" y="1751952"/>
                  </a:lnTo>
                  <a:lnTo>
                    <a:pt x="50038" y="1743062"/>
                  </a:lnTo>
                  <a:lnTo>
                    <a:pt x="50723" y="1736712"/>
                  </a:lnTo>
                  <a:lnTo>
                    <a:pt x="50723" y="1735442"/>
                  </a:lnTo>
                  <a:lnTo>
                    <a:pt x="51409" y="1732902"/>
                  </a:lnTo>
                  <a:lnTo>
                    <a:pt x="51409" y="1713852"/>
                  </a:lnTo>
                  <a:close/>
                </a:path>
                <a:path w="3075940" h="2738120">
                  <a:moveTo>
                    <a:pt x="52095" y="1884032"/>
                  </a:moveTo>
                  <a:lnTo>
                    <a:pt x="50723" y="1884032"/>
                  </a:lnTo>
                  <a:lnTo>
                    <a:pt x="49352" y="1885302"/>
                  </a:lnTo>
                  <a:lnTo>
                    <a:pt x="48666" y="1886572"/>
                  </a:lnTo>
                  <a:lnTo>
                    <a:pt x="47980" y="1890382"/>
                  </a:lnTo>
                  <a:lnTo>
                    <a:pt x="47294" y="1892922"/>
                  </a:lnTo>
                  <a:lnTo>
                    <a:pt x="47294" y="1905622"/>
                  </a:lnTo>
                  <a:lnTo>
                    <a:pt x="48666" y="1909432"/>
                  </a:lnTo>
                  <a:lnTo>
                    <a:pt x="48666" y="1917052"/>
                  </a:lnTo>
                  <a:lnTo>
                    <a:pt x="50038" y="1917052"/>
                  </a:lnTo>
                  <a:lnTo>
                    <a:pt x="50038" y="1889112"/>
                  </a:lnTo>
                  <a:lnTo>
                    <a:pt x="50723" y="1887842"/>
                  </a:lnTo>
                  <a:lnTo>
                    <a:pt x="50723" y="1886572"/>
                  </a:lnTo>
                  <a:lnTo>
                    <a:pt x="51409" y="1885302"/>
                  </a:lnTo>
                  <a:lnTo>
                    <a:pt x="52095" y="1885302"/>
                  </a:lnTo>
                  <a:lnTo>
                    <a:pt x="52095" y="1884032"/>
                  </a:lnTo>
                  <a:close/>
                </a:path>
                <a:path w="3075940" h="2738120">
                  <a:moveTo>
                    <a:pt x="52095" y="1632572"/>
                  </a:moveTo>
                  <a:lnTo>
                    <a:pt x="51409" y="1632572"/>
                  </a:lnTo>
                  <a:lnTo>
                    <a:pt x="50723" y="1633842"/>
                  </a:lnTo>
                  <a:lnTo>
                    <a:pt x="50723" y="1635112"/>
                  </a:lnTo>
                  <a:lnTo>
                    <a:pt x="50038" y="1637652"/>
                  </a:lnTo>
                  <a:lnTo>
                    <a:pt x="50038" y="1638922"/>
                  </a:lnTo>
                  <a:lnTo>
                    <a:pt x="49352" y="1638922"/>
                  </a:lnTo>
                  <a:lnTo>
                    <a:pt x="49352" y="1644002"/>
                  </a:lnTo>
                  <a:lnTo>
                    <a:pt x="48666" y="1644002"/>
                  </a:lnTo>
                  <a:lnTo>
                    <a:pt x="48666" y="1646542"/>
                  </a:lnTo>
                  <a:lnTo>
                    <a:pt x="47980" y="1647812"/>
                  </a:lnTo>
                  <a:lnTo>
                    <a:pt x="47980" y="1654162"/>
                  </a:lnTo>
                  <a:lnTo>
                    <a:pt x="47294" y="1656702"/>
                  </a:lnTo>
                  <a:lnTo>
                    <a:pt x="47294" y="1663052"/>
                  </a:lnTo>
                  <a:lnTo>
                    <a:pt x="46609" y="1665592"/>
                  </a:lnTo>
                  <a:lnTo>
                    <a:pt x="46609" y="1670672"/>
                  </a:lnTo>
                  <a:lnTo>
                    <a:pt x="47294" y="1670672"/>
                  </a:lnTo>
                  <a:lnTo>
                    <a:pt x="47980" y="1669402"/>
                  </a:lnTo>
                  <a:lnTo>
                    <a:pt x="47980" y="1666862"/>
                  </a:lnTo>
                  <a:lnTo>
                    <a:pt x="48666" y="1664322"/>
                  </a:lnTo>
                  <a:lnTo>
                    <a:pt x="48666" y="1659242"/>
                  </a:lnTo>
                  <a:lnTo>
                    <a:pt x="49352" y="1656702"/>
                  </a:lnTo>
                  <a:lnTo>
                    <a:pt x="49352" y="1651622"/>
                  </a:lnTo>
                  <a:lnTo>
                    <a:pt x="50038" y="1650352"/>
                  </a:lnTo>
                  <a:lnTo>
                    <a:pt x="50038" y="1646542"/>
                  </a:lnTo>
                  <a:lnTo>
                    <a:pt x="50723" y="1644002"/>
                  </a:lnTo>
                  <a:lnTo>
                    <a:pt x="51295" y="1637652"/>
                  </a:lnTo>
                  <a:lnTo>
                    <a:pt x="51409" y="1633842"/>
                  </a:lnTo>
                  <a:lnTo>
                    <a:pt x="52095" y="1633842"/>
                  </a:lnTo>
                  <a:lnTo>
                    <a:pt x="52095" y="1632572"/>
                  </a:lnTo>
                  <a:close/>
                </a:path>
                <a:path w="3075940" h="2738120">
                  <a:moveTo>
                    <a:pt x="56210" y="1759572"/>
                  </a:moveTo>
                  <a:lnTo>
                    <a:pt x="54152" y="1759572"/>
                  </a:lnTo>
                  <a:lnTo>
                    <a:pt x="54152" y="1767192"/>
                  </a:lnTo>
                  <a:lnTo>
                    <a:pt x="53467" y="1767192"/>
                  </a:lnTo>
                  <a:lnTo>
                    <a:pt x="52158" y="1790052"/>
                  </a:lnTo>
                  <a:lnTo>
                    <a:pt x="52095" y="1797672"/>
                  </a:lnTo>
                  <a:lnTo>
                    <a:pt x="50038" y="1814182"/>
                  </a:lnTo>
                  <a:lnTo>
                    <a:pt x="49961" y="1825612"/>
                  </a:lnTo>
                  <a:lnTo>
                    <a:pt x="49098" y="1840852"/>
                  </a:lnTo>
                  <a:lnTo>
                    <a:pt x="48831" y="1847202"/>
                  </a:lnTo>
                  <a:lnTo>
                    <a:pt x="48717" y="1853552"/>
                  </a:lnTo>
                  <a:lnTo>
                    <a:pt x="48666" y="1857362"/>
                  </a:lnTo>
                  <a:lnTo>
                    <a:pt x="50038" y="1857362"/>
                  </a:lnTo>
                  <a:lnTo>
                    <a:pt x="51574" y="1837042"/>
                  </a:lnTo>
                  <a:lnTo>
                    <a:pt x="52095" y="1829422"/>
                  </a:lnTo>
                  <a:lnTo>
                    <a:pt x="52781" y="1823072"/>
                  </a:lnTo>
                  <a:lnTo>
                    <a:pt x="52781" y="1816722"/>
                  </a:lnTo>
                  <a:lnTo>
                    <a:pt x="53467" y="1811642"/>
                  </a:lnTo>
                  <a:lnTo>
                    <a:pt x="54152" y="1809102"/>
                  </a:lnTo>
                  <a:lnTo>
                    <a:pt x="54152" y="1798942"/>
                  </a:lnTo>
                  <a:lnTo>
                    <a:pt x="54838" y="1796402"/>
                  </a:lnTo>
                  <a:lnTo>
                    <a:pt x="54838" y="1787512"/>
                  </a:lnTo>
                  <a:lnTo>
                    <a:pt x="55524" y="1783702"/>
                  </a:lnTo>
                  <a:lnTo>
                    <a:pt x="55524" y="1771002"/>
                  </a:lnTo>
                  <a:lnTo>
                    <a:pt x="56210" y="1767192"/>
                  </a:lnTo>
                  <a:lnTo>
                    <a:pt x="56210" y="1759572"/>
                  </a:lnTo>
                  <a:close/>
                </a:path>
                <a:path w="3075940" h="2738120">
                  <a:moveTo>
                    <a:pt x="57581" y="2260790"/>
                  </a:moveTo>
                  <a:lnTo>
                    <a:pt x="56896" y="2254440"/>
                  </a:lnTo>
                  <a:lnTo>
                    <a:pt x="56896" y="2246820"/>
                  </a:lnTo>
                  <a:lnTo>
                    <a:pt x="54838" y="2246820"/>
                  </a:lnTo>
                  <a:lnTo>
                    <a:pt x="54838" y="2249360"/>
                  </a:lnTo>
                  <a:lnTo>
                    <a:pt x="54152" y="2251900"/>
                  </a:lnTo>
                  <a:lnTo>
                    <a:pt x="54152" y="2265870"/>
                  </a:lnTo>
                  <a:lnTo>
                    <a:pt x="53467" y="2269680"/>
                  </a:lnTo>
                  <a:lnTo>
                    <a:pt x="53467" y="2276030"/>
                  </a:lnTo>
                  <a:lnTo>
                    <a:pt x="52781" y="2278570"/>
                  </a:lnTo>
                  <a:lnTo>
                    <a:pt x="52781" y="2282380"/>
                  </a:lnTo>
                  <a:lnTo>
                    <a:pt x="52095" y="2287460"/>
                  </a:lnTo>
                  <a:lnTo>
                    <a:pt x="52095" y="2295080"/>
                  </a:lnTo>
                  <a:lnTo>
                    <a:pt x="51409" y="2298890"/>
                  </a:lnTo>
                  <a:lnTo>
                    <a:pt x="51409" y="2303970"/>
                  </a:lnTo>
                  <a:lnTo>
                    <a:pt x="52781" y="2303970"/>
                  </a:lnTo>
                  <a:lnTo>
                    <a:pt x="53467" y="2302700"/>
                  </a:lnTo>
                  <a:lnTo>
                    <a:pt x="53467" y="2298890"/>
                  </a:lnTo>
                  <a:lnTo>
                    <a:pt x="54838" y="2291270"/>
                  </a:lnTo>
                  <a:lnTo>
                    <a:pt x="54838" y="2287460"/>
                  </a:lnTo>
                  <a:lnTo>
                    <a:pt x="56210" y="2278570"/>
                  </a:lnTo>
                  <a:lnTo>
                    <a:pt x="56210" y="2274760"/>
                  </a:lnTo>
                  <a:lnTo>
                    <a:pt x="56896" y="2272220"/>
                  </a:lnTo>
                  <a:lnTo>
                    <a:pt x="56896" y="2268410"/>
                  </a:lnTo>
                  <a:lnTo>
                    <a:pt x="57581" y="2264600"/>
                  </a:lnTo>
                  <a:lnTo>
                    <a:pt x="57581" y="2260790"/>
                  </a:lnTo>
                  <a:close/>
                </a:path>
                <a:path w="3075940" h="2738120">
                  <a:moveTo>
                    <a:pt x="58254" y="2163000"/>
                  </a:moveTo>
                  <a:lnTo>
                    <a:pt x="56896" y="2151570"/>
                  </a:lnTo>
                  <a:lnTo>
                    <a:pt x="56210" y="2151570"/>
                  </a:lnTo>
                  <a:lnTo>
                    <a:pt x="55524" y="2152840"/>
                  </a:lnTo>
                  <a:lnTo>
                    <a:pt x="56121" y="2161730"/>
                  </a:lnTo>
                  <a:lnTo>
                    <a:pt x="56032" y="2207450"/>
                  </a:lnTo>
                  <a:lnTo>
                    <a:pt x="55524" y="2211260"/>
                  </a:lnTo>
                  <a:lnTo>
                    <a:pt x="55397" y="2218880"/>
                  </a:lnTo>
                  <a:lnTo>
                    <a:pt x="55092" y="2226500"/>
                  </a:lnTo>
                  <a:lnTo>
                    <a:pt x="54648" y="2234120"/>
                  </a:lnTo>
                  <a:lnTo>
                    <a:pt x="54254" y="2239200"/>
                  </a:lnTo>
                  <a:lnTo>
                    <a:pt x="54152" y="2241740"/>
                  </a:lnTo>
                  <a:lnTo>
                    <a:pt x="55524" y="2241740"/>
                  </a:lnTo>
                  <a:lnTo>
                    <a:pt x="55587" y="2239200"/>
                  </a:lnTo>
                  <a:lnTo>
                    <a:pt x="57505" y="2206180"/>
                  </a:lnTo>
                  <a:lnTo>
                    <a:pt x="57581" y="2197290"/>
                  </a:lnTo>
                  <a:lnTo>
                    <a:pt x="58254" y="2193480"/>
                  </a:lnTo>
                  <a:lnTo>
                    <a:pt x="58254" y="2163000"/>
                  </a:lnTo>
                  <a:close/>
                </a:path>
                <a:path w="3075940" h="2738120">
                  <a:moveTo>
                    <a:pt x="58254" y="1613522"/>
                  </a:moveTo>
                  <a:lnTo>
                    <a:pt x="56896" y="1613522"/>
                  </a:lnTo>
                  <a:lnTo>
                    <a:pt x="56896" y="1623682"/>
                  </a:lnTo>
                  <a:lnTo>
                    <a:pt x="56210" y="1623682"/>
                  </a:lnTo>
                  <a:lnTo>
                    <a:pt x="56210" y="1624952"/>
                  </a:lnTo>
                  <a:lnTo>
                    <a:pt x="55524" y="1627492"/>
                  </a:lnTo>
                  <a:lnTo>
                    <a:pt x="55524" y="1628762"/>
                  </a:lnTo>
                  <a:lnTo>
                    <a:pt x="54152" y="1638922"/>
                  </a:lnTo>
                  <a:lnTo>
                    <a:pt x="54152" y="1644002"/>
                  </a:lnTo>
                  <a:lnTo>
                    <a:pt x="53467" y="1649082"/>
                  </a:lnTo>
                  <a:lnTo>
                    <a:pt x="52095" y="1661782"/>
                  </a:lnTo>
                  <a:lnTo>
                    <a:pt x="51473" y="1668132"/>
                  </a:lnTo>
                  <a:lnTo>
                    <a:pt x="49974" y="1680832"/>
                  </a:lnTo>
                  <a:lnTo>
                    <a:pt x="49453" y="1687182"/>
                  </a:lnTo>
                  <a:lnTo>
                    <a:pt x="49352" y="1694802"/>
                  </a:lnTo>
                  <a:lnTo>
                    <a:pt x="47980" y="1707502"/>
                  </a:lnTo>
                  <a:lnTo>
                    <a:pt x="47980" y="1708772"/>
                  </a:lnTo>
                  <a:lnTo>
                    <a:pt x="49352" y="1708772"/>
                  </a:lnTo>
                  <a:lnTo>
                    <a:pt x="49352" y="1707502"/>
                  </a:lnTo>
                  <a:lnTo>
                    <a:pt x="50266" y="1701152"/>
                  </a:lnTo>
                  <a:lnTo>
                    <a:pt x="51854" y="1688452"/>
                  </a:lnTo>
                  <a:lnTo>
                    <a:pt x="52781" y="1680832"/>
                  </a:lnTo>
                  <a:lnTo>
                    <a:pt x="53467" y="1674482"/>
                  </a:lnTo>
                  <a:lnTo>
                    <a:pt x="54152" y="1669402"/>
                  </a:lnTo>
                  <a:lnTo>
                    <a:pt x="54838" y="1663052"/>
                  </a:lnTo>
                  <a:lnTo>
                    <a:pt x="54838" y="1660512"/>
                  </a:lnTo>
                  <a:lnTo>
                    <a:pt x="55524" y="1656702"/>
                  </a:lnTo>
                  <a:lnTo>
                    <a:pt x="56210" y="1654162"/>
                  </a:lnTo>
                  <a:lnTo>
                    <a:pt x="56210" y="1650352"/>
                  </a:lnTo>
                  <a:lnTo>
                    <a:pt x="56896" y="1647812"/>
                  </a:lnTo>
                  <a:lnTo>
                    <a:pt x="56896" y="1640192"/>
                  </a:lnTo>
                  <a:lnTo>
                    <a:pt x="57581" y="1637652"/>
                  </a:lnTo>
                  <a:lnTo>
                    <a:pt x="57581" y="1630032"/>
                  </a:lnTo>
                  <a:lnTo>
                    <a:pt x="58254" y="1627492"/>
                  </a:lnTo>
                  <a:lnTo>
                    <a:pt x="58254" y="1613522"/>
                  </a:lnTo>
                  <a:close/>
                </a:path>
                <a:path w="3075940" h="2738120">
                  <a:moveTo>
                    <a:pt x="60998" y="2335720"/>
                  </a:moveTo>
                  <a:lnTo>
                    <a:pt x="60312" y="2333180"/>
                  </a:lnTo>
                  <a:lnTo>
                    <a:pt x="60210" y="2328100"/>
                  </a:lnTo>
                  <a:lnTo>
                    <a:pt x="59055" y="2314130"/>
                  </a:lnTo>
                  <a:lnTo>
                    <a:pt x="58940" y="2311590"/>
                  </a:lnTo>
                  <a:lnTo>
                    <a:pt x="58254" y="2307780"/>
                  </a:lnTo>
                  <a:lnTo>
                    <a:pt x="58254" y="2302700"/>
                  </a:lnTo>
                  <a:lnTo>
                    <a:pt x="56896" y="2302700"/>
                  </a:lnTo>
                  <a:lnTo>
                    <a:pt x="57010" y="2314130"/>
                  </a:lnTo>
                  <a:lnTo>
                    <a:pt x="58254" y="2328100"/>
                  </a:lnTo>
                  <a:lnTo>
                    <a:pt x="58940" y="2333180"/>
                  </a:lnTo>
                  <a:lnTo>
                    <a:pt x="58940" y="2381440"/>
                  </a:lnTo>
                  <a:lnTo>
                    <a:pt x="60312" y="2381440"/>
                  </a:lnTo>
                  <a:lnTo>
                    <a:pt x="60998" y="2376360"/>
                  </a:lnTo>
                  <a:lnTo>
                    <a:pt x="60998" y="2335720"/>
                  </a:lnTo>
                  <a:close/>
                </a:path>
                <a:path w="3075940" h="2738120">
                  <a:moveTo>
                    <a:pt x="65112" y="1786242"/>
                  </a:moveTo>
                  <a:lnTo>
                    <a:pt x="63055" y="1786242"/>
                  </a:lnTo>
                  <a:lnTo>
                    <a:pt x="63055" y="1788782"/>
                  </a:lnTo>
                  <a:lnTo>
                    <a:pt x="62369" y="1790052"/>
                  </a:lnTo>
                  <a:lnTo>
                    <a:pt x="62369" y="1791322"/>
                  </a:lnTo>
                  <a:lnTo>
                    <a:pt x="61683" y="1797672"/>
                  </a:lnTo>
                  <a:lnTo>
                    <a:pt x="59626" y="1817992"/>
                  </a:lnTo>
                  <a:lnTo>
                    <a:pt x="58940" y="1823072"/>
                  </a:lnTo>
                  <a:lnTo>
                    <a:pt x="58940" y="1826882"/>
                  </a:lnTo>
                  <a:lnTo>
                    <a:pt x="58254" y="1831962"/>
                  </a:lnTo>
                  <a:lnTo>
                    <a:pt x="56896" y="1847202"/>
                  </a:lnTo>
                  <a:lnTo>
                    <a:pt x="56210" y="1853552"/>
                  </a:lnTo>
                  <a:lnTo>
                    <a:pt x="55613" y="1861172"/>
                  </a:lnTo>
                  <a:lnTo>
                    <a:pt x="55524" y="1870062"/>
                  </a:lnTo>
                  <a:lnTo>
                    <a:pt x="54927" y="1877682"/>
                  </a:lnTo>
                  <a:lnTo>
                    <a:pt x="54838" y="1880222"/>
                  </a:lnTo>
                  <a:lnTo>
                    <a:pt x="56896" y="1877682"/>
                  </a:lnTo>
                  <a:lnTo>
                    <a:pt x="57581" y="1877682"/>
                  </a:lnTo>
                  <a:lnTo>
                    <a:pt x="57581" y="1873872"/>
                  </a:lnTo>
                  <a:lnTo>
                    <a:pt x="58254" y="1868792"/>
                  </a:lnTo>
                  <a:lnTo>
                    <a:pt x="58369" y="1863712"/>
                  </a:lnTo>
                  <a:lnTo>
                    <a:pt x="58877" y="1857362"/>
                  </a:lnTo>
                  <a:lnTo>
                    <a:pt x="60375" y="1843392"/>
                  </a:lnTo>
                  <a:lnTo>
                    <a:pt x="60896" y="1837042"/>
                  </a:lnTo>
                  <a:lnTo>
                    <a:pt x="60998" y="1834502"/>
                  </a:lnTo>
                  <a:lnTo>
                    <a:pt x="61683" y="1831962"/>
                  </a:lnTo>
                  <a:lnTo>
                    <a:pt x="61683" y="1824342"/>
                  </a:lnTo>
                  <a:lnTo>
                    <a:pt x="62369" y="1821802"/>
                  </a:lnTo>
                  <a:lnTo>
                    <a:pt x="62369" y="1814182"/>
                  </a:lnTo>
                  <a:lnTo>
                    <a:pt x="63055" y="1809102"/>
                  </a:lnTo>
                  <a:lnTo>
                    <a:pt x="63055" y="1805292"/>
                  </a:lnTo>
                  <a:lnTo>
                    <a:pt x="63741" y="1802752"/>
                  </a:lnTo>
                  <a:lnTo>
                    <a:pt x="63855" y="1796402"/>
                  </a:lnTo>
                  <a:lnTo>
                    <a:pt x="64427" y="1790052"/>
                  </a:lnTo>
                  <a:lnTo>
                    <a:pt x="64770" y="1788782"/>
                  </a:lnTo>
                  <a:lnTo>
                    <a:pt x="65112" y="1787512"/>
                  </a:lnTo>
                  <a:lnTo>
                    <a:pt x="65112" y="1786242"/>
                  </a:lnTo>
                  <a:close/>
                </a:path>
                <a:path w="3075940" h="2738120">
                  <a:moveTo>
                    <a:pt x="65798" y="2212530"/>
                  </a:moveTo>
                  <a:lnTo>
                    <a:pt x="64427" y="2212530"/>
                  </a:lnTo>
                  <a:lnTo>
                    <a:pt x="64427" y="2218880"/>
                  </a:lnTo>
                  <a:lnTo>
                    <a:pt x="63741" y="2218880"/>
                  </a:lnTo>
                  <a:lnTo>
                    <a:pt x="63131" y="2230310"/>
                  </a:lnTo>
                  <a:lnTo>
                    <a:pt x="63055" y="2235390"/>
                  </a:lnTo>
                  <a:lnTo>
                    <a:pt x="62369" y="2237930"/>
                  </a:lnTo>
                  <a:lnTo>
                    <a:pt x="62369" y="2270950"/>
                  </a:lnTo>
                  <a:lnTo>
                    <a:pt x="63741" y="2270950"/>
                  </a:lnTo>
                  <a:lnTo>
                    <a:pt x="63741" y="2264600"/>
                  </a:lnTo>
                  <a:lnTo>
                    <a:pt x="64427" y="2259520"/>
                  </a:lnTo>
                  <a:lnTo>
                    <a:pt x="64427" y="2250630"/>
                  </a:lnTo>
                  <a:lnTo>
                    <a:pt x="65112" y="2246820"/>
                  </a:lnTo>
                  <a:lnTo>
                    <a:pt x="65112" y="2220150"/>
                  </a:lnTo>
                  <a:lnTo>
                    <a:pt x="65798" y="2217610"/>
                  </a:lnTo>
                  <a:lnTo>
                    <a:pt x="65798" y="2212530"/>
                  </a:lnTo>
                  <a:close/>
                </a:path>
                <a:path w="3075940" h="2738120">
                  <a:moveTo>
                    <a:pt x="65798" y="1873872"/>
                  </a:moveTo>
                  <a:lnTo>
                    <a:pt x="65112" y="1873872"/>
                  </a:lnTo>
                  <a:lnTo>
                    <a:pt x="63055" y="1877682"/>
                  </a:lnTo>
                  <a:lnTo>
                    <a:pt x="63055" y="1878952"/>
                  </a:lnTo>
                  <a:lnTo>
                    <a:pt x="62369" y="1880222"/>
                  </a:lnTo>
                  <a:lnTo>
                    <a:pt x="62369" y="1894192"/>
                  </a:lnTo>
                  <a:lnTo>
                    <a:pt x="60312" y="1896732"/>
                  </a:lnTo>
                  <a:lnTo>
                    <a:pt x="62369" y="1896732"/>
                  </a:lnTo>
                  <a:lnTo>
                    <a:pt x="63055" y="1895462"/>
                  </a:lnTo>
                  <a:lnTo>
                    <a:pt x="63055" y="1894192"/>
                  </a:lnTo>
                  <a:lnTo>
                    <a:pt x="63741" y="1891652"/>
                  </a:lnTo>
                  <a:lnTo>
                    <a:pt x="63741" y="1889112"/>
                  </a:lnTo>
                  <a:lnTo>
                    <a:pt x="64427" y="1882762"/>
                  </a:lnTo>
                  <a:lnTo>
                    <a:pt x="64427" y="1880222"/>
                  </a:lnTo>
                  <a:lnTo>
                    <a:pt x="65112" y="1878952"/>
                  </a:lnTo>
                  <a:lnTo>
                    <a:pt x="65112" y="1877682"/>
                  </a:lnTo>
                  <a:lnTo>
                    <a:pt x="65798" y="1876412"/>
                  </a:lnTo>
                  <a:lnTo>
                    <a:pt x="65798" y="1873872"/>
                  </a:lnTo>
                  <a:close/>
                </a:path>
                <a:path w="3075940" h="2738120">
                  <a:moveTo>
                    <a:pt x="66484" y="1548752"/>
                  </a:moveTo>
                  <a:lnTo>
                    <a:pt x="65112" y="1548752"/>
                  </a:lnTo>
                  <a:lnTo>
                    <a:pt x="65112" y="1550022"/>
                  </a:lnTo>
                  <a:lnTo>
                    <a:pt x="64427" y="1550022"/>
                  </a:lnTo>
                  <a:lnTo>
                    <a:pt x="63055" y="1555102"/>
                  </a:lnTo>
                  <a:lnTo>
                    <a:pt x="60312" y="1570342"/>
                  </a:lnTo>
                  <a:lnTo>
                    <a:pt x="60312" y="1574152"/>
                  </a:lnTo>
                  <a:lnTo>
                    <a:pt x="59626" y="1576692"/>
                  </a:lnTo>
                  <a:lnTo>
                    <a:pt x="59626" y="1579232"/>
                  </a:lnTo>
                  <a:lnTo>
                    <a:pt x="58940" y="1580502"/>
                  </a:lnTo>
                  <a:lnTo>
                    <a:pt x="58940" y="1583042"/>
                  </a:lnTo>
                  <a:lnTo>
                    <a:pt x="58254" y="1588122"/>
                  </a:lnTo>
                  <a:lnTo>
                    <a:pt x="58254" y="1591932"/>
                  </a:lnTo>
                  <a:lnTo>
                    <a:pt x="56896" y="1599552"/>
                  </a:lnTo>
                  <a:lnTo>
                    <a:pt x="56896" y="1603362"/>
                  </a:lnTo>
                  <a:lnTo>
                    <a:pt x="56210" y="1608442"/>
                  </a:lnTo>
                  <a:lnTo>
                    <a:pt x="58254" y="1608442"/>
                  </a:lnTo>
                  <a:lnTo>
                    <a:pt x="58940" y="1602092"/>
                  </a:lnTo>
                  <a:lnTo>
                    <a:pt x="59626" y="1597012"/>
                  </a:lnTo>
                  <a:lnTo>
                    <a:pt x="60998" y="1590662"/>
                  </a:lnTo>
                  <a:lnTo>
                    <a:pt x="62369" y="1583042"/>
                  </a:lnTo>
                  <a:lnTo>
                    <a:pt x="62369" y="1576692"/>
                  </a:lnTo>
                  <a:lnTo>
                    <a:pt x="63055" y="1575422"/>
                  </a:lnTo>
                  <a:lnTo>
                    <a:pt x="63055" y="1571612"/>
                  </a:lnTo>
                  <a:lnTo>
                    <a:pt x="63741" y="1569072"/>
                  </a:lnTo>
                  <a:lnTo>
                    <a:pt x="63741" y="1566532"/>
                  </a:lnTo>
                  <a:lnTo>
                    <a:pt x="65798" y="1555102"/>
                  </a:lnTo>
                  <a:lnTo>
                    <a:pt x="66484" y="1550022"/>
                  </a:lnTo>
                  <a:lnTo>
                    <a:pt x="66484" y="1548752"/>
                  </a:lnTo>
                  <a:close/>
                </a:path>
                <a:path w="3075940" h="2738120">
                  <a:moveTo>
                    <a:pt x="67170" y="1690992"/>
                  </a:moveTo>
                  <a:lnTo>
                    <a:pt x="65798" y="1690992"/>
                  </a:lnTo>
                  <a:lnTo>
                    <a:pt x="65798" y="1692262"/>
                  </a:lnTo>
                  <a:lnTo>
                    <a:pt x="65112" y="1692262"/>
                  </a:lnTo>
                  <a:lnTo>
                    <a:pt x="64427" y="1696072"/>
                  </a:lnTo>
                  <a:lnTo>
                    <a:pt x="63741" y="1704962"/>
                  </a:lnTo>
                  <a:lnTo>
                    <a:pt x="63055" y="1704962"/>
                  </a:lnTo>
                  <a:lnTo>
                    <a:pt x="62369" y="1708772"/>
                  </a:lnTo>
                  <a:lnTo>
                    <a:pt x="62369" y="1713852"/>
                  </a:lnTo>
                  <a:lnTo>
                    <a:pt x="61683" y="1717662"/>
                  </a:lnTo>
                  <a:lnTo>
                    <a:pt x="61683" y="1720202"/>
                  </a:lnTo>
                  <a:lnTo>
                    <a:pt x="60998" y="1722742"/>
                  </a:lnTo>
                  <a:lnTo>
                    <a:pt x="60998" y="1726552"/>
                  </a:lnTo>
                  <a:lnTo>
                    <a:pt x="60312" y="1729092"/>
                  </a:lnTo>
                  <a:lnTo>
                    <a:pt x="59728" y="1736712"/>
                  </a:lnTo>
                  <a:lnTo>
                    <a:pt x="59626" y="1754492"/>
                  </a:lnTo>
                  <a:lnTo>
                    <a:pt x="60998" y="1754492"/>
                  </a:lnTo>
                  <a:lnTo>
                    <a:pt x="60998" y="1749412"/>
                  </a:lnTo>
                  <a:lnTo>
                    <a:pt x="61683" y="1744332"/>
                  </a:lnTo>
                  <a:lnTo>
                    <a:pt x="61683" y="1739252"/>
                  </a:lnTo>
                  <a:lnTo>
                    <a:pt x="62369" y="1734172"/>
                  </a:lnTo>
                  <a:lnTo>
                    <a:pt x="62369" y="1727822"/>
                  </a:lnTo>
                  <a:lnTo>
                    <a:pt x="63055" y="1722742"/>
                  </a:lnTo>
                  <a:lnTo>
                    <a:pt x="65798" y="1718932"/>
                  </a:lnTo>
                  <a:lnTo>
                    <a:pt x="65798" y="1711312"/>
                  </a:lnTo>
                  <a:lnTo>
                    <a:pt x="66484" y="1708772"/>
                  </a:lnTo>
                  <a:lnTo>
                    <a:pt x="66586" y="1703692"/>
                  </a:lnTo>
                  <a:lnTo>
                    <a:pt x="67068" y="1697342"/>
                  </a:lnTo>
                  <a:lnTo>
                    <a:pt x="67170" y="1690992"/>
                  </a:lnTo>
                  <a:close/>
                </a:path>
                <a:path w="3075940" h="2738120">
                  <a:moveTo>
                    <a:pt x="71285" y="1607172"/>
                  </a:moveTo>
                  <a:lnTo>
                    <a:pt x="69913" y="1607172"/>
                  </a:lnTo>
                  <a:lnTo>
                    <a:pt x="68541" y="1608442"/>
                  </a:lnTo>
                  <a:lnTo>
                    <a:pt x="67856" y="1610982"/>
                  </a:lnTo>
                  <a:lnTo>
                    <a:pt x="67856" y="1614792"/>
                  </a:lnTo>
                  <a:lnTo>
                    <a:pt x="67170" y="1621142"/>
                  </a:lnTo>
                  <a:lnTo>
                    <a:pt x="67741" y="1627492"/>
                  </a:lnTo>
                  <a:lnTo>
                    <a:pt x="67691" y="1632572"/>
                  </a:lnTo>
                  <a:lnTo>
                    <a:pt x="66484" y="1641462"/>
                  </a:lnTo>
                  <a:lnTo>
                    <a:pt x="66484" y="1647812"/>
                  </a:lnTo>
                  <a:lnTo>
                    <a:pt x="65798" y="1651622"/>
                  </a:lnTo>
                  <a:lnTo>
                    <a:pt x="65798" y="1654162"/>
                  </a:lnTo>
                  <a:lnTo>
                    <a:pt x="63741" y="1673212"/>
                  </a:lnTo>
                  <a:lnTo>
                    <a:pt x="63398" y="1678292"/>
                  </a:lnTo>
                  <a:lnTo>
                    <a:pt x="62636" y="1688452"/>
                  </a:lnTo>
                  <a:lnTo>
                    <a:pt x="61912" y="1696072"/>
                  </a:lnTo>
                  <a:lnTo>
                    <a:pt x="60998" y="1703692"/>
                  </a:lnTo>
                  <a:lnTo>
                    <a:pt x="60998" y="1704962"/>
                  </a:lnTo>
                  <a:lnTo>
                    <a:pt x="62369" y="1704962"/>
                  </a:lnTo>
                  <a:lnTo>
                    <a:pt x="63055" y="1703692"/>
                  </a:lnTo>
                  <a:lnTo>
                    <a:pt x="63677" y="1697342"/>
                  </a:lnTo>
                  <a:lnTo>
                    <a:pt x="65176" y="1684642"/>
                  </a:lnTo>
                  <a:lnTo>
                    <a:pt x="65798" y="1678292"/>
                  </a:lnTo>
                  <a:lnTo>
                    <a:pt x="66484" y="1673212"/>
                  </a:lnTo>
                  <a:lnTo>
                    <a:pt x="67170" y="1666862"/>
                  </a:lnTo>
                  <a:lnTo>
                    <a:pt x="68541" y="1656702"/>
                  </a:lnTo>
                  <a:lnTo>
                    <a:pt x="68541" y="1651622"/>
                  </a:lnTo>
                  <a:lnTo>
                    <a:pt x="69913" y="1642732"/>
                  </a:lnTo>
                  <a:lnTo>
                    <a:pt x="69913" y="1637652"/>
                  </a:lnTo>
                  <a:lnTo>
                    <a:pt x="70599" y="1632572"/>
                  </a:lnTo>
                  <a:lnTo>
                    <a:pt x="70497" y="1628762"/>
                  </a:lnTo>
                  <a:lnTo>
                    <a:pt x="70015" y="1622412"/>
                  </a:lnTo>
                  <a:lnTo>
                    <a:pt x="69913" y="1612252"/>
                  </a:lnTo>
                  <a:lnTo>
                    <a:pt x="70599" y="1609712"/>
                  </a:lnTo>
                  <a:lnTo>
                    <a:pt x="71285" y="1608442"/>
                  </a:lnTo>
                  <a:lnTo>
                    <a:pt x="71285" y="1607172"/>
                  </a:lnTo>
                  <a:close/>
                </a:path>
                <a:path w="3075940" h="2738120">
                  <a:moveTo>
                    <a:pt x="74028" y="1640192"/>
                  </a:moveTo>
                  <a:lnTo>
                    <a:pt x="72656" y="1640192"/>
                  </a:lnTo>
                  <a:lnTo>
                    <a:pt x="71285" y="1645272"/>
                  </a:lnTo>
                  <a:lnTo>
                    <a:pt x="71970" y="1649082"/>
                  </a:lnTo>
                  <a:lnTo>
                    <a:pt x="71970" y="1652892"/>
                  </a:lnTo>
                  <a:lnTo>
                    <a:pt x="71285" y="1654162"/>
                  </a:lnTo>
                  <a:lnTo>
                    <a:pt x="71285" y="1657972"/>
                  </a:lnTo>
                  <a:lnTo>
                    <a:pt x="70599" y="1659242"/>
                  </a:lnTo>
                  <a:lnTo>
                    <a:pt x="70599" y="1665592"/>
                  </a:lnTo>
                  <a:lnTo>
                    <a:pt x="69913" y="1668132"/>
                  </a:lnTo>
                  <a:lnTo>
                    <a:pt x="69913" y="1671942"/>
                  </a:lnTo>
                  <a:lnTo>
                    <a:pt x="69227" y="1674482"/>
                  </a:lnTo>
                  <a:lnTo>
                    <a:pt x="69227" y="1679562"/>
                  </a:lnTo>
                  <a:lnTo>
                    <a:pt x="70599" y="1679562"/>
                  </a:lnTo>
                  <a:lnTo>
                    <a:pt x="71285" y="1678292"/>
                  </a:lnTo>
                  <a:lnTo>
                    <a:pt x="71970" y="1674482"/>
                  </a:lnTo>
                  <a:lnTo>
                    <a:pt x="71970" y="1671942"/>
                  </a:lnTo>
                  <a:lnTo>
                    <a:pt x="72656" y="1669402"/>
                  </a:lnTo>
                  <a:lnTo>
                    <a:pt x="72656" y="1666862"/>
                  </a:lnTo>
                  <a:lnTo>
                    <a:pt x="73342" y="1664322"/>
                  </a:lnTo>
                  <a:lnTo>
                    <a:pt x="73342" y="1660512"/>
                  </a:lnTo>
                  <a:lnTo>
                    <a:pt x="74028" y="1657972"/>
                  </a:lnTo>
                  <a:lnTo>
                    <a:pt x="74028" y="1650352"/>
                  </a:lnTo>
                  <a:lnTo>
                    <a:pt x="73342" y="1646542"/>
                  </a:lnTo>
                  <a:lnTo>
                    <a:pt x="73342" y="1644002"/>
                  </a:lnTo>
                  <a:lnTo>
                    <a:pt x="74028" y="1644002"/>
                  </a:lnTo>
                  <a:lnTo>
                    <a:pt x="74028" y="1640192"/>
                  </a:lnTo>
                  <a:close/>
                </a:path>
                <a:path w="3075940" h="2738120">
                  <a:moveTo>
                    <a:pt x="77457" y="1810372"/>
                  </a:moveTo>
                  <a:lnTo>
                    <a:pt x="76085" y="1809102"/>
                  </a:lnTo>
                  <a:lnTo>
                    <a:pt x="76771" y="1809102"/>
                  </a:lnTo>
                  <a:lnTo>
                    <a:pt x="76771" y="1806562"/>
                  </a:lnTo>
                  <a:lnTo>
                    <a:pt x="75399" y="1806562"/>
                  </a:lnTo>
                  <a:lnTo>
                    <a:pt x="74028" y="1809102"/>
                  </a:lnTo>
                  <a:lnTo>
                    <a:pt x="74028" y="1810372"/>
                  </a:lnTo>
                  <a:lnTo>
                    <a:pt x="73342" y="1812912"/>
                  </a:lnTo>
                  <a:lnTo>
                    <a:pt x="73342" y="1817992"/>
                  </a:lnTo>
                  <a:lnTo>
                    <a:pt x="72656" y="1821802"/>
                  </a:lnTo>
                  <a:lnTo>
                    <a:pt x="72656" y="1824342"/>
                  </a:lnTo>
                  <a:lnTo>
                    <a:pt x="71285" y="1829422"/>
                  </a:lnTo>
                  <a:lnTo>
                    <a:pt x="71285" y="1834502"/>
                  </a:lnTo>
                  <a:lnTo>
                    <a:pt x="70599" y="1839582"/>
                  </a:lnTo>
                  <a:lnTo>
                    <a:pt x="70599" y="1857362"/>
                  </a:lnTo>
                  <a:lnTo>
                    <a:pt x="71970" y="1857362"/>
                  </a:lnTo>
                  <a:lnTo>
                    <a:pt x="71970" y="1856092"/>
                  </a:lnTo>
                  <a:lnTo>
                    <a:pt x="72656" y="1853552"/>
                  </a:lnTo>
                  <a:lnTo>
                    <a:pt x="72656" y="1852282"/>
                  </a:lnTo>
                  <a:lnTo>
                    <a:pt x="73342" y="1852282"/>
                  </a:lnTo>
                  <a:lnTo>
                    <a:pt x="73342" y="1847202"/>
                  </a:lnTo>
                  <a:lnTo>
                    <a:pt x="74028" y="1843392"/>
                  </a:lnTo>
                  <a:lnTo>
                    <a:pt x="74028" y="1840852"/>
                  </a:lnTo>
                  <a:lnTo>
                    <a:pt x="75399" y="1834502"/>
                  </a:lnTo>
                  <a:lnTo>
                    <a:pt x="75399" y="1831962"/>
                  </a:lnTo>
                  <a:lnTo>
                    <a:pt x="76085" y="1829422"/>
                  </a:lnTo>
                  <a:lnTo>
                    <a:pt x="76085" y="1825612"/>
                  </a:lnTo>
                  <a:lnTo>
                    <a:pt x="76771" y="1824342"/>
                  </a:lnTo>
                  <a:lnTo>
                    <a:pt x="76771" y="1823072"/>
                  </a:lnTo>
                  <a:lnTo>
                    <a:pt x="77457" y="1820532"/>
                  </a:lnTo>
                  <a:lnTo>
                    <a:pt x="77457" y="1810372"/>
                  </a:lnTo>
                  <a:close/>
                </a:path>
                <a:path w="3075940" h="2738120">
                  <a:moveTo>
                    <a:pt x="77457" y="1403972"/>
                  </a:moveTo>
                  <a:lnTo>
                    <a:pt x="76085" y="1403972"/>
                  </a:lnTo>
                  <a:lnTo>
                    <a:pt x="76085" y="1405242"/>
                  </a:lnTo>
                  <a:lnTo>
                    <a:pt x="75399" y="1406512"/>
                  </a:lnTo>
                  <a:lnTo>
                    <a:pt x="73342" y="1417942"/>
                  </a:lnTo>
                  <a:lnTo>
                    <a:pt x="71285" y="1430642"/>
                  </a:lnTo>
                  <a:lnTo>
                    <a:pt x="70599" y="1436992"/>
                  </a:lnTo>
                  <a:lnTo>
                    <a:pt x="69227" y="1442072"/>
                  </a:lnTo>
                  <a:lnTo>
                    <a:pt x="68541" y="1448422"/>
                  </a:lnTo>
                  <a:lnTo>
                    <a:pt x="67170" y="1456042"/>
                  </a:lnTo>
                  <a:lnTo>
                    <a:pt x="66484" y="1463662"/>
                  </a:lnTo>
                  <a:lnTo>
                    <a:pt x="65112" y="1471282"/>
                  </a:lnTo>
                  <a:lnTo>
                    <a:pt x="64427" y="1478902"/>
                  </a:lnTo>
                  <a:lnTo>
                    <a:pt x="63055" y="1486522"/>
                  </a:lnTo>
                  <a:lnTo>
                    <a:pt x="62369" y="1494142"/>
                  </a:lnTo>
                  <a:lnTo>
                    <a:pt x="60947" y="1505572"/>
                  </a:lnTo>
                  <a:lnTo>
                    <a:pt x="59715" y="1517002"/>
                  </a:lnTo>
                  <a:lnTo>
                    <a:pt x="57581" y="1539862"/>
                  </a:lnTo>
                  <a:lnTo>
                    <a:pt x="58940" y="1541132"/>
                  </a:lnTo>
                  <a:lnTo>
                    <a:pt x="59626" y="1541132"/>
                  </a:lnTo>
                  <a:lnTo>
                    <a:pt x="59753" y="1538592"/>
                  </a:lnTo>
                  <a:lnTo>
                    <a:pt x="60261" y="1533512"/>
                  </a:lnTo>
                  <a:lnTo>
                    <a:pt x="61087" y="1527162"/>
                  </a:lnTo>
                  <a:lnTo>
                    <a:pt x="62039" y="1519542"/>
                  </a:lnTo>
                  <a:lnTo>
                    <a:pt x="63055" y="1513192"/>
                  </a:lnTo>
                  <a:lnTo>
                    <a:pt x="64198" y="1503032"/>
                  </a:lnTo>
                  <a:lnTo>
                    <a:pt x="66725" y="1483982"/>
                  </a:lnTo>
                  <a:lnTo>
                    <a:pt x="67856" y="1475092"/>
                  </a:lnTo>
                  <a:lnTo>
                    <a:pt x="68783" y="1468742"/>
                  </a:lnTo>
                  <a:lnTo>
                    <a:pt x="70358" y="1456042"/>
                  </a:lnTo>
                  <a:lnTo>
                    <a:pt x="71285" y="1449692"/>
                  </a:lnTo>
                  <a:lnTo>
                    <a:pt x="73342" y="1430642"/>
                  </a:lnTo>
                  <a:lnTo>
                    <a:pt x="74714" y="1423022"/>
                  </a:lnTo>
                  <a:lnTo>
                    <a:pt x="74714" y="1419212"/>
                  </a:lnTo>
                  <a:lnTo>
                    <a:pt x="75399" y="1415402"/>
                  </a:lnTo>
                  <a:lnTo>
                    <a:pt x="76085" y="1410322"/>
                  </a:lnTo>
                  <a:lnTo>
                    <a:pt x="76771" y="1406512"/>
                  </a:lnTo>
                  <a:lnTo>
                    <a:pt x="77457" y="1405242"/>
                  </a:lnTo>
                  <a:lnTo>
                    <a:pt x="77457" y="1403972"/>
                  </a:lnTo>
                  <a:close/>
                </a:path>
                <a:path w="3075940" h="2738120">
                  <a:moveTo>
                    <a:pt x="78143" y="1741792"/>
                  </a:moveTo>
                  <a:lnTo>
                    <a:pt x="76771" y="1741792"/>
                  </a:lnTo>
                  <a:lnTo>
                    <a:pt x="76771" y="1743062"/>
                  </a:lnTo>
                  <a:lnTo>
                    <a:pt x="76085" y="1744332"/>
                  </a:lnTo>
                  <a:lnTo>
                    <a:pt x="75399" y="1746872"/>
                  </a:lnTo>
                  <a:lnTo>
                    <a:pt x="74714" y="1753222"/>
                  </a:lnTo>
                  <a:lnTo>
                    <a:pt x="73342" y="1760842"/>
                  </a:lnTo>
                  <a:lnTo>
                    <a:pt x="72656" y="1763382"/>
                  </a:lnTo>
                  <a:lnTo>
                    <a:pt x="72656" y="1768462"/>
                  </a:lnTo>
                  <a:lnTo>
                    <a:pt x="71285" y="1773542"/>
                  </a:lnTo>
                  <a:lnTo>
                    <a:pt x="71285" y="1777352"/>
                  </a:lnTo>
                  <a:lnTo>
                    <a:pt x="70599" y="1779892"/>
                  </a:lnTo>
                  <a:lnTo>
                    <a:pt x="70510" y="1783702"/>
                  </a:lnTo>
                  <a:lnTo>
                    <a:pt x="68541" y="1811642"/>
                  </a:lnTo>
                  <a:lnTo>
                    <a:pt x="69913" y="1811642"/>
                  </a:lnTo>
                  <a:lnTo>
                    <a:pt x="70599" y="1805292"/>
                  </a:lnTo>
                  <a:lnTo>
                    <a:pt x="71285" y="1797672"/>
                  </a:lnTo>
                  <a:lnTo>
                    <a:pt x="71970" y="1791322"/>
                  </a:lnTo>
                  <a:lnTo>
                    <a:pt x="72656" y="1787512"/>
                  </a:lnTo>
                  <a:lnTo>
                    <a:pt x="72656" y="1782432"/>
                  </a:lnTo>
                  <a:lnTo>
                    <a:pt x="73342" y="1778622"/>
                  </a:lnTo>
                  <a:lnTo>
                    <a:pt x="73342" y="1777352"/>
                  </a:lnTo>
                  <a:lnTo>
                    <a:pt x="74028" y="1776082"/>
                  </a:lnTo>
                  <a:lnTo>
                    <a:pt x="74028" y="1771002"/>
                  </a:lnTo>
                  <a:lnTo>
                    <a:pt x="74714" y="1768462"/>
                  </a:lnTo>
                  <a:lnTo>
                    <a:pt x="74714" y="1763382"/>
                  </a:lnTo>
                  <a:lnTo>
                    <a:pt x="76085" y="1757032"/>
                  </a:lnTo>
                  <a:lnTo>
                    <a:pt x="77457" y="1746872"/>
                  </a:lnTo>
                  <a:lnTo>
                    <a:pt x="77457" y="1744332"/>
                  </a:lnTo>
                  <a:lnTo>
                    <a:pt x="77457" y="1743062"/>
                  </a:lnTo>
                  <a:lnTo>
                    <a:pt x="78143" y="1743062"/>
                  </a:lnTo>
                  <a:lnTo>
                    <a:pt x="78143" y="1741792"/>
                  </a:lnTo>
                  <a:close/>
                </a:path>
                <a:path w="3075940" h="2738120">
                  <a:moveTo>
                    <a:pt x="78828" y="2161730"/>
                  </a:moveTo>
                  <a:lnTo>
                    <a:pt x="78143" y="2157920"/>
                  </a:lnTo>
                  <a:lnTo>
                    <a:pt x="78143" y="2154110"/>
                  </a:lnTo>
                  <a:lnTo>
                    <a:pt x="77457" y="2154110"/>
                  </a:lnTo>
                  <a:lnTo>
                    <a:pt x="76771" y="2152840"/>
                  </a:lnTo>
                  <a:lnTo>
                    <a:pt x="76085" y="2154110"/>
                  </a:lnTo>
                  <a:lnTo>
                    <a:pt x="76085" y="2155380"/>
                  </a:lnTo>
                  <a:lnTo>
                    <a:pt x="76771" y="2160460"/>
                  </a:lnTo>
                  <a:lnTo>
                    <a:pt x="76771" y="2173160"/>
                  </a:lnTo>
                  <a:lnTo>
                    <a:pt x="76085" y="2176970"/>
                  </a:lnTo>
                  <a:lnTo>
                    <a:pt x="75971" y="2189670"/>
                  </a:lnTo>
                  <a:lnTo>
                    <a:pt x="74714" y="2235390"/>
                  </a:lnTo>
                  <a:lnTo>
                    <a:pt x="73342" y="2235390"/>
                  </a:lnTo>
                  <a:lnTo>
                    <a:pt x="73342" y="2236660"/>
                  </a:lnTo>
                  <a:lnTo>
                    <a:pt x="72656" y="2237930"/>
                  </a:lnTo>
                  <a:lnTo>
                    <a:pt x="72555" y="2241740"/>
                  </a:lnTo>
                  <a:lnTo>
                    <a:pt x="71970" y="2249360"/>
                  </a:lnTo>
                  <a:lnTo>
                    <a:pt x="71399" y="2262060"/>
                  </a:lnTo>
                  <a:lnTo>
                    <a:pt x="71285" y="2270950"/>
                  </a:lnTo>
                  <a:lnTo>
                    <a:pt x="70599" y="2277300"/>
                  </a:lnTo>
                  <a:lnTo>
                    <a:pt x="70599" y="2288730"/>
                  </a:lnTo>
                  <a:lnTo>
                    <a:pt x="69913" y="2293810"/>
                  </a:lnTo>
                  <a:lnTo>
                    <a:pt x="69799" y="2301430"/>
                  </a:lnTo>
                  <a:lnTo>
                    <a:pt x="69342" y="2306510"/>
                  </a:lnTo>
                  <a:lnTo>
                    <a:pt x="69227" y="2320480"/>
                  </a:lnTo>
                  <a:lnTo>
                    <a:pt x="69126" y="2329370"/>
                  </a:lnTo>
                  <a:lnTo>
                    <a:pt x="68643" y="2344610"/>
                  </a:lnTo>
                  <a:lnTo>
                    <a:pt x="68541" y="2353500"/>
                  </a:lnTo>
                  <a:lnTo>
                    <a:pt x="69913" y="2353500"/>
                  </a:lnTo>
                  <a:lnTo>
                    <a:pt x="70002" y="2345880"/>
                  </a:lnTo>
                  <a:lnTo>
                    <a:pt x="70116" y="2340800"/>
                  </a:lnTo>
                  <a:lnTo>
                    <a:pt x="70408" y="2333180"/>
                  </a:lnTo>
                  <a:lnTo>
                    <a:pt x="70777" y="2325560"/>
                  </a:lnTo>
                  <a:lnTo>
                    <a:pt x="71285" y="2316670"/>
                  </a:lnTo>
                  <a:lnTo>
                    <a:pt x="71970" y="2307780"/>
                  </a:lnTo>
                  <a:lnTo>
                    <a:pt x="72072" y="2298890"/>
                  </a:lnTo>
                  <a:lnTo>
                    <a:pt x="72656" y="2291270"/>
                  </a:lnTo>
                  <a:lnTo>
                    <a:pt x="73342" y="2288730"/>
                  </a:lnTo>
                  <a:lnTo>
                    <a:pt x="73342" y="2276030"/>
                  </a:lnTo>
                  <a:lnTo>
                    <a:pt x="74028" y="2270950"/>
                  </a:lnTo>
                  <a:lnTo>
                    <a:pt x="74028" y="2239200"/>
                  </a:lnTo>
                  <a:lnTo>
                    <a:pt x="74714" y="2236660"/>
                  </a:lnTo>
                  <a:lnTo>
                    <a:pt x="74714" y="2244280"/>
                  </a:lnTo>
                  <a:lnTo>
                    <a:pt x="75399" y="2245550"/>
                  </a:lnTo>
                  <a:lnTo>
                    <a:pt x="76085" y="2245550"/>
                  </a:lnTo>
                  <a:lnTo>
                    <a:pt x="76161" y="2243010"/>
                  </a:lnTo>
                  <a:lnTo>
                    <a:pt x="76542" y="2236660"/>
                  </a:lnTo>
                  <a:lnTo>
                    <a:pt x="78143" y="2209990"/>
                  </a:lnTo>
                  <a:lnTo>
                    <a:pt x="78828" y="2206180"/>
                  </a:lnTo>
                  <a:lnTo>
                    <a:pt x="78828" y="2161730"/>
                  </a:lnTo>
                  <a:close/>
                </a:path>
                <a:path w="3075940" h="2738120">
                  <a:moveTo>
                    <a:pt x="79514" y="1602092"/>
                  </a:moveTo>
                  <a:lnTo>
                    <a:pt x="77457" y="1602092"/>
                  </a:lnTo>
                  <a:lnTo>
                    <a:pt x="77457" y="1604632"/>
                  </a:lnTo>
                  <a:lnTo>
                    <a:pt x="78143" y="1604632"/>
                  </a:lnTo>
                  <a:lnTo>
                    <a:pt x="78143" y="1605902"/>
                  </a:lnTo>
                  <a:lnTo>
                    <a:pt x="77457" y="1605902"/>
                  </a:lnTo>
                  <a:lnTo>
                    <a:pt x="77457" y="1607172"/>
                  </a:lnTo>
                  <a:lnTo>
                    <a:pt x="76771" y="1608442"/>
                  </a:lnTo>
                  <a:lnTo>
                    <a:pt x="76771" y="1609712"/>
                  </a:lnTo>
                  <a:lnTo>
                    <a:pt x="75399" y="1610982"/>
                  </a:lnTo>
                  <a:lnTo>
                    <a:pt x="75399" y="1624952"/>
                  </a:lnTo>
                  <a:lnTo>
                    <a:pt x="77457" y="1624952"/>
                  </a:lnTo>
                  <a:lnTo>
                    <a:pt x="77457" y="1622412"/>
                  </a:lnTo>
                  <a:lnTo>
                    <a:pt x="78143" y="1619872"/>
                  </a:lnTo>
                  <a:lnTo>
                    <a:pt x="78143" y="1618602"/>
                  </a:lnTo>
                  <a:lnTo>
                    <a:pt x="78828" y="1617332"/>
                  </a:lnTo>
                  <a:lnTo>
                    <a:pt x="78828" y="1609712"/>
                  </a:lnTo>
                  <a:lnTo>
                    <a:pt x="79514" y="1608442"/>
                  </a:lnTo>
                  <a:lnTo>
                    <a:pt x="79514" y="1602092"/>
                  </a:lnTo>
                  <a:close/>
                </a:path>
                <a:path w="3075940" h="2738120">
                  <a:moveTo>
                    <a:pt x="80873" y="1586852"/>
                  </a:moveTo>
                  <a:lnTo>
                    <a:pt x="80187" y="1585582"/>
                  </a:lnTo>
                  <a:lnTo>
                    <a:pt x="80187" y="1576692"/>
                  </a:lnTo>
                  <a:lnTo>
                    <a:pt x="78828" y="1576692"/>
                  </a:lnTo>
                  <a:lnTo>
                    <a:pt x="78828" y="1579232"/>
                  </a:lnTo>
                  <a:lnTo>
                    <a:pt x="78143" y="1580502"/>
                  </a:lnTo>
                  <a:lnTo>
                    <a:pt x="77457" y="1583042"/>
                  </a:lnTo>
                  <a:lnTo>
                    <a:pt x="77457" y="1598282"/>
                  </a:lnTo>
                  <a:lnTo>
                    <a:pt x="78828" y="1598282"/>
                  </a:lnTo>
                  <a:lnTo>
                    <a:pt x="78828" y="1594472"/>
                  </a:lnTo>
                  <a:lnTo>
                    <a:pt x="79514" y="1593202"/>
                  </a:lnTo>
                  <a:lnTo>
                    <a:pt x="79514" y="1591932"/>
                  </a:lnTo>
                  <a:lnTo>
                    <a:pt x="80187" y="1590662"/>
                  </a:lnTo>
                  <a:lnTo>
                    <a:pt x="80187" y="1588122"/>
                  </a:lnTo>
                  <a:lnTo>
                    <a:pt x="80873" y="1586852"/>
                  </a:lnTo>
                  <a:close/>
                </a:path>
                <a:path w="3075940" h="2738120">
                  <a:moveTo>
                    <a:pt x="82245" y="1501762"/>
                  </a:moveTo>
                  <a:lnTo>
                    <a:pt x="80873" y="1501762"/>
                  </a:lnTo>
                  <a:lnTo>
                    <a:pt x="79514" y="1504302"/>
                  </a:lnTo>
                  <a:lnTo>
                    <a:pt x="78143" y="1508112"/>
                  </a:lnTo>
                  <a:lnTo>
                    <a:pt x="76085" y="1518272"/>
                  </a:lnTo>
                  <a:lnTo>
                    <a:pt x="76085" y="1525892"/>
                  </a:lnTo>
                  <a:lnTo>
                    <a:pt x="74714" y="1530972"/>
                  </a:lnTo>
                  <a:lnTo>
                    <a:pt x="74714" y="1534782"/>
                  </a:lnTo>
                  <a:lnTo>
                    <a:pt x="74028" y="1538592"/>
                  </a:lnTo>
                  <a:lnTo>
                    <a:pt x="74028" y="1541132"/>
                  </a:lnTo>
                  <a:lnTo>
                    <a:pt x="72656" y="1548752"/>
                  </a:lnTo>
                  <a:lnTo>
                    <a:pt x="72656" y="1552562"/>
                  </a:lnTo>
                  <a:lnTo>
                    <a:pt x="71970" y="1558912"/>
                  </a:lnTo>
                  <a:lnTo>
                    <a:pt x="68592" y="1599552"/>
                  </a:lnTo>
                  <a:lnTo>
                    <a:pt x="68541" y="1603362"/>
                  </a:lnTo>
                  <a:lnTo>
                    <a:pt x="69913" y="1603362"/>
                  </a:lnTo>
                  <a:lnTo>
                    <a:pt x="70027" y="1594472"/>
                  </a:lnTo>
                  <a:lnTo>
                    <a:pt x="70599" y="1588122"/>
                  </a:lnTo>
                  <a:lnTo>
                    <a:pt x="71285" y="1581772"/>
                  </a:lnTo>
                  <a:lnTo>
                    <a:pt x="75399" y="1552562"/>
                  </a:lnTo>
                  <a:lnTo>
                    <a:pt x="76085" y="1544942"/>
                  </a:lnTo>
                  <a:lnTo>
                    <a:pt x="77457" y="1538592"/>
                  </a:lnTo>
                  <a:lnTo>
                    <a:pt x="78143" y="1532242"/>
                  </a:lnTo>
                  <a:lnTo>
                    <a:pt x="78828" y="1527162"/>
                  </a:lnTo>
                  <a:lnTo>
                    <a:pt x="78828" y="1518272"/>
                  </a:lnTo>
                  <a:lnTo>
                    <a:pt x="79514" y="1511922"/>
                  </a:lnTo>
                  <a:lnTo>
                    <a:pt x="80187" y="1508112"/>
                  </a:lnTo>
                  <a:lnTo>
                    <a:pt x="80873" y="1505572"/>
                  </a:lnTo>
                  <a:lnTo>
                    <a:pt x="82245" y="1503032"/>
                  </a:lnTo>
                  <a:lnTo>
                    <a:pt x="82245" y="1501762"/>
                  </a:lnTo>
                  <a:close/>
                </a:path>
                <a:path w="3075940" h="2738120">
                  <a:moveTo>
                    <a:pt x="82245" y="1322692"/>
                  </a:moveTo>
                  <a:lnTo>
                    <a:pt x="80187" y="1322692"/>
                  </a:lnTo>
                  <a:lnTo>
                    <a:pt x="80187" y="1329042"/>
                  </a:lnTo>
                  <a:lnTo>
                    <a:pt x="78143" y="1341742"/>
                  </a:lnTo>
                  <a:lnTo>
                    <a:pt x="78143" y="1343012"/>
                  </a:lnTo>
                  <a:lnTo>
                    <a:pt x="77457" y="1345552"/>
                  </a:lnTo>
                  <a:lnTo>
                    <a:pt x="77457" y="1348092"/>
                  </a:lnTo>
                  <a:lnTo>
                    <a:pt x="76771" y="1349362"/>
                  </a:lnTo>
                  <a:lnTo>
                    <a:pt x="76771" y="1351902"/>
                  </a:lnTo>
                  <a:lnTo>
                    <a:pt x="76085" y="1354442"/>
                  </a:lnTo>
                  <a:lnTo>
                    <a:pt x="75399" y="1358252"/>
                  </a:lnTo>
                  <a:lnTo>
                    <a:pt x="75399" y="1365872"/>
                  </a:lnTo>
                  <a:lnTo>
                    <a:pt x="74028" y="1376032"/>
                  </a:lnTo>
                  <a:lnTo>
                    <a:pt x="75399" y="1376032"/>
                  </a:lnTo>
                  <a:lnTo>
                    <a:pt x="78143" y="1362062"/>
                  </a:lnTo>
                  <a:lnTo>
                    <a:pt x="78714" y="1355712"/>
                  </a:lnTo>
                  <a:lnTo>
                    <a:pt x="78828" y="1353172"/>
                  </a:lnTo>
                  <a:lnTo>
                    <a:pt x="79514" y="1350632"/>
                  </a:lnTo>
                  <a:lnTo>
                    <a:pt x="79514" y="1345552"/>
                  </a:lnTo>
                  <a:lnTo>
                    <a:pt x="80187" y="1343012"/>
                  </a:lnTo>
                  <a:lnTo>
                    <a:pt x="80187" y="1341742"/>
                  </a:lnTo>
                  <a:lnTo>
                    <a:pt x="80873" y="1340472"/>
                  </a:lnTo>
                  <a:lnTo>
                    <a:pt x="80873" y="1334122"/>
                  </a:lnTo>
                  <a:lnTo>
                    <a:pt x="81559" y="1331582"/>
                  </a:lnTo>
                  <a:lnTo>
                    <a:pt x="81559" y="1329042"/>
                  </a:lnTo>
                  <a:lnTo>
                    <a:pt x="82245" y="1327772"/>
                  </a:lnTo>
                  <a:lnTo>
                    <a:pt x="81559" y="1326502"/>
                  </a:lnTo>
                  <a:lnTo>
                    <a:pt x="81559" y="1323962"/>
                  </a:lnTo>
                  <a:lnTo>
                    <a:pt x="82245" y="1323962"/>
                  </a:lnTo>
                  <a:lnTo>
                    <a:pt x="82245" y="1322692"/>
                  </a:lnTo>
                  <a:close/>
                </a:path>
                <a:path w="3075940" h="2738120">
                  <a:moveTo>
                    <a:pt x="82931" y="1436992"/>
                  </a:moveTo>
                  <a:lnTo>
                    <a:pt x="80873" y="1436992"/>
                  </a:lnTo>
                  <a:lnTo>
                    <a:pt x="80873" y="1439532"/>
                  </a:lnTo>
                  <a:lnTo>
                    <a:pt x="80187" y="1443342"/>
                  </a:lnTo>
                  <a:lnTo>
                    <a:pt x="80086" y="1445882"/>
                  </a:lnTo>
                  <a:lnTo>
                    <a:pt x="78930" y="1459852"/>
                  </a:lnTo>
                  <a:lnTo>
                    <a:pt x="78828" y="1463662"/>
                  </a:lnTo>
                  <a:lnTo>
                    <a:pt x="78143" y="1467472"/>
                  </a:lnTo>
                  <a:lnTo>
                    <a:pt x="78143" y="1472552"/>
                  </a:lnTo>
                  <a:lnTo>
                    <a:pt x="77457" y="1476362"/>
                  </a:lnTo>
                  <a:lnTo>
                    <a:pt x="77355" y="1480172"/>
                  </a:lnTo>
                  <a:lnTo>
                    <a:pt x="75399" y="1505572"/>
                  </a:lnTo>
                  <a:lnTo>
                    <a:pt x="76771" y="1505572"/>
                  </a:lnTo>
                  <a:lnTo>
                    <a:pt x="78828" y="1486522"/>
                  </a:lnTo>
                  <a:lnTo>
                    <a:pt x="79514" y="1482712"/>
                  </a:lnTo>
                  <a:lnTo>
                    <a:pt x="79514" y="1478902"/>
                  </a:lnTo>
                  <a:lnTo>
                    <a:pt x="80187" y="1475092"/>
                  </a:lnTo>
                  <a:lnTo>
                    <a:pt x="80187" y="1471282"/>
                  </a:lnTo>
                  <a:lnTo>
                    <a:pt x="80873" y="1468742"/>
                  </a:lnTo>
                  <a:lnTo>
                    <a:pt x="80873" y="1466202"/>
                  </a:lnTo>
                  <a:lnTo>
                    <a:pt x="81559" y="1463662"/>
                  </a:lnTo>
                  <a:lnTo>
                    <a:pt x="81673" y="1458582"/>
                  </a:lnTo>
                  <a:lnTo>
                    <a:pt x="82130" y="1448422"/>
                  </a:lnTo>
                  <a:lnTo>
                    <a:pt x="82245" y="1443342"/>
                  </a:lnTo>
                  <a:lnTo>
                    <a:pt x="82931" y="1439532"/>
                  </a:lnTo>
                  <a:lnTo>
                    <a:pt x="82931" y="1436992"/>
                  </a:lnTo>
                  <a:close/>
                </a:path>
                <a:path w="3075940" h="2738120">
                  <a:moveTo>
                    <a:pt x="83616" y="2334450"/>
                  </a:moveTo>
                  <a:lnTo>
                    <a:pt x="82931" y="2334450"/>
                  </a:lnTo>
                  <a:lnTo>
                    <a:pt x="81559" y="2338260"/>
                  </a:lnTo>
                  <a:lnTo>
                    <a:pt x="80987" y="2344610"/>
                  </a:lnTo>
                  <a:lnTo>
                    <a:pt x="80873" y="2349690"/>
                  </a:lnTo>
                  <a:lnTo>
                    <a:pt x="80187" y="2350960"/>
                  </a:lnTo>
                  <a:lnTo>
                    <a:pt x="80187" y="2356040"/>
                  </a:lnTo>
                  <a:lnTo>
                    <a:pt x="79514" y="2358580"/>
                  </a:lnTo>
                  <a:lnTo>
                    <a:pt x="79514" y="2364930"/>
                  </a:lnTo>
                  <a:lnTo>
                    <a:pt x="78828" y="2367470"/>
                  </a:lnTo>
                  <a:lnTo>
                    <a:pt x="78828" y="2396680"/>
                  </a:lnTo>
                  <a:lnTo>
                    <a:pt x="80187" y="2396680"/>
                  </a:lnTo>
                  <a:lnTo>
                    <a:pt x="80187" y="2371280"/>
                  </a:lnTo>
                  <a:lnTo>
                    <a:pt x="80873" y="2367470"/>
                  </a:lnTo>
                  <a:lnTo>
                    <a:pt x="80873" y="2357310"/>
                  </a:lnTo>
                  <a:lnTo>
                    <a:pt x="81559" y="2354770"/>
                  </a:lnTo>
                  <a:lnTo>
                    <a:pt x="81559" y="2349690"/>
                  </a:lnTo>
                  <a:lnTo>
                    <a:pt x="82245" y="2347150"/>
                  </a:lnTo>
                  <a:lnTo>
                    <a:pt x="82245" y="2342070"/>
                  </a:lnTo>
                  <a:lnTo>
                    <a:pt x="82931" y="2338260"/>
                  </a:lnTo>
                  <a:lnTo>
                    <a:pt x="82931" y="2336990"/>
                  </a:lnTo>
                  <a:lnTo>
                    <a:pt x="83616" y="2335720"/>
                  </a:lnTo>
                  <a:lnTo>
                    <a:pt x="83616" y="2334450"/>
                  </a:lnTo>
                  <a:close/>
                </a:path>
                <a:path w="3075940" h="2738120">
                  <a:moveTo>
                    <a:pt x="84302" y="2333180"/>
                  </a:moveTo>
                  <a:lnTo>
                    <a:pt x="83616" y="2333180"/>
                  </a:lnTo>
                  <a:lnTo>
                    <a:pt x="83616" y="2334450"/>
                  </a:lnTo>
                  <a:lnTo>
                    <a:pt x="84302" y="2334450"/>
                  </a:lnTo>
                  <a:lnTo>
                    <a:pt x="84302" y="2333180"/>
                  </a:lnTo>
                  <a:close/>
                </a:path>
                <a:path w="3075940" h="2738120">
                  <a:moveTo>
                    <a:pt x="86360" y="2377630"/>
                  </a:moveTo>
                  <a:lnTo>
                    <a:pt x="84988" y="2376360"/>
                  </a:lnTo>
                  <a:lnTo>
                    <a:pt x="82931" y="2376360"/>
                  </a:lnTo>
                  <a:lnTo>
                    <a:pt x="82931" y="2410650"/>
                  </a:lnTo>
                  <a:lnTo>
                    <a:pt x="84988" y="2410650"/>
                  </a:lnTo>
                  <a:lnTo>
                    <a:pt x="84988" y="2399220"/>
                  </a:lnTo>
                  <a:lnTo>
                    <a:pt x="85674" y="2395410"/>
                  </a:lnTo>
                  <a:lnTo>
                    <a:pt x="85674" y="2385250"/>
                  </a:lnTo>
                  <a:lnTo>
                    <a:pt x="84988" y="2381440"/>
                  </a:lnTo>
                  <a:lnTo>
                    <a:pt x="84988" y="2378900"/>
                  </a:lnTo>
                  <a:lnTo>
                    <a:pt x="85674" y="2378900"/>
                  </a:lnTo>
                  <a:lnTo>
                    <a:pt x="85674" y="2377630"/>
                  </a:lnTo>
                  <a:lnTo>
                    <a:pt x="86360" y="2377630"/>
                  </a:lnTo>
                  <a:close/>
                </a:path>
                <a:path w="3075940" h="2738120">
                  <a:moveTo>
                    <a:pt x="86360" y="1688452"/>
                  </a:moveTo>
                  <a:lnTo>
                    <a:pt x="85674" y="1687182"/>
                  </a:lnTo>
                  <a:lnTo>
                    <a:pt x="84302" y="1688452"/>
                  </a:lnTo>
                  <a:lnTo>
                    <a:pt x="84302" y="1689722"/>
                  </a:lnTo>
                  <a:lnTo>
                    <a:pt x="82931" y="1690992"/>
                  </a:lnTo>
                  <a:lnTo>
                    <a:pt x="83616" y="1688452"/>
                  </a:lnTo>
                  <a:lnTo>
                    <a:pt x="83616" y="1687182"/>
                  </a:lnTo>
                  <a:lnTo>
                    <a:pt x="84302" y="1684642"/>
                  </a:lnTo>
                  <a:lnTo>
                    <a:pt x="84302" y="1683372"/>
                  </a:lnTo>
                  <a:lnTo>
                    <a:pt x="84988" y="1680832"/>
                  </a:lnTo>
                  <a:lnTo>
                    <a:pt x="84988" y="1674482"/>
                  </a:lnTo>
                  <a:lnTo>
                    <a:pt x="85674" y="1669402"/>
                  </a:lnTo>
                  <a:lnTo>
                    <a:pt x="85674" y="1665592"/>
                  </a:lnTo>
                  <a:lnTo>
                    <a:pt x="84988" y="1665592"/>
                  </a:lnTo>
                  <a:lnTo>
                    <a:pt x="84988" y="1666862"/>
                  </a:lnTo>
                  <a:lnTo>
                    <a:pt x="84302" y="1669402"/>
                  </a:lnTo>
                  <a:lnTo>
                    <a:pt x="83616" y="1670672"/>
                  </a:lnTo>
                  <a:lnTo>
                    <a:pt x="83616" y="1673212"/>
                  </a:lnTo>
                  <a:lnTo>
                    <a:pt x="82931" y="1674482"/>
                  </a:lnTo>
                  <a:lnTo>
                    <a:pt x="82931" y="1675752"/>
                  </a:lnTo>
                  <a:lnTo>
                    <a:pt x="82245" y="1675752"/>
                  </a:lnTo>
                  <a:lnTo>
                    <a:pt x="82245" y="1684642"/>
                  </a:lnTo>
                  <a:lnTo>
                    <a:pt x="81559" y="1688452"/>
                  </a:lnTo>
                  <a:lnTo>
                    <a:pt x="81559" y="1692262"/>
                  </a:lnTo>
                  <a:lnTo>
                    <a:pt x="82931" y="1692262"/>
                  </a:lnTo>
                  <a:lnTo>
                    <a:pt x="82245" y="1693532"/>
                  </a:lnTo>
                  <a:lnTo>
                    <a:pt x="82245" y="1697342"/>
                  </a:lnTo>
                  <a:lnTo>
                    <a:pt x="81559" y="1698612"/>
                  </a:lnTo>
                  <a:lnTo>
                    <a:pt x="81559" y="1701152"/>
                  </a:lnTo>
                  <a:lnTo>
                    <a:pt x="80873" y="1703692"/>
                  </a:lnTo>
                  <a:lnTo>
                    <a:pt x="80873" y="1708772"/>
                  </a:lnTo>
                  <a:lnTo>
                    <a:pt x="80187" y="1710042"/>
                  </a:lnTo>
                  <a:lnTo>
                    <a:pt x="80187" y="1712582"/>
                  </a:lnTo>
                  <a:lnTo>
                    <a:pt x="79514" y="1715122"/>
                  </a:lnTo>
                  <a:lnTo>
                    <a:pt x="79514" y="1725282"/>
                  </a:lnTo>
                  <a:lnTo>
                    <a:pt x="81559" y="1725282"/>
                  </a:lnTo>
                  <a:lnTo>
                    <a:pt x="81559" y="1721472"/>
                  </a:lnTo>
                  <a:lnTo>
                    <a:pt x="82931" y="1713852"/>
                  </a:lnTo>
                  <a:lnTo>
                    <a:pt x="82931" y="1711312"/>
                  </a:lnTo>
                  <a:lnTo>
                    <a:pt x="83616" y="1708772"/>
                  </a:lnTo>
                  <a:lnTo>
                    <a:pt x="83616" y="1704962"/>
                  </a:lnTo>
                  <a:lnTo>
                    <a:pt x="84302" y="1702422"/>
                  </a:lnTo>
                  <a:lnTo>
                    <a:pt x="84874" y="1696072"/>
                  </a:lnTo>
                  <a:lnTo>
                    <a:pt x="84988" y="1692262"/>
                  </a:lnTo>
                  <a:lnTo>
                    <a:pt x="85674" y="1692262"/>
                  </a:lnTo>
                  <a:lnTo>
                    <a:pt x="86360" y="1689722"/>
                  </a:lnTo>
                  <a:lnTo>
                    <a:pt x="86360" y="1688452"/>
                  </a:lnTo>
                  <a:close/>
                </a:path>
                <a:path w="3075940" h="2738120">
                  <a:moveTo>
                    <a:pt x="87045" y="2201100"/>
                  </a:moveTo>
                  <a:lnTo>
                    <a:pt x="85674" y="2193480"/>
                  </a:lnTo>
                  <a:lnTo>
                    <a:pt x="84988" y="2192210"/>
                  </a:lnTo>
                  <a:lnTo>
                    <a:pt x="82931" y="2192210"/>
                  </a:lnTo>
                  <a:lnTo>
                    <a:pt x="82931" y="2193480"/>
                  </a:lnTo>
                  <a:lnTo>
                    <a:pt x="83616" y="2193480"/>
                  </a:lnTo>
                  <a:lnTo>
                    <a:pt x="84302" y="2194750"/>
                  </a:lnTo>
                  <a:lnTo>
                    <a:pt x="84988" y="2201100"/>
                  </a:lnTo>
                  <a:lnTo>
                    <a:pt x="84988" y="2227770"/>
                  </a:lnTo>
                  <a:lnTo>
                    <a:pt x="84302" y="2231580"/>
                  </a:lnTo>
                  <a:lnTo>
                    <a:pt x="84302" y="2240470"/>
                  </a:lnTo>
                  <a:lnTo>
                    <a:pt x="83616" y="2245550"/>
                  </a:lnTo>
                  <a:lnTo>
                    <a:pt x="83502" y="2253170"/>
                  </a:lnTo>
                  <a:lnTo>
                    <a:pt x="83197" y="2259520"/>
                  </a:lnTo>
                  <a:lnTo>
                    <a:pt x="82245" y="2273490"/>
                  </a:lnTo>
                  <a:lnTo>
                    <a:pt x="83616" y="2273490"/>
                  </a:lnTo>
                  <a:lnTo>
                    <a:pt x="85674" y="2240470"/>
                  </a:lnTo>
                  <a:lnTo>
                    <a:pt x="87045" y="2236660"/>
                  </a:lnTo>
                  <a:lnTo>
                    <a:pt x="87045" y="2201100"/>
                  </a:lnTo>
                  <a:close/>
                </a:path>
                <a:path w="3075940" h="2738120">
                  <a:moveTo>
                    <a:pt x="87045" y="1731632"/>
                  </a:moveTo>
                  <a:lnTo>
                    <a:pt x="84988" y="1731632"/>
                  </a:lnTo>
                  <a:lnTo>
                    <a:pt x="84988" y="1732902"/>
                  </a:lnTo>
                  <a:lnTo>
                    <a:pt x="84302" y="1734172"/>
                  </a:lnTo>
                  <a:lnTo>
                    <a:pt x="84302" y="1736712"/>
                  </a:lnTo>
                  <a:lnTo>
                    <a:pt x="82245" y="1744332"/>
                  </a:lnTo>
                  <a:lnTo>
                    <a:pt x="82245" y="1746872"/>
                  </a:lnTo>
                  <a:lnTo>
                    <a:pt x="81559" y="1749412"/>
                  </a:lnTo>
                  <a:lnTo>
                    <a:pt x="81559" y="1750682"/>
                  </a:lnTo>
                  <a:lnTo>
                    <a:pt x="80873" y="1751952"/>
                  </a:lnTo>
                  <a:lnTo>
                    <a:pt x="80873" y="1759572"/>
                  </a:lnTo>
                  <a:lnTo>
                    <a:pt x="80187" y="1764652"/>
                  </a:lnTo>
                  <a:lnTo>
                    <a:pt x="80187" y="1771002"/>
                  </a:lnTo>
                  <a:lnTo>
                    <a:pt x="82245" y="1771002"/>
                  </a:lnTo>
                  <a:lnTo>
                    <a:pt x="82245" y="1769732"/>
                  </a:lnTo>
                  <a:lnTo>
                    <a:pt x="84302" y="1754492"/>
                  </a:lnTo>
                  <a:lnTo>
                    <a:pt x="84988" y="1753222"/>
                  </a:lnTo>
                  <a:lnTo>
                    <a:pt x="84988" y="1750682"/>
                  </a:lnTo>
                  <a:lnTo>
                    <a:pt x="85674" y="1749412"/>
                  </a:lnTo>
                  <a:lnTo>
                    <a:pt x="85674" y="1744332"/>
                  </a:lnTo>
                  <a:lnTo>
                    <a:pt x="86360" y="1741792"/>
                  </a:lnTo>
                  <a:lnTo>
                    <a:pt x="86360" y="1736712"/>
                  </a:lnTo>
                  <a:lnTo>
                    <a:pt x="87045" y="1734172"/>
                  </a:lnTo>
                  <a:lnTo>
                    <a:pt x="87045" y="1731632"/>
                  </a:lnTo>
                  <a:close/>
                </a:path>
                <a:path w="3075940" h="2738120">
                  <a:moveTo>
                    <a:pt x="87045" y="1612252"/>
                  </a:moveTo>
                  <a:lnTo>
                    <a:pt x="85674" y="1612252"/>
                  </a:lnTo>
                  <a:lnTo>
                    <a:pt x="84302" y="1617332"/>
                  </a:lnTo>
                  <a:lnTo>
                    <a:pt x="84302" y="1618602"/>
                  </a:lnTo>
                  <a:lnTo>
                    <a:pt x="82245" y="1635112"/>
                  </a:lnTo>
                  <a:lnTo>
                    <a:pt x="81559" y="1638922"/>
                  </a:lnTo>
                  <a:lnTo>
                    <a:pt x="80873" y="1644002"/>
                  </a:lnTo>
                  <a:lnTo>
                    <a:pt x="80873" y="1647812"/>
                  </a:lnTo>
                  <a:lnTo>
                    <a:pt x="80187" y="1652892"/>
                  </a:lnTo>
                  <a:lnTo>
                    <a:pt x="80187" y="1656702"/>
                  </a:lnTo>
                  <a:lnTo>
                    <a:pt x="79514" y="1661782"/>
                  </a:lnTo>
                  <a:lnTo>
                    <a:pt x="78892" y="1668132"/>
                  </a:lnTo>
                  <a:lnTo>
                    <a:pt x="77393" y="1680832"/>
                  </a:lnTo>
                  <a:lnTo>
                    <a:pt x="76885" y="1685912"/>
                  </a:lnTo>
                  <a:lnTo>
                    <a:pt x="76771" y="1688452"/>
                  </a:lnTo>
                  <a:lnTo>
                    <a:pt x="78143" y="1688452"/>
                  </a:lnTo>
                  <a:lnTo>
                    <a:pt x="78257" y="1685912"/>
                  </a:lnTo>
                  <a:lnTo>
                    <a:pt x="78828" y="1679562"/>
                  </a:lnTo>
                  <a:lnTo>
                    <a:pt x="80187" y="1673212"/>
                  </a:lnTo>
                  <a:lnTo>
                    <a:pt x="80759" y="1666862"/>
                  </a:lnTo>
                  <a:lnTo>
                    <a:pt x="80873" y="1661782"/>
                  </a:lnTo>
                  <a:lnTo>
                    <a:pt x="82245" y="1652892"/>
                  </a:lnTo>
                  <a:lnTo>
                    <a:pt x="82245" y="1650352"/>
                  </a:lnTo>
                  <a:lnTo>
                    <a:pt x="82931" y="1647812"/>
                  </a:lnTo>
                  <a:lnTo>
                    <a:pt x="82931" y="1646542"/>
                  </a:lnTo>
                  <a:lnTo>
                    <a:pt x="83616" y="1642732"/>
                  </a:lnTo>
                  <a:lnTo>
                    <a:pt x="83616" y="1640192"/>
                  </a:lnTo>
                  <a:lnTo>
                    <a:pt x="84302" y="1636382"/>
                  </a:lnTo>
                  <a:lnTo>
                    <a:pt x="84302" y="1633842"/>
                  </a:lnTo>
                  <a:lnTo>
                    <a:pt x="84988" y="1630032"/>
                  </a:lnTo>
                  <a:lnTo>
                    <a:pt x="84988" y="1624952"/>
                  </a:lnTo>
                  <a:lnTo>
                    <a:pt x="85674" y="1621142"/>
                  </a:lnTo>
                  <a:lnTo>
                    <a:pt x="85674" y="1617332"/>
                  </a:lnTo>
                  <a:lnTo>
                    <a:pt x="87045" y="1614792"/>
                  </a:lnTo>
                  <a:lnTo>
                    <a:pt x="87045" y="1612252"/>
                  </a:lnTo>
                  <a:close/>
                </a:path>
                <a:path w="3075940" h="2738120">
                  <a:moveTo>
                    <a:pt x="87045" y="1610982"/>
                  </a:moveTo>
                  <a:lnTo>
                    <a:pt x="86360" y="1609712"/>
                  </a:lnTo>
                  <a:lnTo>
                    <a:pt x="84302" y="1609712"/>
                  </a:lnTo>
                  <a:lnTo>
                    <a:pt x="84302" y="1610982"/>
                  </a:lnTo>
                  <a:lnTo>
                    <a:pt x="85674" y="1610982"/>
                  </a:lnTo>
                  <a:lnTo>
                    <a:pt x="87045" y="1610982"/>
                  </a:lnTo>
                  <a:close/>
                </a:path>
                <a:path w="3075940" h="2738120">
                  <a:moveTo>
                    <a:pt x="88417" y="1771002"/>
                  </a:moveTo>
                  <a:lnTo>
                    <a:pt x="87731" y="1769732"/>
                  </a:lnTo>
                  <a:lnTo>
                    <a:pt x="86360" y="1769732"/>
                  </a:lnTo>
                  <a:lnTo>
                    <a:pt x="86360" y="1773542"/>
                  </a:lnTo>
                  <a:lnTo>
                    <a:pt x="85674" y="1774812"/>
                  </a:lnTo>
                  <a:lnTo>
                    <a:pt x="84302" y="1779892"/>
                  </a:lnTo>
                  <a:lnTo>
                    <a:pt x="84302" y="1782432"/>
                  </a:lnTo>
                  <a:lnTo>
                    <a:pt x="83616" y="1784972"/>
                  </a:lnTo>
                  <a:lnTo>
                    <a:pt x="83616" y="1790052"/>
                  </a:lnTo>
                  <a:lnTo>
                    <a:pt x="82931" y="1791322"/>
                  </a:lnTo>
                  <a:lnTo>
                    <a:pt x="82931" y="1797672"/>
                  </a:lnTo>
                  <a:lnTo>
                    <a:pt x="82245" y="1800212"/>
                  </a:lnTo>
                  <a:lnTo>
                    <a:pt x="82245" y="1806562"/>
                  </a:lnTo>
                  <a:lnTo>
                    <a:pt x="81559" y="1811642"/>
                  </a:lnTo>
                  <a:lnTo>
                    <a:pt x="81559" y="1814182"/>
                  </a:lnTo>
                  <a:lnTo>
                    <a:pt x="83616" y="1814182"/>
                  </a:lnTo>
                  <a:lnTo>
                    <a:pt x="84302" y="1815452"/>
                  </a:lnTo>
                  <a:lnTo>
                    <a:pt x="84988" y="1815452"/>
                  </a:lnTo>
                  <a:lnTo>
                    <a:pt x="84988" y="1814182"/>
                  </a:lnTo>
                  <a:lnTo>
                    <a:pt x="85674" y="1809102"/>
                  </a:lnTo>
                  <a:lnTo>
                    <a:pt x="86360" y="1805292"/>
                  </a:lnTo>
                  <a:lnTo>
                    <a:pt x="86360" y="1797672"/>
                  </a:lnTo>
                  <a:lnTo>
                    <a:pt x="87045" y="1795132"/>
                  </a:lnTo>
                  <a:lnTo>
                    <a:pt x="87045" y="1790052"/>
                  </a:lnTo>
                  <a:lnTo>
                    <a:pt x="87731" y="1787512"/>
                  </a:lnTo>
                  <a:lnTo>
                    <a:pt x="87731" y="1781162"/>
                  </a:lnTo>
                  <a:lnTo>
                    <a:pt x="88417" y="1776082"/>
                  </a:lnTo>
                  <a:lnTo>
                    <a:pt x="88417" y="1771002"/>
                  </a:lnTo>
                  <a:close/>
                </a:path>
                <a:path w="3075940" h="2738120">
                  <a:moveTo>
                    <a:pt x="88417" y="1348092"/>
                  </a:moveTo>
                  <a:lnTo>
                    <a:pt x="85674" y="1348092"/>
                  </a:lnTo>
                  <a:lnTo>
                    <a:pt x="85674" y="1349362"/>
                  </a:lnTo>
                  <a:lnTo>
                    <a:pt x="84302" y="1353172"/>
                  </a:lnTo>
                  <a:lnTo>
                    <a:pt x="82931" y="1365872"/>
                  </a:lnTo>
                  <a:lnTo>
                    <a:pt x="82245" y="1365872"/>
                  </a:lnTo>
                  <a:lnTo>
                    <a:pt x="83616" y="1369682"/>
                  </a:lnTo>
                  <a:lnTo>
                    <a:pt x="82931" y="1374762"/>
                  </a:lnTo>
                  <a:lnTo>
                    <a:pt x="82931" y="1377302"/>
                  </a:lnTo>
                  <a:lnTo>
                    <a:pt x="82245" y="1381112"/>
                  </a:lnTo>
                  <a:lnTo>
                    <a:pt x="82245" y="1384922"/>
                  </a:lnTo>
                  <a:lnTo>
                    <a:pt x="81559" y="1388732"/>
                  </a:lnTo>
                  <a:lnTo>
                    <a:pt x="80873" y="1393812"/>
                  </a:lnTo>
                  <a:lnTo>
                    <a:pt x="80873" y="1409052"/>
                  </a:lnTo>
                  <a:lnTo>
                    <a:pt x="80187" y="1415402"/>
                  </a:lnTo>
                  <a:lnTo>
                    <a:pt x="80187" y="1423022"/>
                  </a:lnTo>
                  <a:lnTo>
                    <a:pt x="81559" y="1423022"/>
                  </a:lnTo>
                  <a:lnTo>
                    <a:pt x="83616" y="1400162"/>
                  </a:lnTo>
                  <a:lnTo>
                    <a:pt x="84988" y="1388732"/>
                  </a:lnTo>
                  <a:lnTo>
                    <a:pt x="85090" y="1382382"/>
                  </a:lnTo>
                  <a:lnTo>
                    <a:pt x="86360" y="1365872"/>
                  </a:lnTo>
                  <a:lnTo>
                    <a:pt x="87731" y="1353172"/>
                  </a:lnTo>
                  <a:lnTo>
                    <a:pt x="88417" y="1349362"/>
                  </a:lnTo>
                  <a:lnTo>
                    <a:pt x="88417" y="1348092"/>
                  </a:lnTo>
                  <a:close/>
                </a:path>
                <a:path w="3075940" h="2738120">
                  <a:moveTo>
                    <a:pt x="89103" y="1309992"/>
                  </a:moveTo>
                  <a:lnTo>
                    <a:pt x="88417" y="1309992"/>
                  </a:lnTo>
                  <a:lnTo>
                    <a:pt x="87731" y="1308722"/>
                  </a:lnTo>
                  <a:lnTo>
                    <a:pt x="86360" y="1309992"/>
                  </a:lnTo>
                  <a:lnTo>
                    <a:pt x="86360" y="1318882"/>
                  </a:lnTo>
                  <a:lnTo>
                    <a:pt x="87045" y="1321422"/>
                  </a:lnTo>
                  <a:lnTo>
                    <a:pt x="87045" y="1323962"/>
                  </a:lnTo>
                  <a:lnTo>
                    <a:pt x="87731" y="1323962"/>
                  </a:lnTo>
                  <a:lnTo>
                    <a:pt x="87731" y="1325232"/>
                  </a:lnTo>
                  <a:lnTo>
                    <a:pt x="89103" y="1325232"/>
                  </a:lnTo>
                  <a:lnTo>
                    <a:pt x="89103" y="1313802"/>
                  </a:lnTo>
                  <a:lnTo>
                    <a:pt x="88417" y="1313802"/>
                  </a:lnTo>
                  <a:lnTo>
                    <a:pt x="88417" y="1311262"/>
                  </a:lnTo>
                  <a:lnTo>
                    <a:pt x="89103" y="1309992"/>
                  </a:lnTo>
                  <a:close/>
                </a:path>
                <a:path w="3075940" h="2738120">
                  <a:moveTo>
                    <a:pt x="91846" y="1428102"/>
                  </a:moveTo>
                  <a:lnTo>
                    <a:pt x="90474" y="1426832"/>
                  </a:lnTo>
                  <a:lnTo>
                    <a:pt x="89789" y="1426832"/>
                  </a:lnTo>
                  <a:lnTo>
                    <a:pt x="89789" y="1428102"/>
                  </a:lnTo>
                  <a:lnTo>
                    <a:pt x="89103" y="1429372"/>
                  </a:lnTo>
                  <a:lnTo>
                    <a:pt x="89103" y="1438262"/>
                  </a:lnTo>
                  <a:lnTo>
                    <a:pt x="89789" y="1440802"/>
                  </a:lnTo>
                  <a:lnTo>
                    <a:pt x="89789" y="1442072"/>
                  </a:lnTo>
                  <a:lnTo>
                    <a:pt x="91160" y="1442072"/>
                  </a:lnTo>
                  <a:lnTo>
                    <a:pt x="91160" y="1429372"/>
                  </a:lnTo>
                  <a:lnTo>
                    <a:pt x="91846" y="1428102"/>
                  </a:lnTo>
                  <a:close/>
                </a:path>
                <a:path w="3075940" h="2738120">
                  <a:moveTo>
                    <a:pt x="93218" y="2248090"/>
                  </a:moveTo>
                  <a:lnTo>
                    <a:pt x="92532" y="2248090"/>
                  </a:lnTo>
                  <a:lnTo>
                    <a:pt x="92405" y="2256980"/>
                  </a:lnTo>
                  <a:lnTo>
                    <a:pt x="91287" y="2268410"/>
                  </a:lnTo>
                  <a:lnTo>
                    <a:pt x="91160" y="2274760"/>
                  </a:lnTo>
                  <a:lnTo>
                    <a:pt x="90474" y="2278570"/>
                  </a:lnTo>
                  <a:lnTo>
                    <a:pt x="90576" y="2329370"/>
                  </a:lnTo>
                  <a:lnTo>
                    <a:pt x="91160" y="2336990"/>
                  </a:lnTo>
                  <a:lnTo>
                    <a:pt x="92532" y="2336990"/>
                  </a:lnTo>
                  <a:lnTo>
                    <a:pt x="92595" y="2268410"/>
                  </a:lnTo>
                  <a:lnTo>
                    <a:pt x="93154" y="2258250"/>
                  </a:lnTo>
                  <a:lnTo>
                    <a:pt x="93218" y="2248090"/>
                  </a:lnTo>
                  <a:close/>
                </a:path>
                <a:path w="3075940" h="2738120">
                  <a:moveTo>
                    <a:pt x="93903" y="1519542"/>
                  </a:moveTo>
                  <a:lnTo>
                    <a:pt x="92532" y="1519542"/>
                  </a:lnTo>
                  <a:lnTo>
                    <a:pt x="92532" y="1527162"/>
                  </a:lnTo>
                  <a:lnTo>
                    <a:pt x="90474" y="1541132"/>
                  </a:lnTo>
                  <a:lnTo>
                    <a:pt x="89103" y="1543672"/>
                  </a:lnTo>
                  <a:lnTo>
                    <a:pt x="89103" y="1547482"/>
                  </a:lnTo>
                  <a:lnTo>
                    <a:pt x="87731" y="1555102"/>
                  </a:lnTo>
                  <a:lnTo>
                    <a:pt x="87731" y="1558912"/>
                  </a:lnTo>
                  <a:lnTo>
                    <a:pt x="87045" y="1562722"/>
                  </a:lnTo>
                  <a:lnTo>
                    <a:pt x="86360" y="1570342"/>
                  </a:lnTo>
                  <a:lnTo>
                    <a:pt x="84988" y="1577962"/>
                  </a:lnTo>
                  <a:lnTo>
                    <a:pt x="84302" y="1585582"/>
                  </a:lnTo>
                  <a:lnTo>
                    <a:pt x="84302" y="1586852"/>
                  </a:lnTo>
                  <a:lnTo>
                    <a:pt x="84988" y="1588122"/>
                  </a:lnTo>
                  <a:lnTo>
                    <a:pt x="85674" y="1588122"/>
                  </a:lnTo>
                  <a:lnTo>
                    <a:pt x="86360" y="1586852"/>
                  </a:lnTo>
                  <a:lnTo>
                    <a:pt x="87045" y="1580502"/>
                  </a:lnTo>
                  <a:lnTo>
                    <a:pt x="88417" y="1574152"/>
                  </a:lnTo>
                  <a:lnTo>
                    <a:pt x="89103" y="1567802"/>
                  </a:lnTo>
                  <a:lnTo>
                    <a:pt x="89789" y="1563992"/>
                  </a:lnTo>
                  <a:lnTo>
                    <a:pt x="90474" y="1558912"/>
                  </a:lnTo>
                  <a:lnTo>
                    <a:pt x="91160" y="1555102"/>
                  </a:lnTo>
                  <a:lnTo>
                    <a:pt x="91160" y="1552562"/>
                  </a:lnTo>
                  <a:lnTo>
                    <a:pt x="91846" y="1550022"/>
                  </a:lnTo>
                  <a:lnTo>
                    <a:pt x="91846" y="1546212"/>
                  </a:lnTo>
                  <a:lnTo>
                    <a:pt x="92532" y="1543672"/>
                  </a:lnTo>
                  <a:lnTo>
                    <a:pt x="92532" y="1538592"/>
                  </a:lnTo>
                  <a:lnTo>
                    <a:pt x="93218" y="1536052"/>
                  </a:lnTo>
                  <a:lnTo>
                    <a:pt x="93218" y="1529702"/>
                  </a:lnTo>
                  <a:lnTo>
                    <a:pt x="93903" y="1527162"/>
                  </a:lnTo>
                  <a:lnTo>
                    <a:pt x="93903" y="1519542"/>
                  </a:lnTo>
                  <a:close/>
                </a:path>
                <a:path w="3075940" h="2738120">
                  <a:moveTo>
                    <a:pt x="94589" y="1724012"/>
                  </a:moveTo>
                  <a:lnTo>
                    <a:pt x="93218" y="1724012"/>
                  </a:lnTo>
                  <a:lnTo>
                    <a:pt x="93218" y="1726552"/>
                  </a:lnTo>
                  <a:lnTo>
                    <a:pt x="92532" y="1731632"/>
                  </a:lnTo>
                  <a:lnTo>
                    <a:pt x="91846" y="1731632"/>
                  </a:lnTo>
                  <a:lnTo>
                    <a:pt x="91846" y="1734172"/>
                  </a:lnTo>
                  <a:lnTo>
                    <a:pt x="91160" y="1735442"/>
                  </a:lnTo>
                  <a:lnTo>
                    <a:pt x="91160" y="1740522"/>
                  </a:lnTo>
                  <a:lnTo>
                    <a:pt x="90474" y="1741792"/>
                  </a:lnTo>
                  <a:lnTo>
                    <a:pt x="90474" y="1745602"/>
                  </a:lnTo>
                  <a:lnTo>
                    <a:pt x="89789" y="1748142"/>
                  </a:lnTo>
                  <a:lnTo>
                    <a:pt x="89789" y="1757032"/>
                  </a:lnTo>
                  <a:lnTo>
                    <a:pt x="91160" y="1755762"/>
                  </a:lnTo>
                  <a:lnTo>
                    <a:pt x="92532" y="1755762"/>
                  </a:lnTo>
                  <a:lnTo>
                    <a:pt x="93218" y="1751952"/>
                  </a:lnTo>
                  <a:lnTo>
                    <a:pt x="93218" y="1749412"/>
                  </a:lnTo>
                  <a:lnTo>
                    <a:pt x="93903" y="1745602"/>
                  </a:lnTo>
                  <a:lnTo>
                    <a:pt x="93903" y="1743062"/>
                  </a:lnTo>
                  <a:lnTo>
                    <a:pt x="94589" y="1740522"/>
                  </a:lnTo>
                  <a:lnTo>
                    <a:pt x="94589" y="1724012"/>
                  </a:lnTo>
                  <a:close/>
                </a:path>
                <a:path w="3075940" h="2738120">
                  <a:moveTo>
                    <a:pt x="94589" y="1562722"/>
                  </a:moveTo>
                  <a:lnTo>
                    <a:pt x="92532" y="1562722"/>
                  </a:lnTo>
                  <a:lnTo>
                    <a:pt x="92532" y="1566532"/>
                  </a:lnTo>
                  <a:lnTo>
                    <a:pt x="91846" y="1571612"/>
                  </a:lnTo>
                  <a:lnTo>
                    <a:pt x="91846" y="1590662"/>
                  </a:lnTo>
                  <a:lnTo>
                    <a:pt x="93218" y="1590662"/>
                  </a:lnTo>
                  <a:lnTo>
                    <a:pt x="93218" y="1588122"/>
                  </a:lnTo>
                  <a:lnTo>
                    <a:pt x="93903" y="1585582"/>
                  </a:lnTo>
                  <a:lnTo>
                    <a:pt x="93903" y="1581772"/>
                  </a:lnTo>
                  <a:lnTo>
                    <a:pt x="94589" y="1580502"/>
                  </a:lnTo>
                  <a:lnTo>
                    <a:pt x="94589" y="1562722"/>
                  </a:lnTo>
                  <a:close/>
                </a:path>
                <a:path w="3075940" h="2738120">
                  <a:moveTo>
                    <a:pt x="94589" y="1378572"/>
                  </a:moveTo>
                  <a:lnTo>
                    <a:pt x="93903" y="1377302"/>
                  </a:lnTo>
                  <a:lnTo>
                    <a:pt x="93218" y="1377302"/>
                  </a:lnTo>
                  <a:lnTo>
                    <a:pt x="92532" y="1376032"/>
                  </a:lnTo>
                  <a:lnTo>
                    <a:pt x="91160" y="1378572"/>
                  </a:lnTo>
                  <a:lnTo>
                    <a:pt x="93218" y="1378572"/>
                  </a:lnTo>
                  <a:lnTo>
                    <a:pt x="93218" y="1379842"/>
                  </a:lnTo>
                  <a:lnTo>
                    <a:pt x="92532" y="1381112"/>
                  </a:lnTo>
                  <a:lnTo>
                    <a:pt x="92532" y="1382382"/>
                  </a:lnTo>
                  <a:lnTo>
                    <a:pt x="91160" y="1390002"/>
                  </a:lnTo>
                  <a:lnTo>
                    <a:pt x="91160" y="1423022"/>
                  </a:lnTo>
                  <a:lnTo>
                    <a:pt x="91846" y="1423022"/>
                  </a:lnTo>
                  <a:lnTo>
                    <a:pt x="91846" y="1420482"/>
                  </a:lnTo>
                  <a:lnTo>
                    <a:pt x="92532" y="1420482"/>
                  </a:lnTo>
                  <a:lnTo>
                    <a:pt x="92532" y="1415402"/>
                  </a:lnTo>
                  <a:lnTo>
                    <a:pt x="93218" y="1411592"/>
                  </a:lnTo>
                  <a:lnTo>
                    <a:pt x="93218" y="1407782"/>
                  </a:lnTo>
                  <a:lnTo>
                    <a:pt x="93903" y="1405242"/>
                  </a:lnTo>
                  <a:lnTo>
                    <a:pt x="93903" y="1387462"/>
                  </a:lnTo>
                  <a:lnTo>
                    <a:pt x="94589" y="1381112"/>
                  </a:lnTo>
                  <a:lnTo>
                    <a:pt x="94589" y="1378572"/>
                  </a:lnTo>
                  <a:close/>
                </a:path>
                <a:path w="3075940" h="2738120">
                  <a:moveTo>
                    <a:pt x="95275" y="1562722"/>
                  </a:moveTo>
                  <a:lnTo>
                    <a:pt x="94589" y="1562722"/>
                  </a:lnTo>
                  <a:lnTo>
                    <a:pt x="95275" y="1563992"/>
                  </a:lnTo>
                  <a:lnTo>
                    <a:pt x="95275" y="1562722"/>
                  </a:lnTo>
                  <a:close/>
                </a:path>
                <a:path w="3075940" h="2738120">
                  <a:moveTo>
                    <a:pt x="95275" y="1449692"/>
                  </a:moveTo>
                  <a:lnTo>
                    <a:pt x="93903" y="1449692"/>
                  </a:lnTo>
                  <a:lnTo>
                    <a:pt x="93903" y="1456042"/>
                  </a:lnTo>
                  <a:lnTo>
                    <a:pt x="93218" y="1457312"/>
                  </a:lnTo>
                  <a:lnTo>
                    <a:pt x="93218" y="1458582"/>
                  </a:lnTo>
                  <a:lnTo>
                    <a:pt x="92532" y="1459852"/>
                  </a:lnTo>
                  <a:lnTo>
                    <a:pt x="92532" y="1466202"/>
                  </a:lnTo>
                  <a:lnTo>
                    <a:pt x="91846" y="1468742"/>
                  </a:lnTo>
                  <a:lnTo>
                    <a:pt x="91846" y="1503032"/>
                  </a:lnTo>
                  <a:lnTo>
                    <a:pt x="93218" y="1503032"/>
                  </a:lnTo>
                  <a:lnTo>
                    <a:pt x="93218" y="1496682"/>
                  </a:lnTo>
                  <a:lnTo>
                    <a:pt x="93903" y="1491602"/>
                  </a:lnTo>
                  <a:lnTo>
                    <a:pt x="93903" y="1482712"/>
                  </a:lnTo>
                  <a:lnTo>
                    <a:pt x="94589" y="1478902"/>
                  </a:lnTo>
                  <a:lnTo>
                    <a:pt x="94653" y="1467472"/>
                  </a:lnTo>
                  <a:lnTo>
                    <a:pt x="95199" y="1457312"/>
                  </a:lnTo>
                  <a:lnTo>
                    <a:pt x="95275" y="1449692"/>
                  </a:lnTo>
                  <a:close/>
                </a:path>
                <a:path w="3075940" h="2738120">
                  <a:moveTo>
                    <a:pt x="95275" y="1327772"/>
                  </a:moveTo>
                  <a:lnTo>
                    <a:pt x="94589" y="1326502"/>
                  </a:lnTo>
                  <a:lnTo>
                    <a:pt x="92532" y="1326502"/>
                  </a:lnTo>
                  <a:lnTo>
                    <a:pt x="91846" y="1327772"/>
                  </a:lnTo>
                  <a:lnTo>
                    <a:pt x="91160" y="1330312"/>
                  </a:lnTo>
                  <a:lnTo>
                    <a:pt x="91160" y="1331582"/>
                  </a:lnTo>
                  <a:lnTo>
                    <a:pt x="90474" y="1332852"/>
                  </a:lnTo>
                  <a:lnTo>
                    <a:pt x="90474" y="1343012"/>
                  </a:lnTo>
                  <a:lnTo>
                    <a:pt x="93218" y="1343012"/>
                  </a:lnTo>
                  <a:lnTo>
                    <a:pt x="93218" y="1341742"/>
                  </a:lnTo>
                  <a:lnTo>
                    <a:pt x="93903" y="1340472"/>
                  </a:lnTo>
                  <a:lnTo>
                    <a:pt x="93903" y="1335392"/>
                  </a:lnTo>
                  <a:lnTo>
                    <a:pt x="94589" y="1335392"/>
                  </a:lnTo>
                  <a:lnTo>
                    <a:pt x="94589" y="1327772"/>
                  </a:lnTo>
                  <a:lnTo>
                    <a:pt x="95275" y="1327772"/>
                  </a:lnTo>
                  <a:close/>
                </a:path>
                <a:path w="3075940" h="2738120">
                  <a:moveTo>
                    <a:pt x="95961" y="1684642"/>
                  </a:moveTo>
                  <a:lnTo>
                    <a:pt x="95275" y="1685912"/>
                  </a:lnTo>
                  <a:lnTo>
                    <a:pt x="95275" y="1688452"/>
                  </a:lnTo>
                  <a:lnTo>
                    <a:pt x="93903" y="1694802"/>
                  </a:lnTo>
                  <a:lnTo>
                    <a:pt x="93903" y="1697342"/>
                  </a:lnTo>
                  <a:lnTo>
                    <a:pt x="93218" y="1698612"/>
                  </a:lnTo>
                  <a:lnTo>
                    <a:pt x="93218" y="1703692"/>
                  </a:lnTo>
                  <a:lnTo>
                    <a:pt x="92532" y="1706232"/>
                  </a:lnTo>
                  <a:lnTo>
                    <a:pt x="92532" y="1717662"/>
                  </a:lnTo>
                  <a:lnTo>
                    <a:pt x="93903" y="1717662"/>
                  </a:lnTo>
                  <a:lnTo>
                    <a:pt x="94589" y="1715122"/>
                  </a:lnTo>
                  <a:lnTo>
                    <a:pt x="94589" y="1711312"/>
                  </a:lnTo>
                  <a:lnTo>
                    <a:pt x="95275" y="1707502"/>
                  </a:lnTo>
                  <a:lnTo>
                    <a:pt x="95275" y="1704962"/>
                  </a:lnTo>
                  <a:lnTo>
                    <a:pt x="95961" y="1702422"/>
                  </a:lnTo>
                  <a:lnTo>
                    <a:pt x="95961" y="1684642"/>
                  </a:lnTo>
                  <a:close/>
                </a:path>
                <a:path w="3075940" h="2738120">
                  <a:moveTo>
                    <a:pt x="95961" y="1682102"/>
                  </a:moveTo>
                  <a:lnTo>
                    <a:pt x="95275" y="1682102"/>
                  </a:lnTo>
                  <a:lnTo>
                    <a:pt x="95961" y="1684642"/>
                  </a:lnTo>
                  <a:lnTo>
                    <a:pt x="95961" y="1682102"/>
                  </a:lnTo>
                  <a:close/>
                </a:path>
                <a:path w="3075940" h="2738120">
                  <a:moveTo>
                    <a:pt x="96647" y="2184590"/>
                  </a:moveTo>
                  <a:lnTo>
                    <a:pt x="95961" y="2180780"/>
                  </a:lnTo>
                  <a:lnTo>
                    <a:pt x="95961" y="2179510"/>
                  </a:lnTo>
                  <a:lnTo>
                    <a:pt x="95275" y="2175700"/>
                  </a:lnTo>
                  <a:lnTo>
                    <a:pt x="95275" y="2164270"/>
                  </a:lnTo>
                  <a:lnTo>
                    <a:pt x="94589" y="2164270"/>
                  </a:lnTo>
                  <a:lnTo>
                    <a:pt x="93218" y="2165540"/>
                  </a:lnTo>
                  <a:lnTo>
                    <a:pt x="93218" y="2173160"/>
                  </a:lnTo>
                  <a:lnTo>
                    <a:pt x="93903" y="2178240"/>
                  </a:lnTo>
                  <a:lnTo>
                    <a:pt x="93903" y="2192210"/>
                  </a:lnTo>
                  <a:lnTo>
                    <a:pt x="94589" y="2194750"/>
                  </a:lnTo>
                  <a:lnTo>
                    <a:pt x="94589" y="2216340"/>
                  </a:lnTo>
                  <a:lnTo>
                    <a:pt x="95275" y="2222690"/>
                  </a:lnTo>
                  <a:lnTo>
                    <a:pt x="95275" y="2229040"/>
                  </a:lnTo>
                  <a:lnTo>
                    <a:pt x="96647" y="2229040"/>
                  </a:lnTo>
                  <a:lnTo>
                    <a:pt x="96647" y="2184590"/>
                  </a:lnTo>
                  <a:close/>
                </a:path>
                <a:path w="3075940" h="2738120">
                  <a:moveTo>
                    <a:pt x="98704" y="2347150"/>
                  </a:moveTo>
                  <a:lnTo>
                    <a:pt x="98018" y="2342070"/>
                  </a:lnTo>
                  <a:lnTo>
                    <a:pt x="98018" y="2340800"/>
                  </a:lnTo>
                  <a:lnTo>
                    <a:pt x="96647" y="2340800"/>
                  </a:lnTo>
                  <a:lnTo>
                    <a:pt x="96647" y="2361120"/>
                  </a:lnTo>
                  <a:lnTo>
                    <a:pt x="95961" y="2364930"/>
                  </a:lnTo>
                  <a:lnTo>
                    <a:pt x="95961" y="2391600"/>
                  </a:lnTo>
                  <a:lnTo>
                    <a:pt x="96647" y="2397950"/>
                  </a:lnTo>
                  <a:lnTo>
                    <a:pt x="98018" y="2397950"/>
                  </a:lnTo>
                  <a:lnTo>
                    <a:pt x="98018" y="2378900"/>
                  </a:lnTo>
                  <a:lnTo>
                    <a:pt x="98704" y="2373820"/>
                  </a:lnTo>
                  <a:lnTo>
                    <a:pt x="98704" y="2347150"/>
                  </a:lnTo>
                  <a:close/>
                </a:path>
                <a:path w="3075940" h="2738120">
                  <a:moveTo>
                    <a:pt x="98704" y="1353172"/>
                  </a:moveTo>
                  <a:lnTo>
                    <a:pt x="98018" y="1355712"/>
                  </a:lnTo>
                  <a:lnTo>
                    <a:pt x="97332" y="1355712"/>
                  </a:lnTo>
                  <a:lnTo>
                    <a:pt x="97332" y="1356982"/>
                  </a:lnTo>
                  <a:lnTo>
                    <a:pt x="96647" y="1358252"/>
                  </a:lnTo>
                  <a:lnTo>
                    <a:pt x="96647" y="1360792"/>
                  </a:lnTo>
                  <a:lnTo>
                    <a:pt x="95961" y="1362062"/>
                  </a:lnTo>
                  <a:lnTo>
                    <a:pt x="95961" y="1365872"/>
                  </a:lnTo>
                  <a:lnTo>
                    <a:pt x="95275" y="1367142"/>
                  </a:lnTo>
                  <a:lnTo>
                    <a:pt x="95275" y="1373492"/>
                  </a:lnTo>
                  <a:lnTo>
                    <a:pt x="96647" y="1373492"/>
                  </a:lnTo>
                  <a:lnTo>
                    <a:pt x="96647" y="1372222"/>
                  </a:lnTo>
                  <a:lnTo>
                    <a:pt x="98704" y="1363332"/>
                  </a:lnTo>
                  <a:lnTo>
                    <a:pt x="98704" y="1353172"/>
                  </a:lnTo>
                  <a:close/>
                </a:path>
                <a:path w="3075940" h="2738120">
                  <a:moveTo>
                    <a:pt x="99390" y="1759572"/>
                  </a:moveTo>
                  <a:lnTo>
                    <a:pt x="97332" y="1759572"/>
                  </a:lnTo>
                  <a:lnTo>
                    <a:pt x="97332" y="1760842"/>
                  </a:lnTo>
                  <a:lnTo>
                    <a:pt x="96647" y="1762112"/>
                  </a:lnTo>
                  <a:lnTo>
                    <a:pt x="96647" y="1763382"/>
                  </a:lnTo>
                  <a:lnTo>
                    <a:pt x="95961" y="1763382"/>
                  </a:lnTo>
                  <a:lnTo>
                    <a:pt x="95961" y="1776082"/>
                  </a:lnTo>
                  <a:lnTo>
                    <a:pt x="98018" y="1776082"/>
                  </a:lnTo>
                  <a:lnTo>
                    <a:pt x="98018" y="1773542"/>
                  </a:lnTo>
                  <a:lnTo>
                    <a:pt x="98704" y="1772272"/>
                  </a:lnTo>
                  <a:lnTo>
                    <a:pt x="98704" y="1769732"/>
                  </a:lnTo>
                  <a:lnTo>
                    <a:pt x="99390" y="1769732"/>
                  </a:lnTo>
                  <a:lnTo>
                    <a:pt x="99390" y="1759572"/>
                  </a:lnTo>
                  <a:close/>
                </a:path>
                <a:path w="3075940" h="2738120">
                  <a:moveTo>
                    <a:pt x="99390" y="1604632"/>
                  </a:moveTo>
                  <a:lnTo>
                    <a:pt x="96647" y="1604632"/>
                  </a:lnTo>
                  <a:lnTo>
                    <a:pt x="96647" y="1605902"/>
                  </a:lnTo>
                  <a:lnTo>
                    <a:pt x="97332" y="1605902"/>
                  </a:lnTo>
                  <a:lnTo>
                    <a:pt x="97332" y="1607172"/>
                  </a:lnTo>
                  <a:lnTo>
                    <a:pt x="95961" y="1609712"/>
                  </a:lnTo>
                  <a:lnTo>
                    <a:pt x="95961" y="1610982"/>
                  </a:lnTo>
                  <a:lnTo>
                    <a:pt x="95275" y="1610982"/>
                  </a:lnTo>
                  <a:lnTo>
                    <a:pt x="93218" y="1626222"/>
                  </a:lnTo>
                  <a:lnTo>
                    <a:pt x="92532" y="1628762"/>
                  </a:lnTo>
                  <a:lnTo>
                    <a:pt x="92532" y="1631302"/>
                  </a:lnTo>
                  <a:lnTo>
                    <a:pt x="91846" y="1633842"/>
                  </a:lnTo>
                  <a:lnTo>
                    <a:pt x="91160" y="1637652"/>
                  </a:lnTo>
                  <a:lnTo>
                    <a:pt x="91160" y="1641462"/>
                  </a:lnTo>
                  <a:lnTo>
                    <a:pt x="90474" y="1645272"/>
                  </a:lnTo>
                  <a:lnTo>
                    <a:pt x="88417" y="1663052"/>
                  </a:lnTo>
                  <a:lnTo>
                    <a:pt x="89103" y="1663052"/>
                  </a:lnTo>
                  <a:lnTo>
                    <a:pt x="89789" y="1664322"/>
                  </a:lnTo>
                  <a:lnTo>
                    <a:pt x="91160" y="1664322"/>
                  </a:lnTo>
                  <a:lnTo>
                    <a:pt x="91160" y="1663052"/>
                  </a:lnTo>
                  <a:lnTo>
                    <a:pt x="91846" y="1656702"/>
                  </a:lnTo>
                  <a:lnTo>
                    <a:pt x="93218" y="1651622"/>
                  </a:lnTo>
                  <a:lnTo>
                    <a:pt x="93903" y="1645272"/>
                  </a:lnTo>
                  <a:lnTo>
                    <a:pt x="95961" y="1633842"/>
                  </a:lnTo>
                  <a:lnTo>
                    <a:pt x="96647" y="1631302"/>
                  </a:lnTo>
                  <a:lnTo>
                    <a:pt x="96647" y="1624952"/>
                  </a:lnTo>
                  <a:lnTo>
                    <a:pt x="97332" y="1622412"/>
                  </a:lnTo>
                  <a:lnTo>
                    <a:pt x="97332" y="1617332"/>
                  </a:lnTo>
                  <a:lnTo>
                    <a:pt x="98018" y="1614792"/>
                  </a:lnTo>
                  <a:lnTo>
                    <a:pt x="98018" y="1609712"/>
                  </a:lnTo>
                  <a:lnTo>
                    <a:pt x="99390" y="1607172"/>
                  </a:lnTo>
                  <a:lnTo>
                    <a:pt x="99390" y="1604632"/>
                  </a:lnTo>
                  <a:close/>
                </a:path>
                <a:path w="3075940" h="2738120">
                  <a:moveTo>
                    <a:pt x="99390" y="1350632"/>
                  </a:moveTo>
                  <a:lnTo>
                    <a:pt x="98704" y="1350632"/>
                  </a:lnTo>
                  <a:lnTo>
                    <a:pt x="98704" y="1351902"/>
                  </a:lnTo>
                  <a:lnTo>
                    <a:pt x="99390" y="1350632"/>
                  </a:lnTo>
                  <a:close/>
                </a:path>
                <a:path w="3075940" h="2738120">
                  <a:moveTo>
                    <a:pt x="102120" y="1511922"/>
                  </a:moveTo>
                  <a:lnTo>
                    <a:pt x="100761" y="1511922"/>
                  </a:lnTo>
                  <a:lnTo>
                    <a:pt x="100761" y="1513192"/>
                  </a:lnTo>
                  <a:lnTo>
                    <a:pt x="100076" y="1517002"/>
                  </a:lnTo>
                  <a:lnTo>
                    <a:pt x="98704" y="1520812"/>
                  </a:lnTo>
                  <a:lnTo>
                    <a:pt x="98018" y="1525892"/>
                  </a:lnTo>
                  <a:lnTo>
                    <a:pt x="98018" y="1527162"/>
                  </a:lnTo>
                  <a:lnTo>
                    <a:pt x="97332" y="1528432"/>
                  </a:lnTo>
                  <a:lnTo>
                    <a:pt x="97332" y="1530972"/>
                  </a:lnTo>
                  <a:lnTo>
                    <a:pt x="96647" y="1532242"/>
                  </a:lnTo>
                  <a:lnTo>
                    <a:pt x="96647" y="1533512"/>
                  </a:lnTo>
                  <a:lnTo>
                    <a:pt x="95961" y="1536052"/>
                  </a:lnTo>
                  <a:lnTo>
                    <a:pt x="95961" y="1541132"/>
                  </a:lnTo>
                  <a:lnTo>
                    <a:pt x="94589" y="1544942"/>
                  </a:lnTo>
                  <a:lnTo>
                    <a:pt x="94589" y="1548752"/>
                  </a:lnTo>
                  <a:lnTo>
                    <a:pt x="93903" y="1553832"/>
                  </a:lnTo>
                  <a:lnTo>
                    <a:pt x="94589" y="1555102"/>
                  </a:lnTo>
                  <a:lnTo>
                    <a:pt x="95275" y="1555102"/>
                  </a:lnTo>
                  <a:lnTo>
                    <a:pt x="95961" y="1553832"/>
                  </a:lnTo>
                  <a:lnTo>
                    <a:pt x="98018" y="1541132"/>
                  </a:lnTo>
                  <a:lnTo>
                    <a:pt x="98704" y="1538592"/>
                  </a:lnTo>
                  <a:lnTo>
                    <a:pt x="98704" y="1536052"/>
                  </a:lnTo>
                  <a:lnTo>
                    <a:pt x="99390" y="1533512"/>
                  </a:lnTo>
                  <a:lnTo>
                    <a:pt x="99390" y="1530972"/>
                  </a:lnTo>
                  <a:lnTo>
                    <a:pt x="100076" y="1529702"/>
                  </a:lnTo>
                  <a:lnTo>
                    <a:pt x="100076" y="1527162"/>
                  </a:lnTo>
                  <a:lnTo>
                    <a:pt x="100761" y="1525892"/>
                  </a:lnTo>
                  <a:lnTo>
                    <a:pt x="101447" y="1520812"/>
                  </a:lnTo>
                  <a:lnTo>
                    <a:pt x="101447" y="1517002"/>
                  </a:lnTo>
                  <a:lnTo>
                    <a:pt x="102120" y="1513192"/>
                  </a:lnTo>
                  <a:lnTo>
                    <a:pt x="102120" y="1511922"/>
                  </a:lnTo>
                  <a:close/>
                </a:path>
                <a:path w="3075940" h="2738120">
                  <a:moveTo>
                    <a:pt x="103492" y="1403972"/>
                  </a:moveTo>
                  <a:lnTo>
                    <a:pt x="102806" y="1402702"/>
                  </a:lnTo>
                  <a:lnTo>
                    <a:pt x="102806" y="1401432"/>
                  </a:lnTo>
                  <a:lnTo>
                    <a:pt x="101447" y="1401432"/>
                  </a:lnTo>
                  <a:lnTo>
                    <a:pt x="101447" y="1426832"/>
                  </a:lnTo>
                  <a:lnTo>
                    <a:pt x="102120" y="1429372"/>
                  </a:lnTo>
                  <a:lnTo>
                    <a:pt x="102120" y="1430642"/>
                  </a:lnTo>
                  <a:lnTo>
                    <a:pt x="103492" y="1430642"/>
                  </a:lnTo>
                  <a:lnTo>
                    <a:pt x="103492" y="1403972"/>
                  </a:lnTo>
                  <a:close/>
                </a:path>
                <a:path w="3075940" h="2738120">
                  <a:moveTo>
                    <a:pt x="104863" y="2234120"/>
                  </a:moveTo>
                  <a:lnTo>
                    <a:pt x="103492" y="2234120"/>
                  </a:lnTo>
                  <a:lnTo>
                    <a:pt x="103492" y="2235390"/>
                  </a:lnTo>
                  <a:lnTo>
                    <a:pt x="102806" y="2236660"/>
                  </a:lnTo>
                  <a:lnTo>
                    <a:pt x="102120" y="2239200"/>
                  </a:lnTo>
                  <a:lnTo>
                    <a:pt x="102120" y="2259520"/>
                  </a:lnTo>
                  <a:lnTo>
                    <a:pt x="101447" y="2260790"/>
                  </a:lnTo>
                  <a:lnTo>
                    <a:pt x="101447" y="2279840"/>
                  </a:lnTo>
                  <a:lnTo>
                    <a:pt x="100761" y="2283650"/>
                  </a:lnTo>
                  <a:lnTo>
                    <a:pt x="100647" y="2298890"/>
                  </a:lnTo>
                  <a:lnTo>
                    <a:pt x="100190" y="2303970"/>
                  </a:lnTo>
                  <a:lnTo>
                    <a:pt x="100076" y="2312860"/>
                  </a:lnTo>
                  <a:lnTo>
                    <a:pt x="101447" y="2312860"/>
                  </a:lnTo>
                  <a:lnTo>
                    <a:pt x="101447" y="2311590"/>
                  </a:lnTo>
                  <a:lnTo>
                    <a:pt x="102120" y="2306510"/>
                  </a:lnTo>
                  <a:lnTo>
                    <a:pt x="102120" y="2301430"/>
                  </a:lnTo>
                  <a:lnTo>
                    <a:pt x="103492" y="2291270"/>
                  </a:lnTo>
                  <a:lnTo>
                    <a:pt x="103492" y="2284920"/>
                  </a:lnTo>
                  <a:lnTo>
                    <a:pt x="104178" y="2281110"/>
                  </a:lnTo>
                  <a:lnTo>
                    <a:pt x="104178" y="2273490"/>
                  </a:lnTo>
                  <a:lnTo>
                    <a:pt x="104863" y="2269680"/>
                  </a:lnTo>
                  <a:lnTo>
                    <a:pt x="104749" y="2253170"/>
                  </a:lnTo>
                  <a:lnTo>
                    <a:pt x="104292" y="2248090"/>
                  </a:lnTo>
                  <a:lnTo>
                    <a:pt x="104178" y="2236660"/>
                  </a:lnTo>
                  <a:lnTo>
                    <a:pt x="104863" y="2235390"/>
                  </a:lnTo>
                  <a:lnTo>
                    <a:pt x="104863" y="2234120"/>
                  </a:lnTo>
                  <a:close/>
                </a:path>
                <a:path w="3075940" h="2738120">
                  <a:moveTo>
                    <a:pt x="106235" y="2415730"/>
                  </a:moveTo>
                  <a:lnTo>
                    <a:pt x="104863" y="2411920"/>
                  </a:lnTo>
                  <a:lnTo>
                    <a:pt x="104863" y="2406840"/>
                  </a:lnTo>
                  <a:lnTo>
                    <a:pt x="104178" y="2404300"/>
                  </a:lnTo>
                  <a:lnTo>
                    <a:pt x="104178" y="2380170"/>
                  </a:lnTo>
                  <a:lnTo>
                    <a:pt x="104863" y="2377630"/>
                  </a:lnTo>
                  <a:lnTo>
                    <a:pt x="103492" y="2377630"/>
                  </a:lnTo>
                  <a:lnTo>
                    <a:pt x="102806" y="2380170"/>
                  </a:lnTo>
                  <a:lnTo>
                    <a:pt x="102120" y="2385250"/>
                  </a:lnTo>
                  <a:lnTo>
                    <a:pt x="102120" y="2397950"/>
                  </a:lnTo>
                  <a:lnTo>
                    <a:pt x="100761" y="2400490"/>
                  </a:lnTo>
                  <a:lnTo>
                    <a:pt x="101447" y="2403030"/>
                  </a:lnTo>
                  <a:lnTo>
                    <a:pt x="101447" y="2405570"/>
                  </a:lnTo>
                  <a:lnTo>
                    <a:pt x="102120" y="2409380"/>
                  </a:lnTo>
                  <a:lnTo>
                    <a:pt x="102806" y="2414460"/>
                  </a:lnTo>
                  <a:lnTo>
                    <a:pt x="104178" y="2415730"/>
                  </a:lnTo>
                  <a:lnTo>
                    <a:pt x="104178" y="2417000"/>
                  </a:lnTo>
                  <a:lnTo>
                    <a:pt x="106235" y="2417000"/>
                  </a:lnTo>
                  <a:lnTo>
                    <a:pt x="106235" y="2415730"/>
                  </a:lnTo>
                  <a:close/>
                </a:path>
                <a:path w="3075940" h="2738120">
                  <a:moveTo>
                    <a:pt x="106921" y="1669402"/>
                  </a:moveTo>
                  <a:lnTo>
                    <a:pt x="105549" y="1668132"/>
                  </a:lnTo>
                  <a:lnTo>
                    <a:pt x="104178" y="1668132"/>
                  </a:lnTo>
                  <a:lnTo>
                    <a:pt x="104178" y="1673212"/>
                  </a:lnTo>
                  <a:lnTo>
                    <a:pt x="102806" y="1683372"/>
                  </a:lnTo>
                  <a:lnTo>
                    <a:pt x="102806" y="1684642"/>
                  </a:lnTo>
                  <a:lnTo>
                    <a:pt x="102120" y="1687182"/>
                  </a:lnTo>
                  <a:lnTo>
                    <a:pt x="102120" y="1690992"/>
                  </a:lnTo>
                  <a:lnTo>
                    <a:pt x="101447" y="1692262"/>
                  </a:lnTo>
                  <a:lnTo>
                    <a:pt x="101447" y="1693532"/>
                  </a:lnTo>
                  <a:lnTo>
                    <a:pt x="100761" y="1699882"/>
                  </a:lnTo>
                  <a:lnTo>
                    <a:pt x="100761" y="1704962"/>
                  </a:lnTo>
                  <a:lnTo>
                    <a:pt x="100076" y="1710042"/>
                  </a:lnTo>
                  <a:lnTo>
                    <a:pt x="100076" y="1711312"/>
                  </a:lnTo>
                  <a:lnTo>
                    <a:pt x="102120" y="1711312"/>
                  </a:lnTo>
                  <a:lnTo>
                    <a:pt x="102120" y="1707502"/>
                  </a:lnTo>
                  <a:lnTo>
                    <a:pt x="103492" y="1699882"/>
                  </a:lnTo>
                  <a:lnTo>
                    <a:pt x="104863" y="1694802"/>
                  </a:lnTo>
                  <a:lnTo>
                    <a:pt x="104863" y="1692262"/>
                  </a:lnTo>
                  <a:lnTo>
                    <a:pt x="105549" y="1690992"/>
                  </a:lnTo>
                  <a:lnTo>
                    <a:pt x="105549" y="1688452"/>
                  </a:lnTo>
                  <a:lnTo>
                    <a:pt x="106235" y="1687182"/>
                  </a:lnTo>
                  <a:lnTo>
                    <a:pt x="106235" y="1679562"/>
                  </a:lnTo>
                  <a:lnTo>
                    <a:pt x="106921" y="1678292"/>
                  </a:lnTo>
                  <a:lnTo>
                    <a:pt x="106921" y="1669402"/>
                  </a:lnTo>
                  <a:close/>
                </a:path>
                <a:path w="3075940" h="2738120">
                  <a:moveTo>
                    <a:pt x="106921" y="1607172"/>
                  </a:moveTo>
                  <a:lnTo>
                    <a:pt x="106235" y="1605902"/>
                  </a:lnTo>
                  <a:lnTo>
                    <a:pt x="104863" y="1605902"/>
                  </a:lnTo>
                  <a:lnTo>
                    <a:pt x="104863" y="1608442"/>
                  </a:lnTo>
                  <a:lnTo>
                    <a:pt x="104178" y="1609712"/>
                  </a:lnTo>
                  <a:lnTo>
                    <a:pt x="104178" y="1610982"/>
                  </a:lnTo>
                  <a:lnTo>
                    <a:pt x="103492" y="1610982"/>
                  </a:lnTo>
                  <a:lnTo>
                    <a:pt x="103492" y="1616062"/>
                  </a:lnTo>
                  <a:lnTo>
                    <a:pt x="102806" y="1617332"/>
                  </a:lnTo>
                  <a:lnTo>
                    <a:pt x="103492" y="1618602"/>
                  </a:lnTo>
                  <a:lnTo>
                    <a:pt x="104863" y="1618602"/>
                  </a:lnTo>
                  <a:lnTo>
                    <a:pt x="104863" y="1617332"/>
                  </a:lnTo>
                  <a:lnTo>
                    <a:pt x="106235" y="1613522"/>
                  </a:lnTo>
                  <a:lnTo>
                    <a:pt x="106235" y="1612252"/>
                  </a:lnTo>
                  <a:lnTo>
                    <a:pt x="106921" y="1612252"/>
                  </a:lnTo>
                  <a:lnTo>
                    <a:pt x="106921" y="1607172"/>
                  </a:lnTo>
                  <a:close/>
                </a:path>
                <a:path w="3075940" h="2738120">
                  <a:moveTo>
                    <a:pt x="108978" y="1708772"/>
                  </a:moveTo>
                  <a:lnTo>
                    <a:pt x="108292" y="1707502"/>
                  </a:lnTo>
                  <a:lnTo>
                    <a:pt x="107607" y="1708772"/>
                  </a:lnTo>
                  <a:lnTo>
                    <a:pt x="106921" y="1708772"/>
                  </a:lnTo>
                  <a:lnTo>
                    <a:pt x="106235" y="1712582"/>
                  </a:lnTo>
                  <a:lnTo>
                    <a:pt x="106235" y="1713852"/>
                  </a:lnTo>
                  <a:lnTo>
                    <a:pt x="104863" y="1718932"/>
                  </a:lnTo>
                  <a:lnTo>
                    <a:pt x="104863" y="1720202"/>
                  </a:lnTo>
                  <a:lnTo>
                    <a:pt x="104178" y="1721472"/>
                  </a:lnTo>
                  <a:lnTo>
                    <a:pt x="104178" y="1724012"/>
                  </a:lnTo>
                  <a:lnTo>
                    <a:pt x="103492" y="1724012"/>
                  </a:lnTo>
                  <a:lnTo>
                    <a:pt x="103492" y="1731632"/>
                  </a:lnTo>
                  <a:lnTo>
                    <a:pt x="102806" y="1734172"/>
                  </a:lnTo>
                  <a:lnTo>
                    <a:pt x="102806" y="1736712"/>
                  </a:lnTo>
                  <a:lnTo>
                    <a:pt x="102120" y="1739252"/>
                  </a:lnTo>
                  <a:lnTo>
                    <a:pt x="102120" y="1741792"/>
                  </a:lnTo>
                  <a:lnTo>
                    <a:pt x="104178" y="1741792"/>
                  </a:lnTo>
                  <a:lnTo>
                    <a:pt x="105549" y="1732902"/>
                  </a:lnTo>
                  <a:lnTo>
                    <a:pt x="106235" y="1729092"/>
                  </a:lnTo>
                  <a:lnTo>
                    <a:pt x="106235" y="1727822"/>
                  </a:lnTo>
                  <a:lnTo>
                    <a:pt x="106921" y="1726552"/>
                  </a:lnTo>
                  <a:lnTo>
                    <a:pt x="106921" y="1722742"/>
                  </a:lnTo>
                  <a:lnTo>
                    <a:pt x="107607" y="1721472"/>
                  </a:lnTo>
                  <a:lnTo>
                    <a:pt x="107607" y="1713852"/>
                  </a:lnTo>
                  <a:lnTo>
                    <a:pt x="108292" y="1712582"/>
                  </a:lnTo>
                  <a:lnTo>
                    <a:pt x="108978" y="1708772"/>
                  </a:lnTo>
                  <a:close/>
                </a:path>
                <a:path w="3075940" h="2738120">
                  <a:moveTo>
                    <a:pt x="109664" y="1617332"/>
                  </a:moveTo>
                  <a:lnTo>
                    <a:pt x="108978" y="1616062"/>
                  </a:lnTo>
                  <a:lnTo>
                    <a:pt x="108292" y="1617332"/>
                  </a:lnTo>
                  <a:lnTo>
                    <a:pt x="108292" y="1616062"/>
                  </a:lnTo>
                  <a:lnTo>
                    <a:pt x="107607" y="1617332"/>
                  </a:lnTo>
                  <a:lnTo>
                    <a:pt x="106921" y="1619872"/>
                  </a:lnTo>
                  <a:lnTo>
                    <a:pt x="106921" y="1621142"/>
                  </a:lnTo>
                  <a:lnTo>
                    <a:pt x="106235" y="1623682"/>
                  </a:lnTo>
                  <a:lnTo>
                    <a:pt x="106235" y="1624952"/>
                  </a:lnTo>
                  <a:lnTo>
                    <a:pt x="105549" y="1626222"/>
                  </a:lnTo>
                  <a:lnTo>
                    <a:pt x="105549" y="1627492"/>
                  </a:lnTo>
                  <a:lnTo>
                    <a:pt x="104863" y="1630032"/>
                  </a:lnTo>
                  <a:lnTo>
                    <a:pt x="104863" y="1631302"/>
                  </a:lnTo>
                  <a:lnTo>
                    <a:pt x="104178" y="1633842"/>
                  </a:lnTo>
                  <a:lnTo>
                    <a:pt x="103492" y="1635112"/>
                  </a:lnTo>
                  <a:lnTo>
                    <a:pt x="103492" y="1637652"/>
                  </a:lnTo>
                  <a:lnTo>
                    <a:pt x="102120" y="1642732"/>
                  </a:lnTo>
                  <a:lnTo>
                    <a:pt x="102120" y="1644002"/>
                  </a:lnTo>
                  <a:lnTo>
                    <a:pt x="101447" y="1646542"/>
                  </a:lnTo>
                  <a:lnTo>
                    <a:pt x="101447" y="1649082"/>
                  </a:lnTo>
                  <a:lnTo>
                    <a:pt x="99390" y="1669402"/>
                  </a:lnTo>
                  <a:lnTo>
                    <a:pt x="99390" y="1670672"/>
                  </a:lnTo>
                  <a:lnTo>
                    <a:pt x="100761" y="1670672"/>
                  </a:lnTo>
                  <a:lnTo>
                    <a:pt x="102806" y="1655432"/>
                  </a:lnTo>
                  <a:lnTo>
                    <a:pt x="103492" y="1652892"/>
                  </a:lnTo>
                  <a:lnTo>
                    <a:pt x="104178" y="1649082"/>
                  </a:lnTo>
                  <a:lnTo>
                    <a:pt x="104178" y="1645272"/>
                  </a:lnTo>
                  <a:lnTo>
                    <a:pt x="104863" y="1642732"/>
                  </a:lnTo>
                  <a:lnTo>
                    <a:pt x="104863" y="1641462"/>
                  </a:lnTo>
                  <a:lnTo>
                    <a:pt x="106921" y="1624952"/>
                  </a:lnTo>
                  <a:lnTo>
                    <a:pt x="107607" y="1621142"/>
                  </a:lnTo>
                  <a:lnTo>
                    <a:pt x="109664" y="1617332"/>
                  </a:lnTo>
                  <a:close/>
                </a:path>
                <a:path w="3075940" h="2738120">
                  <a:moveTo>
                    <a:pt x="110350" y="1453502"/>
                  </a:moveTo>
                  <a:lnTo>
                    <a:pt x="108635" y="1450327"/>
                  </a:lnTo>
                  <a:lnTo>
                    <a:pt x="108292" y="1450962"/>
                  </a:lnTo>
                  <a:lnTo>
                    <a:pt x="108292" y="1452232"/>
                  </a:lnTo>
                  <a:lnTo>
                    <a:pt x="106921" y="1450962"/>
                  </a:lnTo>
                  <a:lnTo>
                    <a:pt x="108292" y="1449692"/>
                  </a:lnTo>
                  <a:lnTo>
                    <a:pt x="108635" y="1450327"/>
                  </a:lnTo>
                  <a:lnTo>
                    <a:pt x="108978" y="1449692"/>
                  </a:lnTo>
                  <a:lnTo>
                    <a:pt x="108978" y="1447152"/>
                  </a:lnTo>
                  <a:lnTo>
                    <a:pt x="109664" y="1444612"/>
                  </a:lnTo>
                  <a:lnTo>
                    <a:pt x="109664" y="1436992"/>
                  </a:lnTo>
                  <a:lnTo>
                    <a:pt x="109664" y="1435722"/>
                  </a:lnTo>
                  <a:lnTo>
                    <a:pt x="108292" y="1436992"/>
                  </a:lnTo>
                  <a:lnTo>
                    <a:pt x="107607" y="1435722"/>
                  </a:lnTo>
                  <a:lnTo>
                    <a:pt x="106921" y="1435722"/>
                  </a:lnTo>
                  <a:lnTo>
                    <a:pt x="106921" y="1440802"/>
                  </a:lnTo>
                  <a:lnTo>
                    <a:pt x="106235" y="1443342"/>
                  </a:lnTo>
                  <a:lnTo>
                    <a:pt x="106235" y="1445882"/>
                  </a:lnTo>
                  <a:lnTo>
                    <a:pt x="105549" y="1447152"/>
                  </a:lnTo>
                  <a:lnTo>
                    <a:pt x="105549" y="1450962"/>
                  </a:lnTo>
                  <a:lnTo>
                    <a:pt x="104863" y="1452232"/>
                  </a:lnTo>
                  <a:lnTo>
                    <a:pt x="104863" y="1456042"/>
                  </a:lnTo>
                  <a:lnTo>
                    <a:pt x="104178" y="1457312"/>
                  </a:lnTo>
                  <a:lnTo>
                    <a:pt x="104178" y="1459852"/>
                  </a:lnTo>
                  <a:lnTo>
                    <a:pt x="103492" y="1463662"/>
                  </a:lnTo>
                  <a:lnTo>
                    <a:pt x="103492" y="1470012"/>
                  </a:lnTo>
                  <a:lnTo>
                    <a:pt x="104863" y="1470012"/>
                  </a:lnTo>
                  <a:lnTo>
                    <a:pt x="105549" y="1468742"/>
                  </a:lnTo>
                  <a:lnTo>
                    <a:pt x="107607" y="1457312"/>
                  </a:lnTo>
                  <a:lnTo>
                    <a:pt x="107607" y="1456042"/>
                  </a:lnTo>
                  <a:lnTo>
                    <a:pt x="108292" y="1454772"/>
                  </a:lnTo>
                  <a:lnTo>
                    <a:pt x="108292" y="1456042"/>
                  </a:lnTo>
                  <a:lnTo>
                    <a:pt x="109664" y="1458582"/>
                  </a:lnTo>
                  <a:lnTo>
                    <a:pt x="108978" y="1463662"/>
                  </a:lnTo>
                  <a:lnTo>
                    <a:pt x="108292" y="1464932"/>
                  </a:lnTo>
                  <a:lnTo>
                    <a:pt x="108292" y="1470012"/>
                  </a:lnTo>
                  <a:lnTo>
                    <a:pt x="107607" y="1472552"/>
                  </a:lnTo>
                  <a:lnTo>
                    <a:pt x="107607" y="1504302"/>
                  </a:lnTo>
                  <a:lnTo>
                    <a:pt x="108978" y="1504302"/>
                  </a:lnTo>
                  <a:lnTo>
                    <a:pt x="108978" y="1499222"/>
                  </a:lnTo>
                  <a:lnTo>
                    <a:pt x="109664" y="1494142"/>
                  </a:lnTo>
                  <a:lnTo>
                    <a:pt x="109664" y="1463662"/>
                  </a:lnTo>
                  <a:lnTo>
                    <a:pt x="110350" y="1458582"/>
                  </a:lnTo>
                  <a:lnTo>
                    <a:pt x="110350" y="1453502"/>
                  </a:lnTo>
                  <a:close/>
                </a:path>
                <a:path w="3075940" h="2738120">
                  <a:moveTo>
                    <a:pt x="113093" y="2211260"/>
                  </a:moveTo>
                  <a:lnTo>
                    <a:pt x="113017" y="2170620"/>
                  </a:lnTo>
                  <a:lnTo>
                    <a:pt x="112483" y="2161730"/>
                  </a:lnTo>
                  <a:lnTo>
                    <a:pt x="112407" y="2159190"/>
                  </a:lnTo>
                  <a:lnTo>
                    <a:pt x="111036" y="2159190"/>
                  </a:lnTo>
                  <a:lnTo>
                    <a:pt x="111036" y="2165540"/>
                  </a:lnTo>
                  <a:lnTo>
                    <a:pt x="111721" y="2166810"/>
                  </a:lnTo>
                  <a:lnTo>
                    <a:pt x="111721" y="2211260"/>
                  </a:lnTo>
                  <a:lnTo>
                    <a:pt x="113093" y="2211260"/>
                  </a:lnTo>
                  <a:close/>
                </a:path>
                <a:path w="3075940" h="2738120">
                  <a:moveTo>
                    <a:pt x="114465" y="2297620"/>
                  </a:moveTo>
                  <a:lnTo>
                    <a:pt x="113779" y="2293810"/>
                  </a:lnTo>
                  <a:lnTo>
                    <a:pt x="113779" y="2292540"/>
                  </a:lnTo>
                  <a:lnTo>
                    <a:pt x="113093" y="2291270"/>
                  </a:lnTo>
                  <a:lnTo>
                    <a:pt x="113093" y="2290000"/>
                  </a:lnTo>
                  <a:lnTo>
                    <a:pt x="111721" y="2290000"/>
                  </a:lnTo>
                  <a:lnTo>
                    <a:pt x="111721" y="2291270"/>
                  </a:lnTo>
                  <a:lnTo>
                    <a:pt x="112407" y="2291270"/>
                  </a:lnTo>
                  <a:lnTo>
                    <a:pt x="112407" y="2300160"/>
                  </a:lnTo>
                  <a:lnTo>
                    <a:pt x="111721" y="2303970"/>
                  </a:lnTo>
                  <a:lnTo>
                    <a:pt x="111721" y="2319210"/>
                  </a:lnTo>
                  <a:lnTo>
                    <a:pt x="111036" y="2324290"/>
                  </a:lnTo>
                  <a:lnTo>
                    <a:pt x="111036" y="2338260"/>
                  </a:lnTo>
                  <a:lnTo>
                    <a:pt x="111721" y="2343340"/>
                  </a:lnTo>
                  <a:lnTo>
                    <a:pt x="111721" y="2348420"/>
                  </a:lnTo>
                  <a:lnTo>
                    <a:pt x="111036" y="2348420"/>
                  </a:lnTo>
                  <a:lnTo>
                    <a:pt x="111036" y="2396680"/>
                  </a:lnTo>
                  <a:lnTo>
                    <a:pt x="111721" y="2403030"/>
                  </a:lnTo>
                  <a:lnTo>
                    <a:pt x="111721" y="2404300"/>
                  </a:lnTo>
                  <a:lnTo>
                    <a:pt x="113093" y="2404300"/>
                  </a:lnTo>
                  <a:lnTo>
                    <a:pt x="113093" y="2356040"/>
                  </a:lnTo>
                  <a:lnTo>
                    <a:pt x="112407" y="2354770"/>
                  </a:lnTo>
                  <a:lnTo>
                    <a:pt x="112407" y="2353500"/>
                  </a:lnTo>
                  <a:lnTo>
                    <a:pt x="113093" y="2353500"/>
                  </a:lnTo>
                  <a:lnTo>
                    <a:pt x="113093" y="2339530"/>
                  </a:lnTo>
                  <a:lnTo>
                    <a:pt x="113779" y="2334450"/>
                  </a:lnTo>
                  <a:lnTo>
                    <a:pt x="113779" y="2302700"/>
                  </a:lnTo>
                  <a:lnTo>
                    <a:pt x="114465" y="2297620"/>
                  </a:lnTo>
                  <a:close/>
                </a:path>
                <a:path w="3075940" h="2738120">
                  <a:moveTo>
                    <a:pt x="114465" y="1510652"/>
                  </a:moveTo>
                  <a:lnTo>
                    <a:pt x="112407" y="1510652"/>
                  </a:lnTo>
                  <a:lnTo>
                    <a:pt x="112407" y="1514462"/>
                  </a:lnTo>
                  <a:lnTo>
                    <a:pt x="111036" y="1519542"/>
                  </a:lnTo>
                  <a:lnTo>
                    <a:pt x="111036" y="1520812"/>
                  </a:lnTo>
                  <a:lnTo>
                    <a:pt x="108978" y="1541132"/>
                  </a:lnTo>
                  <a:lnTo>
                    <a:pt x="105549" y="1565262"/>
                  </a:lnTo>
                  <a:lnTo>
                    <a:pt x="105448" y="1571612"/>
                  </a:lnTo>
                  <a:lnTo>
                    <a:pt x="104927" y="1577962"/>
                  </a:lnTo>
                  <a:lnTo>
                    <a:pt x="103428" y="1591932"/>
                  </a:lnTo>
                  <a:lnTo>
                    <a:pt x="102920" y="1598282"/>
                  </a:lnTo>
                  <a:lnTo>
                    <a:pt x="102806" y="1600822"/>
                  </a:lnTo>
                  <a:lnTo>
                    <a:pt x="104178" y="1600822"/>
                  </a:lnTo>
                  <a:lnTo>
                    <a:pt x="104178" y="1599552"/>
                  </a:lnTo>
                  <a:lnTo>
                    <a:pt x="104863" y="1593202"/>
                  </a:lnTo>
                  <a:lnTo>
                    <a:pt x="105549" y="1588122"/>
                  </a:lnTo>
                  <a:lnTo>
                    <a:pt x="106235" y="1581772"/>
                  </a:lnTo>
                  <a:lnTo>
                    <a:pt x="106921" y="1574152"/>
                  </a:lnTo>
                  <a:lnTo>
                    <a:pt x="108292" y="1565262"/>
                  </a:lnTo>
                  <a:lnTo>
                    <a:pt x="108978" y="1557642"/>
                  </a:lnTo>
                  <a:lnTo>
                    <a:pt x="111036" y="1541132"/>
                  </a:lnTo>
                  <a:lnTo>
                    <a:pt x="113093" y="1520812"/>
                  </a:lnTo>
                  <a:lnTo>
                    <a:pt x="113093" y="1518272"/>
                  </a:lnTo>
                  <a:lnTo>
                    <a:pt x="114465" y="1513192"/>
                  </a:lnTo>
                  <a:lnTo>
                    <a:pt x="114465" y="1510652"/>
                  </a:lnTo>
                  <a:close/>
                </a:path>
                <a:path w="3075940" h="2738120">
                  <a:moveTo>
                    <a:pt x="117208" y="1626222"/>
                  </a:moveTo>
                  <a:lnTo>
                    <a:pt x="115836" y="1626222"/>
                  </a:lnTo>
                  <a:lnTo>
                    <a:pt x="115836" y="1630032"/>
                  </a:lnTo>
                  <a:lnTo>
                    <a:pt x="115150" y="1636382"/>
                  </a:lnTo>
                  <a:lnTo>
                    <a:pt x="115150" y="1637652"/>
                  </a:lnTo>
                  <a:lnTo>
                    <a:pt x="114465" y="1638922"/>
                  </a:lnTo>
                  <a:lnTo>
                    <a:pt x="114465" y="1642732"/>
                  </a:lnTo>
                  <a:lnTo>
                    <a:pt x="113779" y="1642732"/>
                  </a:lnTo>
                  <a:lnTo>
                    <a:pt x="113779" y="1645272"/>
                  </a:lnTo>
                  <a:lnTo>
                    <a:pt x="113093" y="1646542"/>
                  </a:lnTo>
                  <a:lnTo>
                    <a:pt x="113093" y="1651622"/>
                  </a:lnTo>
                  <a:lnTo>
                    <a:pt x="112407" y="1655432"/>
                  </a:lnTo>
                  <a:lnTo>
                    <a:pt x="112407" y="1657972"/>
                  </a:lnTo>
                  <a:lnTo>
                    <a:pt x="114465" y="1657972"/>
                  </a:lnTo>
                  <a:lnTo>
                    <a:pt x="116522" y="1645272"/>
                  </a:lnTo>
                  <a:lnTo>
                    <a:pt x="116522" y="1644002"/>
                  </a:lnTo>
                  <a:lnTo>
                    <a:pt x="117208" y="1642732"/>
                  </a:lnTo>
                  <a:lnTo>
                    <a:pt x="117208" y="1626222"/>
                  </a:lnTo>
                  <a:close/>
                </a:path>
                <a:path w="3075940" h="2738120">
                  <a:moveTo>
                    <a:pt x="122008" y="2395410"/>
                  </a:moveTo>
                  <a:lnTo>
                    <a:pt x="121323" y="2394140"/>
                  </a:lnTo>
                  <a:lnTo>
                    <a:pt x="121323" y="2390330"/>
                  </a:lnTo>
                  <a:lnTo>
                    <a:pt x="120637" y="2389060"/>
                  </a:lnTo>
                  <a:lnTo>
                    <a:pt x="120637" y="2387790"/>
                  </a:lnTo>
                  <a:lnTo>
                    <a:pt x="121323" y="2387790"/>
                  </a:lnTo>
                  <a:lnTo>
                    <a:pt x="121323" y="2386520"/>
                  </a:lnTo>
                  <a:lnTo>
                    <a:pt x="119265" y="2386520"/>
                  </a:lnTo>
                  <a:lnTo>
                    <a:pt x="119265" y="2406840"/>
                  </a:lnTo>
                  <a:lnTo>
                    <a:pt x="119951" y="2409380"/>
                  </a:lnTo>
                  <a:lnTo>
                    <a:pt x="120637" y="2413190"/>
                  </a:lnTo>
                  <a:lnTo>
                    <a:pt x="122008" y="2413190"/>
                  </a:lnTo>
                  <a:lnTo>
                    <a:pt x="122008" y="2395410"/>
                  </a:lnTo>
                  <a:close/>
                </a:path>
                <a:path w="3075940" h="2738120">
                  <a:moveTo>
                    <a:pt x="125425" y="2311590"/>
                  </a:moveTo>
                  <a:lnTo>
                    <a:pt x="124739" y="2310320"/>
                  </a:lnTo>
                  <a:lnTo>
                    <a:pt x="124739" y="2307780"/>
                  </a:lnTo>
                  <a:lnTo>
                    <a:pt x="122008" y="2307780"/>
                  </a:lnTo>
                  <a:lnTo>
                    <a:pt x="121894" y="2312860"/>
                  </a:lnTo>
                  <a:lnTo>
                    <a:pt x="121437" y="2317940"/>
                  </a:lnTo>
                  <a:lnTo>
                    <a:pt x="121323" y="2329370"/>
                  </a:lnTo>
                  <a:lnTo>
                    <a:pt x="122008" y="2329370"/>
                  </a:lnTo>
                  <a:lnTo>
                    <a:pt x="124066" y="2328100"/>
                  </a:lnTo>
                  <a:lnTo>
                    <a:pt x="124066" y="2325560"/>
                  </a:lnTo>
                  <a:lnTo>
                    <a:pt x="124739" y="2324290"/>
                  </a:lnTo>
                  <a:lnTo>
                    <a:pt x="124739" y="2323020"/>
                  </a:lnTo>
                  <a:lnTo>
                    <a:pt x="125425" y="2320480"/>
                  </a:lnTo>
                  <a:lnTo>
                    <a:pt x="125425" y="2311590"/>
                  </a:lnTo>
                  <a:close/>
                </a:path>
                <a:path w="3075940" h="2738120">
                  <a:moveTo>
                    <a:pt x="125425" y="1160894"/>
                  </a:moveTo>
                  <a:lnTo>
                    <a:pt x="123380" y="1162164"/>
                  </a:lnTo>
                  <a:lnTo>
                    <a:pt x="122008" y="1165974"/>
                  </a:lnTo>
                  <a:lnTo>
                    <a:pt x="121323" y="1167244"/>
                  </a:lnTo>
                  <a:lnTo>
                    <a:pt x="118579" y="1168514"/>
                  </a:lnTo>
                  <a:lnTo>
                    <a:pt x="118579" y="1178674"/>
                  </a:lnTo>
                  <a:lnTo>
                    <a:pt x="119265" y="1179944"/>
                  </a:lnTo>
                  <a:lnTo>
                    <a:pt x="119951" y="1179944"/>
                  </a:lnTo>
                  <a:lnTo>
                    <a:pt x="120637" y="1178674"/>
                  </a:lnTo>
                  <a:lnTo>
                    <a:pt x="120637" y="1177404"/>
                  </a:lnTo>
                  <a:lnTo>
                    <a:pt x="121323" y="1176134"/>
                  </a:lnTo>
                  <a:lnTo>
                    <a:pt x="122008" y="1173594"/>
                  </a:lnTo>
                  <a:lnTo>
                    <a:pt x="122008" y="1172324"/>
                  </a:lnTo>
                  <a:lnTo>
                    <a:pt x="122694" y="1172324"/>
                  </a:lnTo>
                  <a:lnTo>
                    <a:pt x="123380" y="1168514"/>
                  </a:lnTo>
                  <a:lnTo>
                    <a:pt x="123380" y="1165974"/>
                  </a:lnTo>
                  <a:lnTo>
                    <a:pt x="125425" y="1160894"/>
                  </a:lnTo>
                  <a:close/>
                </a:path>
                <a:path w="3075940" h="2738120">
                  <a:moveTo>
                    <a:pt x="126796" y="2159190"/>
                  </a:moveTo>
                  <a:lnTo>
                    <a:pt x="125425" y="2159190"/>
                  </a:lnTo>
                  <a:lnTo>
                    <a:pt x="125336" y="2173160"/>
                  </a:lnTo>
                  <a:lnTo>
                    <a:pt x="124841" y="2185860"/>
                  </a:lnTo>
                  <a:lnTo>
                    <a:pt x="124739" y="2193480"/>
                  </a:lnTo>
                  <a:lnTo>
                    <a:pt x="124066" y="2198560"/>
                  </a:lnTo>
                  <a:lnTo>
                    <a:pt x="124066" y="2208720"/>
                  </a:lnTo>
                  <a:lnTo>
                    <a:pt x="123380" y="2212530"/>
                  </a:lnTo>
                  <a:lnTo>
                    <a:pt x="123278" y="2218880"/>
                  </a:lnTo>
                  <a:lnTo>
                    <a:pt x="122428" y="2230310"/>
                  </a:lnTo>
                  <a:lnTo>
                    <a:pt x="122186" y="2235390"/>
                  </a:lnTo>
                  <a:lnTo>
                    <a:pt x="122072" y="2240470"/>
                  </a:lnTo>
                  <a:lnTo>
                    <a:pt x="121945" y="2249360"/>
                  </a:lnTo>
                  <a:lnTo>
                    <a:pt x="121843" y="2254440"/>
                  </a:lnTo>
                  <a:lnTo>
                    <a:pt x="121615" y="2262060"/>
                  </a:lnTo>
                  <a:lnTo>
                    <a:pt x="121196" y="2272220"/>
                  </a:lnTo>
                  <a:lnTo>
                    <a:pt x="120700" y="2281110"/>
                  </a:lnTo>
                  <a:lnTo>
                    <a:pt x="120637" y="2283650"/>
                  </a:lnTo>
                  <a:lnTo>
                    <a:pt x="122008" y="2283650"/>
                  </a:lnTo>
                  <a:lnTo>
                    <a:pt x="122085" y="2281110"/>
                  </a:lnTo>
                  <a:lnTo>
                    <a:pt x="124066" y="2249360"/>
                  </a:lnTo>
                  <a:lnTo>
                    <a:pt x="125310" y="2235390"/>
                  </a:lnTo>
                  <a:lnTo>
                    <a:pt x="125425" y="2221420"/>
                  </a:lnTo>
                  <a:lnTo>
                    <a:pt x="126111" y="2216340"/>
                  </a:lnTo>
                  <a:lnTo>
                    <a:pt x="126225" y="2202370"/>
                  </a:lnTo>
                  <a:lnTo>
                    <a:pt x="126682" y="2197290"/>
                  </a:lnTo>
                  <a:lnTo>
                    <a:pt x="126796" y="2159190"/>
                  </a:lnTo>
                  <a:close/>
                </a:path>
                <a:path w="3075940" h="2738120">
                  <a:moveTo>
                    <a:pt x="126796" y="990714"/>
                  </a:moveTo>
                  <a:lnTo>
                    <a:pt x="125425" y="990714"/>
                  </a:lnTo>
                  <a:lnTo>
                    <a:pt x="125425" y="991984"/>
                  </a:lnTo>
                  <a:lnTo>
                    <a:pt x="124739" y="993254"/>
                  </a:lnTo>
                  <a:lnTo>
                    <a:pt x="124066" y="995794"/>
                  </a:lnTo>
                  <a:lnTo>
                    <a:pt x="123380" y="999604"/>
                  </a:lnTo>
                  <a:lnTo>
                    <a:pt x="123380" y="1000874"/>
                  </a:lnTo>
                  <a:lnTo>
                    <a:pt x="121323" y="1014844"/>
                  </a:lnTo>
                  <a:lnTo>
                    <a:pt x="119951" y="1022464"/>
                  </a:lnTo>
                  <a:lnTo>
                    <a:pt x="117894" y="1044054"/>
                  </a:lnTo>
                  <a:lnTo>
                    <a:pt x="116522" y="1051674"/>
                  </a:lnTo>
                  <a:lnTo>
                    <a:pt x="115150" y="1066914"/>
                  </a:lnTo>
                  <a:lnTo>
                    <a:pt x="113779" y="1073264"/>
                  </a:lnTo>
                  <a:lnTo>
                    <a:pt x="112471" y="1088504"/>
                  </a:lnTo>
                  <a:lnTo>
                    <a:pt x="108927" y="1127874"/>
                  </a:lnTo>
                  <a:lnTo>
                    <a:pt x="105625" y="1181214"/>
                  </a:lnTo>
                  <a:lnTo>
                    <a:pt x="105549" y="1183754"/>
                  </a:lnTo>
                  <a:lnTo>
                    <a:pt x="107607" y="1183754"/>
                  </a:lnTo>
                  <a:lnTo>
                    <a:pt x="108254" y="1168514"/>
                  </a:lnTo>
                  <a:lnTo>
                    <a:pt x="109156" y="1154544"/>
                  </a:lnTo>
                  <a:lnTo>
                    <a:pt x="110312" y="1139304"/>
                  </a:lnTo>
                  <a:lnTo>
                    <a:pt x="111721" y="1125334"/>
                  </a:lnTo>
                  <a:lnTo>
                    <a:pt x="118579" y="1051674"/>
                  </a:lnTo>
                  <a:lnTo>
                    <a:pt x="119265" y="1045324"/>
                  </a:lnTo>
                  <a:lnTo>
                    <a:pt x="120637" y="1030084"/>
                  </a:lnTo>
                  <a:lnTo>
                    <a:pt x="121323" y="1023734"/>
                  </a:lnTo>
                  <a:lnTo>
                    <a:pt x="122694" y="1016114"/>
                  </a:lnTo>
                  <a:lnTo>
                    <a:pt x="124739" y="1002144"/>
                  </a:lnTo>
                  <a:lnTo>
                    <a:pt x="124739" y="998334"/>
                  </a:lnTo>
                  <a:lnTo>
                    <a:pt x="125425" y="995794"/>
                  </a:lnTo>
                  <a:lnTo>
                    <a:pt x="126111" y="994524"/>
                  </a:lnTo>
                  <a:lnTo>
                    <a:pt x="126111" y="993254"/>
                  </a:lnTo>
                  <a:lnTo>
                    <a:pt x="126796" y="993254"/>
                  </a:lnTo>
                  <a:lnTo>
                    <a:pt x="126796" y="990714"/>
                  </a:lnTo>
                  <a:close/>
                </a:path>
                <a:path w="3075940" h="2738120">
                  <a:moveTo>
                    <a:pt x="129540" y="1165974"/>
                  </a:moveTo>
                  <a:lnTo>
                    <a:pt x="127482" y="1165974"/>
                  </a:lnTo>
                  <a:lnTo>
                    <a:pt x="126796" y="1167244"/>
                  </a:lnTo>
                  <a:lnTo>
                    <a:pt x="126111" y="1172324"/>
                  </a:lnTo>
                  <a:lnTo>
                    <a:pt x="126111" y="1174864"/>
                  </a:lnTo>
                  <a:lnTo>
                    <a:pt x="125425" y="1176134"/>
                  </a:lnTo>
                  <a:lnTo>
                    <a:pt x="125425" y="1195184"/>
                  </a:lnTo>
                  <a:lnTo>
                    <a:pt x="126796" y="1195184"/>
                  </a:lnTo>
                  <a:lnTo>
                    <a:pt x="126796" y="1191374"/>
                  </a:lnTo>
                  <a:lnTo>
                    <a:pt x="127482" y="1188834"/>
                  </a:lnTo>
                  <a:lnTo>
                    <a:pt x="127482" y="1183754"/>
                  </a:lnTo>
                  <a:lnTo>
                    <a:pt x="128168" y="1181214"/>
                  </a:lnTo>
                  <a:lnTo>
                    <a:pt x="128168" y="1172324"/>
                  </a:lnTo>
                  <a:lnTo>
                    <a:pt x="128854" y="1172324"/>
                  </a:lnTo>
                  <a:lnTo>
                    <a:pt x="128854" y="1167244"/>
                  </a:lnTo>
                  <a:lnTo>
                    <a:pt x="129540" y="1165974"/>
                  </a:lnTo>
                  <a:close/>
                </a:path>
                <a:path w="3075940" h="2738120">
                  <a:moveTo>
                    <a:pt x="129540" y="1075804"/>
                  </a:moveTo>
                  <a:lnTo>
                    <a:pt x="127482" y="1075804"/>
                  </a:lnTo>
                  <a:lnTo>
                    <a:pt x="128168" y="1077074"/>
                  </a:lnTo>
                  <a:lnTo>
                    <a:pt x="128168" y="1078344"/>
                  </a:lnTo>
                  <a:lnTo>
                    <a:pt x="127482" y="1082154"/>
                  </a:lnTo>
                  <a:lnTo>
                    <a:pt x="127482" y="1083424"/>
                  </a:lnTo>
                  <a:lnTo>
                    <a:pt x="125425" y="1101204"/>
                  </a:lnTo>
                  <a:lnTo>
                    <a:pt x="125425" y="1105014"/>
                  </a:lnTo>
                  <a:lnTo>
                    <a:pt x="124066" y="1115174"/>
                  </a:lnTo>
                  <a:lnTo>
                    <a:pt x="123380" y="1121524"/>
                  </a:lnTo>
                  <a:lnTo>
                    <a:pt x="122123" y="1135494"/>
                  </a:lnTo>
                  <a:lnTo>
                    <a:pt x="122008" y="1152004"/>
                  </a:lnTo>
                  <a:lnTo>
                    <a:pt x="123380" y="1152004"/>
                  </a:lnTo>
                  <a:lnTo>
                    <a:pt x="123380" y="1140574"/>
                  </a:lnTo>
                  <a:lnTo>
                    <a:pt x="124066" y="1136764"/>
                  </a:lnTo>
                  <a:lnTo>
                    <a:pt x="124739" y="1129144"/>
                  </a:lnTo>
                  <a:lnTo>
                    <a:pt x="126111" y="1121524"/>
                  </a:lnTo>
                  <a:lnTo>
                    <a:pt x="126796" y="1115174"/>
                  </a:lnTo>
                  <a:lnTo>
                    <a:pt x="128168" y="1105014"/>
                  </a:lnTo>
                  <a:lnTo>
                    <a:pt x="128168" y="1101204"/>
                  </a:lnTo>
                  <a:lnTo>
                    <a:pt x="128854" y="1097394"/>
                  </a:lnTo>
                  <a:lnTo>
                    <a:pt x="128854" y="1091044"/>
                  </a:lnTo>
                  <a:lnTo>
                    <a:pt x="129540" y="1087234"/>
                  </a:lnTo>
                  <a:lnTo>
                    <a:pt x="129540" y="1075804"/>
                  </a:lnTo>
                  <a:close/>
                </a:path>
                <a:path w="3075940" h="2738120">
                  <a:moveTo>
                    <a:pt x="132283" y="2342070"/>
                  </a:moveTo>
                  <a:lnTo>
                    <a:pt x="131597" y="2340800"/>
                  </a:lnTo>
                  <a:lnTo>
                    <a:pt x="130911" y="2340800"/>
                  </a:lnTo>
                  <a:lnTo>
                    <a:pt x="129540" y="2342070"/>
                  </a:lnTo>
                  <a:lnTo>
                    <a:pt x="129540" y="2344610"/>
                  </a:lnTo>
                  <a:lnTo>
                    <a:pt x="128854" y="2348420"/>
                  </a:lnTo>
                  <a:lnTo>
                    <a:pt x="128854" y="2356040"/>
                  </a:lnTo>
                  <a:lnTo>
                    <a:pt x="128168" y="2358580"/>
                  </a:lnTo>
                  <a:lnTo>
                    <a:pt x="128168" y="2366200"/>
                  </a:lnTo>
                  <a:lnTo>
                    <a:pt x="127482" y="2368740"/>
                  </a:lnTo>
                  <a:lnTo>
                    <a:pt x="127482" y="2391600"/>
                  </a:lnTo>
                  <a:lnTo>
                    <a:pt x="128854" y="2391600"/>
                  </a:lnTo>
                  <a:lnTo>
                    <a:pt x="128854" y="2386520"/>
                  </a:lnTo>
                  <a:lnTo>
                    <a:pt x="129540" y="2380170"/>
                  </a:lnTo>
                  <a:lnTo>
                    <a:pt x="130225" y="2376360"/>
                  </a:lnTo>
                  <a:lnTo>
                    <a:pt x="130225" y="2372550"/>
                  </a:lnTo>
                  <a:lnTo>
                    <a:pt x="130911" y="2368740"/>
                  </a:lnTo>
                  <a:lnTo>
                    <a:pt x="130911" y="2344610"/>
                  </a:lnTo>
                  <a:lnTo>
                    <a:pt x="131597" y="2343340"/>
                  </a:lnTo>
                  <a:lnTo>
                    <a:pt x="131597" y="2342070"/>
                  </a:lnTo>
                  <a:lnTo>
                    <a:pt x="132283" y="2342070"/>
                  </a:lnTo>
                  <a:close/>
                </a:path>
                <a:path w="3075940" h="2738120">
                  <a:moveTo>
                    <a:pt x="136398" y="1011034"/>
                  </a:moveTo>
                  <a:lnTo>
                    <a:pt x="135026" y="1011034"/>
                  </a:lnTo>
                  <a:lnTo>
                    <a:pt x="135026" y="1013574"/>
                  </a:lnTo>
                  <a:lnTo>
                    <a:pt x="134340" y="1016114"/>
                  </a:lnTo>
                  <a:lnTo>
                    <a:pt x="131597" y="1030084"/>
                  </a:lnTo>
                  <a:lnTo>
                    <a:pt x="131597" y="1031354"/>
                  </a:lnTo>
                  <a:lnTo>
                    <a:pt x="130225" y="1035164"/>
                  </a:lnTo>
                  <a:lnTo>
                    <a:pt x="130225" y="1037704"/>
                  </a:lnTo>
                  <a:lnTo>
                    <a:pt x="129540" y="1040244"/>
                  </a:lnTo>
                  <a:lnTo>
                    <a:pt x="129540" y="1042784"/>
                  </a:lnTo>
                  <a:lnTo>
                    <a:pt x="127482" y="1061834"/>
                  </a:lnTo>
                  <a:lnTo>
                    <a:pt x="127482" y="1063104"/>
                  </a:lnTo>
                  <a:lnTo>
                    <a:pt x="128168" y="1064374"/>
                  </a:lnTo>
                  <a:lnTo>
                    <a:pt x="128854" y="1064374"/>
                  </a:lnTo>
                  <a:lnTo>
                    <a:pt x="128854" y="1063104"/>
                  </a:lnTo>
                  <a:lnTo>
                    <a:pt x="129540" y="1058024"/>
                  </a:lnTo>
                  <a:lnTo>
                    <a:pt x="130225" y="1054214"/>
                  </a:lnTo>
                  <a:lnTo>
                    <a:pt x="130911" y="1049134"/>
                  </a:lnTo>
                  <a:lnTo>
                    <a:pt x="132283" y="1046594"/>
                  </a:lnTo>
                  <a:lnTo>
                    <a:pt x="132283" y="1042784"/>
                  </a:lnTo>
                  <a:lnTo>
                    <a:pt x="132969" y="1040244"/>
                  </a:lnTo>
                  <a:lnTo>
                    <a:pt x="132969" y="1038974"/>
                  </a:lnTo>
                  <a:lnTo>
                    <a:pt x="133654" y="1037704"/>
                  </a:lnTo>
                  <a:lnTo>
                    <a:pt x="133654" y="1033894"/>
                  </a:lnTo>
                  <a:lnTo>
                    <a:pt x="134340" y="1031354"/>
                  </a:lnTo>
                  <a:lnTo>
                    <a:pt x="134340" y="1026274"/>
                  </a:lnTo>
                  <a:lnTo>
                    <a:pt x="135026" y="1023734"/>
                  </a:lnTo>
                  <a:lnTo>
                    <a:pt x="135026" y="1019924"/>
                  </a:lnTo>
                  <a:lnTo>
                    <a:pt x="135712" y="1018654"/>
                  </a:lnTo>
                  <a:lnTo>
                    <a:pt x="135712" y="1016114"/>
                  </a:lnTo>
                  <a:lnTo>
                    <a:pt x="136398" y="1013574"/>
                  </a:lnTo>
                  <a:lnTo>
                    <a:pt x="136398" y="1011034"/>
                  </a:lnTo>
                  <a:close/>
                </a:path>
                <a:path w="3075940" h="2738120">
                  <a:moveTo>
                    <a:pt x="137629" y="1565262"/>
                  </a:moveTo>
                  <a:lnTo>
                    <a:pt x="137261" y="1546212"/>
                  </a:lnTo>
                  <a:lnTo>
                    <a:pt x="136829" y="1536052"/>
                  </a:lnTo>
                  <a:lnTo>
                    <a:pt x="136499" y="1528432"/>
                  </a:lnTo>
                  <a:lnTo>
                    <a:pt x="136398" y="1525892"/>
                  </a:lnTo>
                  <a:lnTo>
                    <a:pt x="136207" y="1523352"/>
                  </a:lnTo>
                  <a:lnTo>
                    <a:pt x="134721" y="1503032"/>
                  </a:lnTo>
                  <a:lnTo>
                    <a:pt x="132715" y="1482712"/>
                  </a:lnTo>
                  <a:lnTo>
                    <a:pt x="127482" y="1440802"/>
                  </a:lnTo>
                  <a:lnTo>
                    <a:pt x="117106" y="1382382"/>
                  </a:lnTo>
                  <a:lnTo>
                    <a:pt x="105638" y="1334122"/>
                  </a:lnTo>
                  <a:lnTo>
                    <a:pt x="94818" y="1297292"/>
                  </a:lnTo>
                  <a:lnTo>
                    <a:pt x="85674" y="1275702"/>
                  </a:lnTo>
                  <a:lnTo>
                    <a:pt x="83616" y="1275702"/>
                  </a:lnTo>
                  <a:lnTo>
                    <a:pt x="80873" y="1276972"/>
                  </a:lnTo>
                  <a:lnTo>
                    <a:pt x="80187" y="1278242"/>
                  </a:lnTo>
                  <a:lnTo>
                    <a:pt x="80873" y="1279512"/>
                  </a:lnTo>
                  <a:lnTo>
                    <a:pt x="88290" y="1299832"/>
                  </a:lnTo>
                  <a:lnTo>
                    <a:pt x="108254" y="1383652"/>
                  </a:lnTo>
                  <a:lnTo>
                    <a:pt x="117208" y="1442072"/>
                  </a:lnTo>
                  <a:lnTo>
                    <a:pt x="121742" y="1480172"/>
                  </a:lnTo>
                  <a:lnTo>
                    <a:pt x="124739" y="1520812"/>
                  </a:lnTo>
                  <a:lnTo>
                    <a:pt x="124739" y="1524622"/>
                  </a:lnTo>
                  <a:lnTo>
                    <a:pt x="124739" y="1528432"/>
                  </a:lnTo>
                  <a:lnTo>
                    <a:pt x="124066" y="1527162"/>
                  </a:lnTo>
                  <a:lnTo>
                    <a:pt x="124066" y="1525892"/>
                  </a:lnTo>
                  <a:lnTo>
                    <a:pt x="124739" y="1524622"/>
                  </a:lnTo>
                  <a:lnTo>
                    <a:pt x="124739" y="1520812"/>
                  </a:lnTo>
                  <a:lnTo>
                    <a:pt x="124066" y="1520812"/>
                  </a:lnTo>
                  <a:lnTo>
                    <a:pt x="122694" y="1522082"/>
                  </a:lnTo>
                  <a:lnTo>
                    <a:pt x="122694" y="1525892"/>
                  </a:lnTo>
                  <a:lnTo>
                    <a:pt x="123380" y="1529702"/>
                  </a:lnTo>
                  <a:lnTo>
                    <a:pt x="123380" y="1536052"/>
                  </a:lnTo>
                  <a:lnTo>
                    <a:pt x="122694" y="1537322"/>
                  </a:lnTo>
                  <a:lnTo>
                    <a:pt x="122694" y="1539862"/>
                  </a:lnTo>
                  <a:lnTo>
                    <a:pt x="122008" y="1543672"/>
                  </a:lnTo>
                  <a:lnTo>
                    <a:pt x="122008" y="1547482"/>
                  </a:lnTo>
                  <a:lnTo>
                    <a:pt x="120637" y="1555102"/>
                  </a:lnTo>
                  <a:lnTo>
                    <a:pt x="120637" y="1558912"/>
                  </a:lnTo>
                  <a:lnTo>
                    <a:pt x="119951" y="1562722"/>
                  </a:lnTo>
                  <a:lnTo>
                    <a:pt x="117894" y="1579232"/>
                  </a:lnTo>
                  <a:lnTo>
                    <a:pt x="116967" y="1585582"/>
                  </a:lnTo>
                  <a:lnTo>
                    <a:pt x="115379" y="1598282"/>
                  </a:lnTo>
                  <a:lnTo>
                    <a:pt x="114465" y="1605902"/>
                  </a:lnTo>
                  <a:lnTo>
                    <a:pt x="114465" y="1607172"/>
                  </a:lnTo>
                  <a:lnTo>
                    <a:pt x="116522" y="1607172"/>
                  </a:lnTo>
                  <a:lnTo>
                    <a:pt x="116522" y="1605902"/>
                  </a:lnTo>
                  <a:lnTo>
                    <a:pt x="117652" y="1598282"/>
                  </a:lnTo>
                  <a:lnTo>
                    <a:pt x="120180" y="1581772"/>
                  </a:lnTo>
                  <a:lnTo>
                    <a:pt x="121323" y="1574152"/>
                  </a:lnTo>
                  <a:lnTo>
                    <a:pt x="122008" y="1570342"/>
                  </a:lnTo>
                  <a:lnTo>
                    <a:pt x="122008" y="1566532"/>
                  </a:lnTo>
                  <a:lnTo>
                    <a:pt x="124066" y="1555102"/>
                  </a:lnTo>
                  <a:lnTo>
                    <a:pt x="124066" y="1548752"/>
                  </a:lnTo>
                  <a:lnTo>
                    <a:pt x="124739" y="1544942"/>
                  </a:lnTo>
                  <a:lnTo>
                    <a:pt x="124739" y="1536052"/>
                  </a:lnTo>
                  <a:lnTo>
                    <a:pt x="125069" y="1551292"/>
                  </a:lnTo>
                  <a:lnTo>
                    <a:pt x="124866" y="1589392"/>
                  </a:lnTo>
                  <a:lnTo>
                    <a:pt x="121577" y="1638922"/>
                  </a:lnTo>
                  <a:lnTo>
                    <a:pt x="120103" y="1652892"/>
                  </a:lnTo>
                  <a:lnTo>
                    <a:pt x="118579" y="1668132"/>
                  </a:lnTo>
                  <a:lnTo>
                    <a:pt x="107442" y="1739252"/>
                  </a:lnTo>
                  <a:lnTo>
                    <a:pt x="93218" y="1805292"/>
                  </a:lnTo>
                  <a:lnTo>
                    <a:pt x="74879" y="1871332"/>
                  </a:lnTo>
                  <a:lnTo>
                    <a:pt x="56032" y="1927212"/>
                  </a:lnTo>
                  <a:lnTo>
                    <a:pt x="38468" y="1967852"/>
                  </a:lnTo>
                  <a:lnTo>
                    <a:pt x="22618" y="1993252"/>
                  </a:lnTo>
                  <a:lnTo>
                    <a:pt x="23304" y="1995792"/>
                  </a:lnTo>
                  <a:lnTo>
                    <a:pt x="24676" y="1997062"/>
                  </a:lnTo>
                  <a:lnTo>
                    <a:pt x="30848" y="1997062"/>
                  </a:lnTo>
                  <a:lnTo>
                    <a:pt x="64427" y="1932292"/>
                  </a:lnTo>
                  <a:lnTo>
                    <a:pt x="84632" y="1876412"/>
                  </a:lnTo>
                  <a:lnTo>
                    <a:pt x="104178" y="1809102"/>
                  </a:lnTo>
                  <a:lnTo>
                    <a:pt x="119341" y="1741792"/>
                  </a:lnTo>
                  <a:lnTo>
                    <a:pt x="130911" y="1670672"/>
                  </a:lnTo>
                  <a:lnTo>
                    <a:pt x="136398" y="1609712"/>
                  </a:lnTo>
                  <a:lnTo>
                    <a:pt x="137528" y="1583042"/>
                  </a:lnTo>
                  <a:lnTo>
                    <a:pt x="137629" y="1565262"/>
                  </a:lnTo>
                  <a:close/>
                </a:path>
                <a:path w="3075940" h="2738120">
                  <a:moveTo>
                    <a:pt x="137769" y="2236660"/>
                  </a:moveTo>
                  <a:lnTo>
                    <a:pt x="137083" y="2236660"/>
                  </a:lnTo>
                  <a:lnTo>
                    <a:pt x="137083" y="2235390"/>
                  </a:lnTo>
                  <a:lnTo>
                    <a:pt x="135026" y="2235390"/>
                  </a:lnTo>
                  <a:lnTo>
                    <a:pt x="135026" y="2236660"/>
                  </a:lnTo>
                  <a:lnTo>
                    <a:pt x="134340" y="2237930"/>
                  </a:lnTo>
                  <a:lnTo>
                    <a:pt x="135026" y="2244280"/>
                  </a:lnTo>
                  <a:lnTo>
                    <a:pt x="134924" y="2249360"/>
                  </a:lnTo>
                  <a:lnTo>
                    <a:pt x="134391" y="2262060"/>
                  </a:lnTo>
                  <a:lnTo>
                    <a:pt x="134340" y="2268410"/>
                  </a:lnTo>
                  <a:lnTo>
                    <a:pt x="133654" y="2273490"/>
                  </a:lnTo>
                  <a:lnTo>
                    <a:pt x="133540" y="2286190"/>
                  </a:lnTo>
                  <a:lnTo>
                    <a:pt x="133083" y="2291270"/>
                  </a:lnTo>
                  <a:lnTo>
                    <a:pt x="132969" y="2324290"/>
                  </a:lnTo>
                  <a:lnTo>
                    <a:pt x="134340" y="2324290"/>
                  </a:lnTo>
                  <a:lnTo>
                    <a:pt x="134442" y="2296350"/>
                  </a:lnTo>
                  <a:lnTo>
                    <a:pt x="135026" y="2288730"/>
                  </a:lnTo>
                  <a:lnTo>
                    <a:pt x="135597" y="2282380"/>
                  </a:lnTo>
                  <a:lnTo>
                    <a:pt x="135712" y="2274760"/>
                  </a:lnTo>
                  <a:lnTo>
                    <a:pt x="136398" y="2269680"/>
                  </a:lnTo>
                  <a:lnTo>
                    <a:pt x="136398" y="2240470"/>
                  </a:lnTo>
                  <a:lnTo>
                    <a:pt x="135712" y="2239200"/>
                  </a:lnTo>
                  <a:lnTo>
                    <a:pt x="136398" y="2239200"/>
                  </a:lnTo>
                  <a:lnTo>
                    <a:pt x="136398" y="2237930"/>
                  </a:lnTo>
                  <a:lnTo>
                    <a:pt x="137083" y="2237930"/>
                  </a:lnTo>
                  <a:lnTo>
                    <a:pt x="137769" y="2236660"/>
                  </a:lnTo>
                  <a:close/>
                </a:path>
                <a:path w="3075940" h="2738120">
                  <a:moveTo>
                    <a:pt x="138455" y="2183320"/>
                  </a:moveTo>
                  <a:lnTo>
                    <a:pt x="137769" y="2182050"/>
                  </a:lnTo>
                  <a:lnTo>
                    <a:pt x="137769" y="2178240"/>
                  </a:lnTo>
                  <a:lnTo>
                    <a:pt x="137083" y="2176970"/>
                  </a:lnTo>
                  <a:lnTo>
                    <a:pt x="137083" y="2173160"/>
                  </a:lnTo>
                  <a:lnTo>
                    <a:pt x="137769" y="2173160"/>
                  </a:lnTo>
                  <a:lnTo>
                    <a:pt x="137769" y="2171890"/>
                  </a:lnTo>
                  <a:lnTo>
                    <a:pt x="136398" y="2170620"/>
                  </a:lnTo>
                  <a:lnTo>
                    <a:pt x="135712" y="2170620"/>
                  </a:lnTo>
                  <a:lnTo>
                    <a:pt x="135712" y="2199830"/>
                  </a:lnTo>
                  <a:lnTo>
                    <a:pt x="136398" y="2203640"/>
                  </a:lnTo>
                  <a:lnTo>
                    <a:pt x="136398" y="2209990"/>
                  </a:lnTo>
                  <a:lnTo>
                    <a:pt x="137769" y="2209990"/>
                  </a:lnTo>
                  <a:lnTo>
                    <a:pt x="137769" y="2193480"/>
                  </a:lnTo>
                  <a:lnTo>
                    <a:pt x="138455" y="2192210"/>
                  </a:lnTo>
                  <a:lnTo>
                    <a:pt x="138455" y="2183320"/>
                  </a:lnTo>
                  <a:close/>
                </a:path>
                <a:path w="3075940" h="2738120">
                  <a:moveTo>
                    <a:pt x="139141" y="1168514"/>
                  </a:moveTo>
                  <a:lnTo>
                    <a:pt x="137769" y="1168514"/>
                  </a:lnTo>
                  <a:lnTo>
                    <a:pt x="136398" y="1169784"/>
                  </a:lnTo>
                  <a:lnTo>
                    <a:pt x="135712" y="1172324"/>
                  </a:lnTo>
                  <a:lnTo>
                    <a:pt x="135712" y="1174864"/>
                  </a:lnTo>
                  <a:lnTo>
                    <a:pt x="135026" y="1176134"/>
                  </a:lnTo>
                  <a:lnTo>
                    <a:pt x="135026" y="1187564"/>
                  </a:lnTo>
                  <a:lnTo>
                    <a:pt x="136398" y="1187564"/>
                  </a:lnTo>
                  <a:lnTo>
                    <a:pt x="136398" y="1186294"/>
                  </a:lnTo>
                  <a:lnTo>
                    <a:pt x="137083" y="1183754"/>
                  </a:lnTo>
                  <a:lnTo>
                    <a:pt x="137083" y="1179944"/>
                  </a:lnTo>
                  <a:lnTo>
                    <a:pt x="137769" y="1177404"/>
                  </a:lnTo>
                  <a:lnTo>
                    <a:pt x="137769" y="1172324"/>
                  </a:lnTo>
                  <a:lnTo>
                    <a:pt x="139141" y="1171054"/>
                  </a:lnTo>
                  <a:lnTo>
                    <a:pt x="139141" y="1169784"/>
                  </a:lnTo>
                  <a:lnTo>
                    <a:pt x="139141" y="1168514"/>
                  </a:lnTo>
                  <a:close/>
                </a:path>
                <a:path w="3075940" h="2738120">
                  <a:moveTo>
                    <a:pt x="139827" y="1168514"/>
                  </a:moveTo>
                  <a:lnTo>
                    <a:pt x="139141" y="1169784"/>
                  </a:lnTo>
                  <a:lnTo>
                    <a:pt x="139827" y="1169784"/>
                  </a:lnTo>
                  <a:lnTo>
                    <a:pt x="139827" y="1168514"/>
                  </a:lnTo>
                  <a:close/>
                </a:path>
                <a:path w="3075940" h="2738120">
                  <a:moveTo>
                    <a:pt x="143256" y="1082154"/>
                  </a:moveTo>
                  <a:lnTo>
                    <a:pt x="141884" y="1082154"/>
                  </a:lnTo>
                  <a:lnTo>
                    <a:pt x="141884" y="1084694"/>
                  </a:lnTo>
                  <a:lnTo>
                    <a:pt x="140512" y="1087234"/>
                  </a:lnTo>
                  <a:lnTo>
                    <a:pt x="140512" y="1088504"/>
                  </a:lnTo>
                  <a:lnTo>
                    <a:pt x="139141" y="1094854"/>
                  </a:lnTo>
                  <a:lnTo>
                    <a:pt x="138455" y="1097394"/>
                  </a:lnTo>
                  <a:lnTo>
                    <a:pt x="137083" y="1103744"/>
                  </a:lnTo>
                  <a:lnTo>
                    <a:pt x="137083" y="1106284"/>
                  </a:lnTo>
                  <a:lnTo>
                    <a:pt x="135712" y="1115174"/>
                  </a:lnTo>
                  <a:lnTo>
                    <a:pt x="135026" y="1120254"/>
                  </a:lnTo>
                  <a:lnTo>
                    <a:pt x="134340" y="1124064"/>
                  </a:lnTo>
                  <a:lnTo>
                    <a:pt x="133654" y="1129144"/>
                  </a:lnTo>
                  <a:lnTo>
                    <a:pt x="133553" y="1134224"/>
                  </a:lnTo>
                  <a:lnTo>
                    <a:pt x="131699" y="1157084"/>
                  </a:lnTo>
                  <a:lnTo>
                    <a:pt x="131597" y="1159624"/>
                  </a:lnTo>
                  <a:lnTo>
                    <a:pt x="132969" y="1159624"/>
                  </a:lnTo>
                  <a:lnTo>
                    <a:pt x="132969" y="1158354"/>
                  </a:lnTo>
                  <a:lnTo>
                    <a:pt x="135026" y="1138034"/>
                  </a:lnTo>
                  <a:lnTo>
                    <a:pt x="136398" y="1126604"/>
                  </a:lnTo>
                  <a:lnTo>
                    <a:pt x="137769" y="1120254"/>
                  </a:lnTo>
                  <a:lnTo>
                    <a:pt x="139827" y="1107554"/>
                  </a:lnTo>
                  <a:lnTo>
                    <a:pt x="140512" y="1103744"/>
                  </a:lnTo>
                  <a:lnTo>
                    <a:pt x="140512" y="1101204"/>
                  </a:lnTo>
                  <a:lnTo>
                    <a:pt x="141198" y="1097394"/>
                  </a:lnTo>
                  <a:lnTo>
                    <a:pt x="141198" y="1094854"/>
                  </a:lnTo>
                  <a:lnTo>
                    <a:pt x="141884" y="1092314"/>
                  </a:lnTo>
                  <a:lnTo>
                    <a:pt x="141884" y="1088504"/>
                  </a:lnTo>
                  <a:lnTo>
                    <a:pt x="142570" y="1084694"/>
                  </a:lnTo>
                  <a:lnTo>
                    <a:pt x="143256" y="1083424"/>
                  </a:lnTo>
                  <a:lnTo>
                    <a:pt x="143256" y="1082154"/>
                  </a:lnTo>
                  <a:close/>
                </a:path>
                <a:path w="3075940" h="2738120">
                  <a:moveTo>
                    <a:pt x="145313" y="2272220"/>
                  </a:moveTo>
                  <a:lnTo>
                    <a:pt x="143256" y="2272220"/>
                  </a:lnTo>
                  <a:lnTo>
                    <a:pt x="143256" y="2319210"/>
                  </a:lnTo>
                  <a:lnTo>
                    <a:pt x="144627" y="2319210"/>
                  </a:lnTo>
                  <a:lnTo>
                    <a:pt x="144627" y="2317940"/>
                  </a:lnTo>
                  <a:lnTo>
                    <a:pt x="145313" y="2312860"/>
                  </a:lnTo>
                  <a:lnTo>
                    <a:pt x="145313" y="2272220"/>
                  </a:lnTo>
                  <a:close/>
                </a:path>
                <a:path w="3075940" h="2738120">
                  <a:moveTo>
                    <a:pt x="149415" y="1181214"/>
                  </a:moveTo>
                  <a:lnTo>
                    <a:pt x="147358" y="1181214"/>
                  </a:lnTo>
                  <a:lnTo>
                    <a:pt x="147358" y="1182484"/>
                  </a:lnTo>
                  <a:lnTo>
                    <a:pt x="144627" y="1187564"/>
                  </a:lnTo>
                  <a:lnTo>
                    <a:pt x="144627" y="1188834"/>
                  </a:lnTo>
                  <a:lnTo>
                    <a:pt x="143941" y="1190104"/>
                  </a:lnTo>
                  <a:lnTo>
                    <a:pt x="143941" y="1192644"/>
                  </a:lnTo>
                  <a:lnTo>
                    <a:pt x="143256" y="1193914"/>
                  </a:lnTo>
                  <a:lnTo>
                    <a:pt x="143256" y="1198994"/>
                  </a:lnTo>
                  <a:lnTo>
                    <a:pt x="145313" y="1198994"/>
                  </a:lnTo>
                  <a:lnTo>
                    <a:pt x="145313" y="1197724"/>
                  </a:lnTo>
                  <a:lnTo>
                    <a:pt x="145999" y="1196454"/>
                  </a:lnTo>
                  <a:lnTo>
                    <a:pt x="145999" y="1193914"/>
                  </a:lnTo>
                  <a:lnTo>
                    <a:pt x="146672" y="1192644"/>
                  </a:lnTo>
                  <a:lnTo>
                    <a:pt x="146672" y="1191374"/>
                  </a:lnTo>
                  <a:lnTo>
                    <a:pt x="147358" y="1191374"/>
                  </a:lnTo>
                  <a:lnTo>
                    <a:pt x="147358" y="1190104"/>
                  </a:lnTo>
                  <a:lnTo>
                    <a:pt x="148043" y="1188834"/>
                  </a:lnTo>
                  <a:lnTo>
                    <a:pt x="148043" y="1186294"/>
                  </a:lnTo>
                  <a:lnTo>
                    <a:pt x="149415" y="1183754"/>
                  </a:lnTo>
                  <a:lnTo>
                    <a:pt x="149415" y="1181214"/>
                  </a:lnTo>
                  <a:close/>
                </a:path>
                <a:path w="3075940" h="2738120">
                  <a:moveTo>
                    <a:pt x="150787" y="2350960"/>
                  </a:moveTo>
                  <a:lnTo>
                    <a:pt x="149415" y="2350960"/>
                  </a:lnTo>
                  <a:lnTo>
                    <a:pt x="149415" y="2352230"/>
                  </a:lnTo>
                  <a:lnTo>
                    <a:pt x="148729" y="2352230"/>
                  </a:lnTo>
                  <a:lnTo>
                    <a:pt x="148729" y="2353500"/>
                  </a:lnTo>
                  <a:lnTo>
                    <a:pt x="146672" y="2362390"/>
                  </a:lnTo>
                  <a:lnTo>
                    <a:pt x="145999" y="2367470"/>
                  </a:lnTo>
                  <a:lnTo>
                    <a:pt x="144627" y="2371280"/>
                  </a:lnTo>
                  <a:lnTo>
                    <a:pt x="143941" y="2375090"/>
                  </a:lnTo>
                  <a:lnTo>
                    <a:pt x="143941" y="2376360"/>
                  </a:lnTo>
                  <a:lnTo>
                    <a:pt x="143256" y="2378900"/>
                  </a:lnTo>
                  <a:lnTo>
                    <a:pt x="143256" y="2382710"/>
                  </a:lnTo>
                  <a:lnTo>
                    <a:pt x="142570" y="2387790"/>
                  </a:lnTo>
                  <a:lnTo>
                    <a:pt x="141198" y="2395410"/>
                  </a:lnTo>
                  <a:lnTo>
                    <a:pt x="141097" y="2400490"/>
                  </a:lnTo>
                  <a:lnTo>
                    <a:pt x="140512" y="2408110"/>
                  </a:lnTo>
                  <a:lnTo>
                    <a:pt x="139941" y="2414460"/>
                  </a:lnTo>
                  <a:lnTo>
                    <a:pt x="139827" y="2424620"/>
                  </a:lnTo>
                  <a:lnTo>
                    <a:pt x="141198" y="2424620"/>
                  </a:lnTo>
                  <a:lnTo>
                    <a:pt x="141198" y="2423350"/>
                  </a:lnTo>
                  <a:lnTo>
                    <a:pt x="143256" y="2404300"/>
                  </a:lnTo>
                  <a:lnTo>
                    <a:pt x="143941" y="2399220"/>
                  </a:lnTo>
                  <a:lnTo>
                    <a:pt x="144627" y="2392870"/>
                  </a:lnTo>
                  <a:lnTo>
                    <a:pt x="145999" y="2382710"/>
                  </a:lnTo>
                  <a:lnTo>
                    <a:pt x="145999" y="2380170"/>
                  </a:lnTo>
                  <a:lnTo>
                    <a:pt x="146672" y="2376360"/>
                  </a:lnTo>
                  <a:lnTo>
                    <a:pt x="146672" y="2375090"/>
                  </a:lnTo>
                  <a:lnTo>
                    <a:pt x="148729" y="2362390"/>
                  </a:lnTo>
                  <a:lnTo>
                    <a:pt x="149415" y="2356040"/>
                  </a:lnTo>
                  <a:lnTo>
                    <a:pt x="150101" y="2353500"/>
                  </a:lnTo>
                  <a:lnTo>
                    <a:pt x="150787" y="2353500"/>
                  </a:lnTo>
                  <a:lnTo>
                    <a:pt x="150787" y="2350960"/>
                  </a:lnTo>
                  <a:close/>
                </a:path>
                <a:path w="3075940" h="2738120">
                  <a:moveTo>
                    <a:pt x="152844" y="1003414"/>
                  </a:moveTo>
                  <a:lnTo>
                    <a:pt x="152158" y="1003414"/>
                  </a:lnTo>
                  <a:lnTo>
                    <a:pt x="151472" y="1004684"/>
                  </a:lnTo>
                  <a:lnTo>
                    <a:pt x="150787" y="1004684"/>
                  </a:lnTo>
                  <a:lnTo>
                    <a:pt x="150787" y="1011034"/>
                  </a:lnTo>
                  <a:lnTo>
                    <a:pt x="150101" y="1012304"/>
                  </a:lnTo>
                  <a:lnTo>
                    <a:pt x="150101" y="1014844"/>
                  </a:lnTo>
                  <a:lnTo>
                    <a:pt x="148729" y="1019924"/>
                  </a:lnTo>
                  <a:lnTo>
                    <a:pt x="148729" y="1022464"/>
                  </a:lnTo>
                  <a:lnTo>
                    <a:pt x="148043" y="1023734"/>
                  </a:lnTo>
                  <a:lnTo>
                    <a:pt x="147358" y="1026274"/>
                  </a:lnTo>
                  <a:lnTo>
                    <a:pt x="147358" y="1030084"/>
                  </a:lnTo>
                  <a:lnTo>
                    <a:pt x="145999" y="1035164"/>
                  </a:lnTo>
                  <a:lnTo>
                    <a:pt x="145999" y="1038974"/>
                  </a:lnTo>
                  <a:lnTo>
                    <a:pt x="145313" y="1041514"/>
                  </a:lnTo>
                  <a:lnTo>
                    <a:pt x="144386" y="1049134"/>
                  </a:lnTo>
                  <a:lnTo>
                    <a:pt x="142798" y="1061834"/>
                  </a:lnTo>
                  <a:lnTo>
                    <a:pt x="141884" y="1068184"/>
                  </a:lnTo>
                  <a:lnTo>
                    <a:pt x="141884" y="1069454"/>
                  </a:lnTo>
                  <a:lnTo>
                    <a:pt x="143941" y="1069454"/>
                  </a:lnTo>
                  <a:lnTo>
                    <a:pt x="145313" y="1056754"/>
                  </a:lnTo>
                  <a:lnTo>
                    <a:pt x="146672" y="1050404"/>
                  </a:lnTo>
                  <a:lnTo>
                    <a:pt x="148729" y="1038974"/>
                  </a:lnTo>
                  <a:lnTo>
                    <a:pt x="148729" y="1035164"/>
                  </a:lnTo>
                  <a:lnTo>
                    <a:pt x="149415" y="1033894"/>
                  </a:lnTo>
                  <a:lnTo>
                    <a:pt x="149542" y="1028382"/>
                  </a:lnTo>
                  <a:lnTo>
                    <a:pt x="150101" y="1026274"/>
                  </a:lnTo>
                  <a:lnTo>
                    <a:pt x="150228" y="1023734"/>
                  </a:lnTo>
                  <a:lnTo>
                    <a:pt x="151345" y="1012304"/>
                  </a:lnTo>
                  <a:lnTo>
                    <a:pt x="151472" y="1005954"/>
                  </a:lnTo>
                  <a:lnTo>
                    <a:pt x="152158" y="1005954"/>
                  </a:lnTo>
                  <a:lnTo>
                    <a:pt x="152158" y="1004684"/>
                  </a:lnTo>
                  <a:lnTo>
                    <a:pt x="152844" y="1004684"/>
                  </a:lnTo>
                  <a:lnTo>
                    <a:pt x="152844" y="1003414"/>
                  </a:lnTo>
                  <a:close/>
                </a:path>
                <a:path w="3075940" h="2738120">
                  <a:moveTo>
                    <a:pt x="153530" y="2174430"/>
                  </a:moveTo>
                  <a:lnTo>
                    <a:pt x="152158" y="2174430"/>
                  </a:lnTo>
                  <a:lnTo>
                    <a:pt x="152158" y="2173160"/>
                  </a:lnTo>
                  <a:lnTo>
                    <a:pt x="150787" y="2173160"/>
                  </a:lnTo>
                  <a:lnTo>
                    <a:pt x="150787" y="2174430"/>
                  </a:lnTo>
                  <a:lnTo>
                    <a:pt x="151472" y="2174430"/>
                  </a:lnTo>
                  <a:lnTo>
                    <a:pt x="151472" y="2176970"/>
                  </a:lnTo>
                  <a:lnTo>
                    <a:pt x="150215" y="2180488"/>
                  </a:lnTo>
                  <a:lnTo>
                    <a:pt x="150101" y="2182050"/>
                  </a:lnTo>
                  <a:lnTo>
                    <a:pt x="149517" y="2197290"/>
                  </a:lnTo>
                  <a:lnTo>
                    <a:pt x="149415" y="2232850"/>
                  </a:lnTo>
                  <a:lnTo>
                    <a:pt x="148844" y="2239200"/>
                  </a:lnTo>
                  <a:lnTo>
                    <a:pt x="148729" y="2249360"/>
                  </a:lnTo>
                  <a:lnTo>
                    <a:pt x="150101" y="2249360"/>
                  </a:lnTo>
                  <a:lnTo>
                    <a:pt x="150202" y="2246820"/>
                  </a:lnTo>
                  <a:lnTo>
                    <a:pt x="150609" y="2241740"/>
                  </a:lnTo>
                  <a:lnTo>
                    <a:pt x="151053" y="2234120"/>
                  </a:lnTo>
                  <a:lnTo>
                    <a:pt x="151358" y="2226500"/>
                  </a:lnTo>
                  <a:lnTo>
                    <a:pt x="151472" y="2212530"/>
                  </a:lnTo>
                  <a:lnTo>
                    <a:pt x="152158" y="2208720"/>
                  </a:lnTo>
                  <a:lnTo>
                    <a:pt x="152158" y="2182050"/>
                  </a:lnTo>
                  <a:lnTo>
                    <a:pt x="153530" y="2176970"/>
                  </a:lnTo>
                  <a:lnTo>
                    <a:pt x="153530" y="2174430"/>
                  </a:lnTo>
                  <a:close/>
                </a:path>
                <a:path w="3075940" h="2738120">
                  <a:moveTo>
                    <a:pt x="156273" y="2363660"/>
                  </a:moveTo>
                  <a:lnTo>
                    <a:pt x="154901" y="2363660"/>
                  </a:lnTo>
                  <a:lnTo>
                    <a:pt x="154901" y="2366200"/>
                  </a:lnTo>
                  <a:lnTo>
                    <a:pt x="153530" y="2367470"/>
                  </a:lnTo>
                  <a:lnTo>
                    <a:pt x="153530" y="2370010"/>
                  </a:lnTo>
                  <a:lnTo>
                    <a:pt x="152844" y="2371280"/>
                  </a:lnTo>
                  <a:lnTo>
                    <a:pt x="152844" y="2372550"/>
                  </a:lnTo>
                  <a:lnTo>
                    <a:pt x="152158" y="2373820"/>
                  </a:lnTo>
                  <a:lnTo>
                    <a:pt x="152158" y="2376360"/>
                  </a:lnTo>
                  <a:lnTo>
                    <a:pt x="151472" y="2378900"/>
                  </a:lnTo>
                  <a:lnTo>
                    <a:pt x="151472" y="2380170"/>
                  </a:lnTo>
                  <a:lnTo>
                    <a:pt x="150787" y="2381440"/>
                  </a:lnTo>
                  <a:lnTo>
                    <a:pt x="150787" y="2386520"/>
                  </a:lnTo>
                  <a:lnTo>
                    <a:pt x="150101" y="2389060"/>
                  </a:lnTo>
                  <a:lnTo>
                    <a:pt x="150101" y="2396680"/>
                  </a:lnTo>
                  <a:lnTo>
                    <a:pt x="149415" y="2400490"/>
                  </a:lnTo>
                  <a:lnTo>
                    <a:pt x="149415" y="2406840"/>
                  </a:lnTo>
                  <a:lnTo>
                    <a:pt x="150101" y="2406840"/>
                  </a:lnTo>
                  <a:lnTo>
                    <a:pt x="150101" y="2403030"/>
                  </a:lnTo>
                  <a:lnTo>
                    <a:pt x="150787" y="2400490"/>
                  </a:lnTo>
                  <a:lnTo>
                    <a:pt x="150787" y="2394140"/>
                  </a:lnTo>
                  <a:lnTo>
                    <a:pt x="152844" y="2382710"/>
                  </a:lnTo>
                  <a:lnTo>
                    <a:pt x="152844" y="2381440"/>
                  </a:lnTo>
                  <a:lnTo>
                    <a:pt x="153530" y="2378900"/>
                  </a:lnTo>
                  <a:lnTo>
                    <a:pt x="154901" y="2368740"/>
                  </a:lnTo>
                  <a:lnTo>
                    <a:pt x="154901" y="2367470"/>
                  </a:lnTo>
                  <a:lnTo>
                    <a:pt x="156273" y="2364930"/>
                  </a:lnTo>
                  <a:lnTo>
                    <a:pt x="156273" y="2363660"/>
                  </a:lnTo>
                  <a:close/>
                </a:path>
                <a:path w="3075940" h="2738120">
                  <a:moveTo>
                    <a:pt x="156959" y="36830"/>
                  </a:moveTo>
                  <a:lnTo>
                    <a:pt x="156273" y="34290"/>
                  </a:lnTo>
                  <a:lnTo>
                    <a:pt x="155587" y="33020"/>
                  </a:lnTo>
                  <a:lnTo>
                    <a:pt x="155587" y="31750"/>
                  </a:lnTo>
                  <a:lnTo>
                    <a:pt x="154901" y="29210"/>
                  </a:lnTo>
                  <a:lnTo>
                    <a:pt x="154216" y="27940"/>
                  </a:lnTo>
                  <a:lnTo>
                    <a:pt x="153530" y="25400"/>
                  </a:lnTo>
                  <a:lnTo>
                    <a:pt x="150101" y="19050"/>
                  </a:lnTo>
                  <a:lnTo>
                    <a:pt x="149415" y="16510"/>
                  </a:lnTo>
                  <a:lnTo>
                    <a:pt x="149415" y="15240"/>
                  </a:lnTo>
                  <a:lnTo>
                    <a:pt x="148729" y="13970"/>
                  </a:lnTo>
                  <a:lnTo>
                    <a:pt x="147358" y="13970"/>
                  </a:lnTo>
                  <a:lnTo>
                    <a:pt x="145999" y="13970"/>
                  </a:lnTo>
                  <a:lnTo>
                    <a:pt x="146672" y="15240"/>
                  </a:lnTo>
                  <a:lnTo>
                    <a:pt x="147358" y="15240"/>
                  </a:lnTo>
                  <a:lnTo>
                    <a:pt x="147358" y="20320"/>
                  </a:lnTo>
                  <a:lnTo>
                    <a:pt x="148043" y="20320"/>
                  </a:lnTo>
                  <a:lnTo>
                    <a:pt x="148043" y="21590"/>
                  </a:lnTo>
                  <a:lnTo>
                    <a:pt x="149415" y="24130"/>
                  </a:lnTo>
                  <a:lnTo>
                    <a:pt x="150101" y="25400"/>
                  </a:lnTo>
                  <a:lnTo>
                    <a:pt x="150101" y="27940"/>
                  </a:lnTo>
                  <a:lnTo>
                    <a:pt x="152158" y="31750"/>
                  </a:lnTo>
                  <a:lnTo>
                    <a:pt x="153530" y="35560"/>
                  </a:lnTo>
                  <a:lnTo>
                    <a:pt x="154901" y="38100"/>
                  </a:lnTo>
                  <a:lnTo>
                    <a:pt x="156959" y="38100"/>
                  </a:lnTo>
                  <a:lnTo>
                    <a:pt x="156959" y="36830"/>
                  </a:lnTo>
                  <a:close/>
                </a:path>
                <a:path w="3075940" h="2738120">
                  <a:moveTo>
                    <a:pt x="157645" y="2262060"/>
                  </a:moveTo>
                  <a:lnTo>
                    <a:pt x="156959" y="2260790"/>
                  </a:lnTo>
                  <a:lnTo>
                    <a:pt x="156959" y="2258250"/>
                  </a:lnTo>
                  <a:lnTo>
                    <a:pt x="156273" y="2256980"/>
                  </a:lnTo>
                  <a:lnTo>
                    <a:pt x="155587" y="2256980"/>
                  </a:lnTo>
                  <a:lnTo>
                    <a:pt x="155587" y="2262060"/>
                  </a:lnTo>
                  <a:lnTo>
                    <a:pt x="154901" y="2268410"/>
                  </a:lnTo>
                  <a:lnTo>
                    <a:pt x="153631" y="2284920"/>
                  </a:lnTo>
                  <a:lnTo>
                    <a:pt x="153530" y="2292540"/>
                  </a:lnTo>
                  <a:lnTo>
                    <a:pt x="152844" y="2297620"/>
                  </a:lnTo>
                  <a:lnTo>
                    <a:pt x="152844" y="2307780"/>
                  </a:lnTo>
                  <a:lnTo>
                    <a:pt x="152158" y="2312860"/>
                  </a:lnTo>
                  <a:lnTo>
                    <a:pt x="152095" y="2319210"/>
                  </a:lnTo>
                  <a:lnTo>
                    <a:pt x="151714" y="2326830"/>
                  </a:lnTo>
                  <a:lnTo>
                    <a:pt x="151193" y="2342070"/>
                  </a:lnTo>
                  <a:lnTo>
                    <a:pt x="150863" y="2348420"/>
                  </a:lnTo>
                  <a:lnTo>
                    <a:pt x="150787" y="2350960"/>
                  </a:lnTo>
                  <a:lnTo>
                    <a:pt x="152158" y="2350960"/>
                  </a:lnTo>
                  <a:lnTo>
                    <a:pt x="152247" y="2348420"/>
                  </a:lnTo>
                  <a:lnTo>
                    <a:pt x="152565" y="2343340"/>
                  </a:lnTo>
                  <a:lnTo>
                    <a:pt x="153123" y="2330640"/>
                  </a:lnTo>
                  <a:lnTo>
                    <a:pt x="153530" y="2324290"/>
                  </a:lnTo>
                  <a:lnTo>
                    <a:pt x="154216" y="2317940"/>
                  </a:lnTo>
                  <a:lnTo>
                    <a:pt x="154216" y="2311590"/>
                  </a:lnTo>
                  <a:lnTo>
                    <a:pt x="154901" y="2306510"/>
                  </a:lnTo>
                  <a:lnTo>
                    <a:pt x="154901" y="2300160"/>
                  </a:lnTo>
                  <a:lnTo>
                    <a:pt x="155587" y="2296350"/>
                  </a:lnTo>
                  <a:lnTo>
                    <a:pt x="155587" y="2290000"/>
                  </a:lnTo>
                  <a:lnTo>
                    <a:pt x="156273" y="2287460"/>
                  </a:lnTo>
                  <a:lnTo>
                    <a:pt x="156375" y="2283650"/>
                  </a:lnTo>
                  <a:lnTo>
                    <a:pt x="156959" y="2268410"/>
                  </a:lnTo>
                  <a:lnTo>
                    <a:pt x="157645" y="2262060"/>
                  </a:lnTo>
                  <a:close/>
                </a:path>
                <a:path w="3075940" h="2738120">
                  <a:moveTo>
                    <a:pt x="158330" y="1036434"/>
                  </a:moveTo>
                  <a:lnTo>
                    <a:pt x="157645" y="1036434"/>
                  </a:lnTo>
                  <a:lnTo>
                    <a:pt x="158330" y="1037704"/>
                  </a:lnTo>
                  <a:lnTo>
                    <a:pt x="158330" y="1036434"/>
                  </a:lnTo>
                  <a:close/>
                </a:path>
                <a:path w="3075940" h="2738120">
                  <a:moveTo>
                    <a:pt x="159702" y="2415730"/>
                  </a:moveTo>
                  <a:lnTo>
                    <a:pt x="158330" y="2415730"/>
                  </a:lnTo>
                  <a:lnTo>
                    <a:pt x="156959" y="2417000"/>
                  </a:lnTo>
                  <a:lnTo>
                    <a:pt x="156273" y="2422080"/>
                  </a:lnTo>
                  <a:lnTo>
                    <a:pt x="156273" y="2430970"/>
                  </a:lnTo>
                  <a:lnTo>
                    <a:pt x="156908" y="2433345"/>
                  </a:lnTo>
                  <a:lnTo>
                    <a:pt x="159016" y="2433828"/>
                  </a:lnTo>
                  <a:lnTo>
                    <a:pt x="159016" y="2417000"/>
                  </a:lnTo>
                  <a:lnTo>
                    <a:pt x="159702" y="2417000"/>
                  </a:lnTo>
                  <a:lnTo>
                    <a:pt x="159702" y="2415730"/>
                  </a:lnTo>
                  <a:close/>
                </a:path>
                <a:path w="3075940" h="2738120">
                  <a:moveTo>
                    <a:pt x="160388" y="1167244"/>
                  </a:moveTo>
                  <a:lnTo>
                    <a:pt x="159016" y="1167244"/>
                  </a:lnTo>
                  <a:lnTo>
                    <a:pt x="158330" y="1168514"/>
                  </a:lnTo>
                  <a:lnTo>
                    <a:pt x="156273" y="1174864"/>
                  </a:lnTo>
                  <a:lnTo>
                    <a:pt x="156273" y="1176134"/>
                  </a:lnTo>
                  <a:lnTo>
                    <a:pt x="155587" y="1178674"/>
                  </a:lnTo>
                  <a:lnTo>
                    <a:pt x="155587" y="1181214"/>
                  </a:lnTo>
                  <a:lnTo>
                    <a:pt x="154901" y="1181214"/>
                  </a:lnTo>
                  <a:lnTo>
                    <a:pt x="154901" y="1183754"/>
                  </a:lnTo>
                  <a:lnTo>
                    <a:pt x="154216" y="1185024"/>
                  </a:lnTo>
                  <a:lnTo>
                    <a:pt x="154216" y="1188834"/>
                  </a:lnTo>
                  <a:lnTo>
                    <a:pt x="153530" y="1192644"/>
                  </a:lnTo>
                  <a:lnTo>
                    <a:pt x="153530" y="1195184"/>
                  </a:lnTo>
                  <a:lnTo>
                    <a:pt x="154216" y="1196454"/>
                  </a:lnTo>
                  <a:lnTo>
                    <a:pt x="154901" y="1196454"/>
                  </a:lnTo>
                  <a:lnTo>
                    <a:pt x="155587" y="1195184"/>
                  </a:lnTo>
                  <a:lnTo>
                    <a:pt x="156959" y="1190104"/>
                  </a:lnTo>
                  <a:lnTo>
                    <a:pt x="156959" y="1185024"/>
                  </a:lnTo>
                  <a:lnTo>
                    <a:pt x="157645" y="1183754"/>
                  </a:lnTo>
                  <a:lnTo>
                    <a:pt x="157645" y="1179944"/>
                  </a:lnTo>
                  <a:lnTo>
                    <a:pt x="158330" y="1178674"/>
                  </a:lnTo>
                  <a:lnTo>
                    <a:pt x="158330" y="1176134"/>
                  </a:lnTo>
                  <a:lnTo>
                    <a:pt x="159016" y="1174864"/>
                  </a:lnTo>
                  <a:lnTo>
                    <a:pt x="159016" y="1171054"/>
                  </a:lnTo>
                  <a:lnTo>
                    <a:pt x="159702" y="1169784"/>
                  </a:lnTo>
                  <a:lnTo>
                    <a:pt x="160388" y="1167244"/>
                  </a:lnTo>
                  <a:close/>
                </a:path>
                <a:path w="3075940" h="2738120">
                  <a:moveTo>
                    <a:pt x="161074" y="1140574"/>
                  </a:moveTo>
                  <a:lnTo>
                    <a:pt x="159702" y="1140574"/>
                  </a:lnTo>
                  <a:lnTo>
                    <a:pt x="159016" y="1141844"/>
                  </a:lnTo>
                  <a:lnTo>
                    <a:pt x="158330" y="1144384"/>
                  </a:lnTo>
                  <a:lnTo>
                    <a:pt x="158330" y="1145654"/>
                  </a:lnTo>
                  <a:lnTo>
                    <a:pt x="157645" y="1146924"/>
                  </a:lnTo>
                  <a:lnTo>
                    <a:pt x="157645" y="1149464"/>
                  </a:lnTo>
                  <a:lnTo>
                    <a:pt x="156959" y="1149464"/>
                  </a:lnTo>
                  <a:lnTo>
                    <a:pt x="156959" y="1153274"/>
                  </a:lnTo>
                  <a:lnTo>
                    <a:pt x="156273" y="1154544"/>
                  </a:lnTo>
                  <a:lnTo>
                    <a:pt x="156273" y="1157084"/>
                  </a:lnTo>
                  <a:lnTo>
                    <a:pt x="155587" y="1158354"/>
                  </a:lnTo>
                  <a:lnTo>
                    <a:pt x="155587" y="1159624"/>
                  </a:lnTo>
                  <a:lnTo>
                    <a:pt x="154901" y="1164704"/>
                  </a:lnTo>
                  <a:lnTo>
                    <a:pt x="154901" y="1168514"/>
                  </a:lnTo>
                  <a:lnTo>
                    <a:pt x="154216" y="1173594"/>
                  </a:lnTo>
                  <a:lnTo>
                    <a:pt x="154216" y="1174864"/>
                  </a:lnTo>
                  <a:lnTo>
                    <a:pt x="156273" y="1174864"/>
                  </a:lnTo>
                  <a:lnTo>
                    <a:pt x="156959" y="1171054"/>
                  </a:lnTo>
                  <a:lnTo>
                    <a:pt x="157645" y="1168514"/>
                  </a:lnTo>
                  <a:lnTo>
                    <a:pt x="157645" y="1164704"/>
                  </a:lnTo>
                  <a:lnTo>
                    <a:pt x="158330" y="1163434"/>
                  </a:lnTo>
                  <a:lnTo>
                    <a:pt x="158330" y="1160894"/>
                  </a:lnTo>
                  <a:lnTo>
                    <a:pt x="159016" y="1158354"/>
                  </a:lnTo>
                  <a:lnTo>
                    <a:pt x="161074" y="1145654"/>
                  </a:lnTo>
                  <a:lnTo>
                    <a:pt x="161074" y="1140574"/>
                  </a:lnTo>
                  <a:close/>
                </a:path>
                <a:path w="3075940" h="2738120">
                  <a:moveTo>
                    <a:pt x="163131" y="1084694"/>
                  </a:moveTo>
                  <a:lnTo>
                    <a:pt x="161759" y="1084694"/>
                  </a:lnTo>
                  <a:lnTo>
                    <a:pt x="160388" y="1087234"/>
                  </a:lnTo>
                  <a:lnTo>
                    <a:pt x="159016" y="1091044"/>
                  </a:lnTo>
                  <a:lnTo>
                    <a:pt x="156273" y="1101204"/>
                  </a:lnTo>
                  <a:lnTo>
                    <a:pt x="156273" y="1102474"/>
                  </a:lnTo>
                  <a:lnTo>
                    <a:pt x="154901" y="1106284"/>
                  </a:lnTo>
                  <a:lnTo>
                    <a:pt x="154216" y="1112634"/>
                  </a:lnTo>
                  <a:lnTo>
                    <a:pt x="152158" y="1120254"/>
                  </a:lnTo>
                  <a:lnTo>
                    <a:pt x="151472" y="1121524"/>
                  </a:lnTo>
                  <a:lnTo>
                    <a:pt x="151472" y="1124064"/>
                  </a:lnTo>
                  <a:lnTo>
                    <a:pt x="150787" y="1127874"/>
                  </a:lnTo>
                  <a:lnTo>
                    <a:pt x="150787" y="1129144"/>
                  </a:lnTo>
                  <a:lnTo>
                    <a:pt x="150101" y="1131684"/>
                  </a:lnTo>
                  <a:lnTo>
                    <a:pt x="148983" y="1139304"/>
                  </a:lnTo>
                  <a:lnTo>
                    <a:pt x="147789" y="1148194"/>
                  </a:lnTo>
                  <a:lnTo>
                    <a:pt x="146735" y="1155814"/>
                  </a:lnTo>
                  <a:lnTo>
                    <a:pt x="145999" y="1163434"/>
                  </a:lnTo>
                  <a:lnTo>
                    <a:pt x="146672" y="1164704"/>
                  </a:lnTo>
                  <a:lnTo>
                    <a:pt x="147358" y="1164704"/>
                  </a:lnTo>
                  <a:lnTo>
                    <a:pt x="148043" y="1163434"/>
                  </a:lnTo>
                  <a:lnTo>
                    <a:pt x="150787" y="1146924"/>
                  </a:lnTo>
                  <a:lnTo>
                    <a:pt x="152158" y="1139304"/>
                  </a:lnTo>
                  <a:lnTo>
                    <a:pt x="152844" y="1136764"/>
                  </a:lnTo>
                  <a:lnTo>
                    <a:pt x="153530" y="1131684"/>
                  </a:lnTo>
                  <a:lnTo>
                    <a:pt x="154216" y="1129144"/>
                  </a:lnTo>
                  <a:lnTo>
                    <a:pt x="157645" y="1112634"/>
                  </a:lnTo>
                  <a:lnTo>
                    <a:pt x="158330" y="1110094"/>
                  </a:lnTo>
                  <a:lnTo>
                    <a:pt x="159016" y="1106284"/>
                  </a:lnTo>
                  <a:lnTo>
                    <a:pt x="159702" y="1103744"/>
                  </a:lnTo>
                  <a:lnTo>
                    <a:pt x="159702" y="1102474"/>
                  </a:lnTo>
                  <a:lnTo>
                    <a:pt x="161759" y="1092314"/>
                  </a:lnTo>
                  <a:lnTo>
                    <a:pt x="163131" y="1088504"/>
                  </a:lnTo>
                  <a:lnTo>
                    <a:pt x="163131" y="1084694"/>
                  </a:lnTo>
                  <a:close/>
                </a:path>
                <a:path w="3075940" h="2738120">
                  <a:moveTo>
                    <a:pt x="165188" y="2375090"/>
                  </a:moveTo>
                  <a:lnTo>
                    <a:pt x="164503" y="2373820"/>
                  </a:lnTo>
                  <a:lnTo>
                    <a:pt x="163131" y="2373820"/>
                  </a:lnTo>
                  <a:lnTo>
                    <a:pt x="163131" y="2375090"/>
                  </a:lnTo>
                  <a:lnTo>
                    <a:pt x="162445" y="2376360"/>
                  </a:lnTo>
                  <a:lnTo>
                    <a:pt x="162445" y="2387790"/>
                  </a:lnTo>
                  <a:lnTo>
                    <a:pt x="161759" y="2389060"/>
                  </a:lnTo>
                  <a:lnTo>
                    <a:pt x="161759" y="2404300"/>
                  </a:lnTo>
                  <a:lnTo>
                    <a:pt x="163131" y="2404300"/>
                  </a:lnTo>
                  <a:lnTo>
                    <a:pt x="163131" y="2403030"/>
                  </a:lnTo>
                  <a:lnTo>
                    <a:pt x="164503" y="2390330"/>
                  </a:lnTo>
                  <a:lnTo>
                    <a:pt x="164503" y="2381440"/>
                  </a:lnTo>
                  <a:lnTo>
                    <a:pt x="163817" y="2380170"/>
                  </a:lnTo>
                  <a:lnTo>
                    <a:pt x="163817" y="2376360"/>
                  </a:lnTo>
                  <a:lnTo>
                    <a:pt x="164503" y="2377630"/>
                  </a:lnTo>
                  <a:lnTo>
                    <a:pt x="165188" y="2376360"/>
                  </a:lnTo>
                  <a:lnTo>
                    <a:pt x="165188" y="2375090"/>
                  </a:lnTo>
                  <a:close/>
                </a:path>
                <a:path w="3075940" h="2738120">
                  <a:moveTo>
                    <a:pt x="165188" y="1007224"/>
                  </a:moveTo>
                  <a:lnTo>
                    <a:pt x="164503" y="1007224"/>
                  </a:lnTo>
                  <a:lnTo>
                    <a:pt x="164503" y="1005954"/>
                  </a:lnTo>
                  <a:lnTo>
                    <a:pt x="163131" y="1005954"/>
                  </a:lnTo>
                  <a:lnTo>
                    <a:pt x="163131" y="1007224"/>
                  </a:lnTo>
                  <a:lnTo>
                    <a:pt x="162445" y="1008494"/>
                  </a:lnTo>
                  <a:lnTo>
                    <a:pt x="162445" y="1011034"/>
                  </a:lnTo>
                  <a:lnTo>
                    <a:pt x="161759" y="1013574"/>
                  </a:lnTo>
                  <a:lnTo>
                    <a:pt x="160388" y="1021194"/>
                  </a:lnTo>
                  <a:lnTo>
                    <a:pt x="160388" y="1022464"/>
                  </a:lnTo>
                  <a:lnTo>
                    <a:pt x="159702" y="1023734"/>
                  </a:lnTo>
                  <a:lnTo>
                    <a:pt x="159702" y="1025004"/>
                  </a:lnTo>
                  <a:lnTo>
                    <a:pt x="158330" y="1032624"/>
                  </a:lnTo>
                  <a:lnTo>
                    <a:pt x="158330" y="1036434"/>
                  </a:lnTo>
                  <a:lnTo>
                    <a:pt x="159016" y="1035164"/>
                  </a:lnTo>
                  <a:lnTo>
                    <a:pt x="160388" y="1030084"/>
                  </a:lnTo>
                  <a:lnTo>
                    <a:pt x="160388" y="1025004"/>
                  </a:lnTo>
                  <a:lnTo>
                    <a:pt x="161759" y="1022464"/>
                  </a:lnTo>
                  <a:lnTo>
                    <a:pt x="161759" y="1021194"/>
                  </a:lnTo>
                  <a:lnTo>
                    <a:pt x="162445" y="1019924"/>
                  </a:lnTo>
                  <a:lnTo>
                    <a:pt x="162445" y="1017384"/>
                  </a:lnTo>
                  <a:lnTo>
                    <a:pt x="163131" y="1016114"/>
                  </a:lnTo>
                  <a:lnTo>
                    <a:pt x="163131" y="1013574"/>
                  </a:lnTo>
                  <a:lnTo>
                    <a:pt x="163817" y="1012304"/>
                  </a:lnTo>
                  <a:lnTo>
                    <a:pt x="163817" y="1008494"/>
                  </a:lnTo>
                  <a:lnTo>
                    <a:pt x="165188" y="1008494"/>
                  </a:lnTo>
                  <a:lnTo>
                    <a:pt x="165188" y="1007224"/>
                  </a:lnTo>
                  <a:close/>
                </a:path>
                <a:path w="3075940" h="2738120">
                  <a:moveTo>
                    <a:pt x="165874" y="2175700"/>
                  </a:moveTo>
                  <a:lnTo>
                    <a:pt x="164503" y="2175700"/>
                  </a:lnTo>
                  <a:lnTo>
                    <a:pt x="163817" y="2183320"/>
                  </a:lnTo>
                  <a:lnTo>
                    <a:pt x="162445" y="2189670"/>
                  </a:lnTo>
                  <a:lnTo>
                    <a:pt x="161759" y="2196020"/>
                  </a:lnTo>
                  <a:lnTo>
                    <a:pt x="161759" y="2198560"/>
                  </a:lnTo>
                  <a:lnTo>
                    <a:pt x="161074" y="2199830"/>
                  </a:lnTo>
                  <a:lnTo>
                    <a:pt x="161074" y="2204910"/>
                  </a:lnTo>
                  <a:lnTo>
                    <a:pt x="160388" y="2207450"/>
                  </a:lnTo>
                  <a:lnTo>
                    <a:pt x="160388" y="2209990"/>
                  </a:lnTo>
                  <a:lnTo>
                    <a:pt x="159702" y="2213800"/>
                  </a:lnTo>
                  <a:lnTo>
                    <a:pt x="159702" y="2218880"/>
                  </a:lnTo>
                  <a:lnTo>
                    <a:pt x="159016" y="2222690"/>
                  </a:lnTo>
                  <a:lnTo>
                    <a:pt x="158330" y="2229040"/>
                  </a:lnTo>
                  <a:lnTo>
                    <a:pt x="158330" y="2236660"/>
                  </a:lnTo>
                  <a:lnTo>
                    <a:pt x="157645" y="2243010"/>
                  </a:lnTo>
                  <a:lnTo>
                    <a:pt x="159016" y="2243010"/>
                  </a:lnTo>
                  <a:lnTo>
                    <a:pt x="159702" y="2234120"/>
                  </a:lnTo>
                  <a:lnTo>
                    <a:pt x="161074" y="2218880"/>
                  </a:lnTo>
                  <a:lnTo>
                    <a:pt x="161759" y="2213800"/>
                  </a:lnTo>
                  <a:lnTo>
                    <a:pt x="161759" y="2211260"/>
                  </a:lnTo>
                  <a:lnTo>
                    <a:pt x="162445" y="2208720"/>
                  </a:lnTo>
                  <a:lnTo>
                    <a:pt x="162445" y="2206180"/>
                  </a:lnTo>
                  <a:lnTo>
                    <a:pt x="163131" y="2203640"/>
                  </a:lnTo>
                  <a:lnTo>
                    <a:pt x="163131" y="2202370"/>
                  </a:lnTo>
                  <a:lnTo>
                    <a:pt x="163817" y="2198560"/>
                  </a:lnTo>
                  <a:lnTo>
                    <a:pt x="163817" y="2193480"/>
                  </a:lnTo>
                  <a:lnTo>
                    <a:pt x="164503" y="2189670"/>
                  </a:lnTo>
                  <a:lnTo>
                    <a:pt x="165188" y="2184590"/>
                  </a:lnTo>
                  <a:lnTo>
                    <a:pt x="165265" y="2180221"/>
                  </a:lnTo>
                  <a:lnTo>
                    <a:pt x="165874" y="2175700"/>
                  </a:lnTo>
                  <a:close/>
                </a:path>
                <a:path w="3075940" h="2738120">
                  <a:moveTo>
                    <a:pt x="167246" y="2301430"/>
                  </a:moveTo>
                  <a:lnTo>
                    <a:pt x="165874" y="2301430"/>
                  </a:lnTo>
                  <a:lnTo>
                    <a:pt x="165874" y="2302700"/>
                  </a:lnTo>
                  <a:lnTo>
                    <a:pt x="164503" y="2306510"/>
                  </a:lnTo>
                  <a:lnTo>
                    <a:pt x="163817" y="2309050"/>
                  </a:lnTo>
                  <a:lnTo>
                    <a:pt x="163131" y="2314130"/>
                  </a:lnTo>
                  <a:lnTo>
                    <a:pt x="162445" y="2316670"/>
                  </a:lnTo>
                  <a:lnTo>
                    <a:pt x="162445" y="2320480"/>
                  </a:lnTo>
                  <a:lnTo>
                    <a:pt x="161759" y="2324290"/>
                  </a:lnTo>
                  <a:lnTo>
                    <a:pt x="161874" y="2345880"/>
                  </a:lnTo>
                  <a:lnTo>
                    <a:pt x="162331" y="2350960"/>
                  </a:lnTo>
                  <a:lnTo>
                    <a:pt x="162445" y="2358580"/>
                  </a:lnTo>
                  <a:lnTo>
                    <a:pt x="163817" y="2358580"/>
                  </a:lnTo>
                  <a:lnTo>
                    <a:pt x="163817" y="2312860"/>
                  </a:lnTo>
                  <a:lnTo>
                    <a:pt x="166560" y="2302700"/>
                  </a:lnTo>
                  <a:lnTo>
                    <a:pt x="167246" y="2301430"/>
                  </a:lnTo>
                  <a:close/>
                </a:path>
                <a:path w="3075940" h="2738120">
                  <a:moveTo>
                    <a:pt x="169379" y="2293810"/>
                  </a:moveTo>
                  <a:lnTo>
                    <a:pt x="169291" y="2295080"/>
                  </a:lnTo>
                  <a:lnTo>
                    <a:pt x="169379" y="2293810"/>
                  </a:lnTo>
                  <a:close/>
                </a:path>
                <a:path w="3075940" h="2738120">
                  <a:moveTo>
                    <a:pt x="169976" y="1023734"/>
                  </a:moveTo>
                  <a:lnTo>
                    <a:pt x="168605" y="1023734"/>
                  </a:lnTo>
                  <a:lnTo>
                    <a:pt x="168605" y="1026274"/>
                  </a:lnTo>
                  <a:lnTo>
                    <a:pt x="167246" y="1030084"/>
                  </a:lnTo>
                  <a:lnTo>
                    <a:pt x="167246" y="1031354"/>
                  </a:lnTo>
                  <a:lnTo>
                    <a:pt x="165188" y="1038974"/>
                  </a:lnTo>
                  <a:lnTo>
                    <a:pt x="164503" y="1040244"/>
                  </a:lnTo>
                  <a:lnTo>
                    <a:pt x="164503" y="1042784"/>
                  </a:lnTo>
                  <a:lnTo>
                    <a:pt x="163817" y="1044054"/>
                  </a:lnTo>
                  <a:lnTo>
                    <a:pt x="163131" y="1046594"/>
                  </a:lnTo>
                  <a:lnTo>
                    <a:pt x="163131" y="1049134"/>
                  </a:lnTo>
                  <a:lnTo>
                    <a:pt x="162445" y="1051674"/>
                  </a:lnTo>
                  <a:lnTo>
                    <a:pt x="161074" y="1059294"/>
                  </a:lnTo>
                  <a:lnTo>
                    <a:pt x="161074" y="1063104"/>
                  </a:lnTo>
                  <a:lnTo>
                    <a:pt x="159016" y="1082154"/>
                  </a:lnTo>
                  <a:lnTo>
                    <a:pt x="159016" y="1083424"/>
                  </a:lnTo>
                  <a:lnTo>
                    <a:pt x="160388" y="1083424"/>
                  </a:lnTo>
                  <a:lnTo>
                    <a:pt x="161074" y="1082154"/>
                  </a:lnTo>
                  <a:lnTo>
                    <a:pt x="163817" y="1061834"/>
                  </a:lnTo>
                  <a:lnTo>
                    <a:pt x="164503" y="1058024"/>
                  </a:lnTo>
                  <a:lnTo>
                    <a:pt x="165188" y="1052944"/>
                  </a:lnTo>
                  <a:lnTo>
                    <a:pt x="165874" y="1050404"/>
                  </a:lnTo>
                  <a:lnTo>
                    <a:pt x="165874" y="1047864"/>
                  </a:lnTo>
                  <a:lnTo>
                    <a:pt x="168605" y="1032624"/>
                  </a:lnTo>
                  <a:lnTo>
                    <a:pt x="168605" y="1031354"/>
                  </a:lnTo>
                  <a:lnTo>
                    <a:pt x="169291" y="1027544"/>
                  </a:lnTo>
                  <a:lnTo>
                    <a:pt x="169976" y="1025004"/>
                  </a:lnTo>
                  <a:lnTo>
                    <a:pt x="169976" y="1023734"/>
                  </a:lnTo>
                  <a:close/>
                </a:path>
                <a:path w="3075940" h="2738120">
                  <a:moveTo>
                    <a:pt x="170662" y="59690"/>
                  </a:moveTo>
                  <a:lnTo>
                    <a:pt x="169976" y="57150"/>
                  </a:lnTo>
                  <a:lnTo>
                    <a:pt x="167246" y="52070"/>
                  </a:lnTo>
                  <a:lnTo>
                    <a:pt x="162445" y="40640"/>
                  </a:lnTo>
                  <a:lnTo>
                    <a:pt x="161759" y="38100"/>
                  </a:lnTo>
                  <a:lnTo>
                    <a:pt x="160388" y="36830"/>
                  </a:lnTo>
                  <a:lnTo>
                    <a:pt x="158330" y="30480"/>
                  </a:lnTo>
                  <a:lnTo>
                    <a:pt x="156959" y="26670"/>
                  </a:lnTo>
                  <a:lnTo>
                    <a:pt x="156273" y="22860"/>
                  </a:lnTo>
                  <a:lnTo>
                    <a:pt x="156273" y="21590"/>
                  </a:lnTo>
                  <a:lnTo>
                    <a:pt x="154901" y="21590"/>
                  </a:lnTo>
                  <a:lnTo>
                    <a:pt x="154901" y="25400"/>
                  </a:lnTo>
                  <a:lnTo>
                    <a:pt x="157645" y="36830"/>
                  </a:lnTo>
                  <a:lnTo>
                    <a:pt x="159016" y="38100"/>
                  </a:lnTo>
                  <a:lnTo>
                    <a:pt x="159016" y="41910"/>
                  </a:lnTo>
                  <a:lnTo>
                    <a:pt x="159702" y="41910"/>
                  </a:lnTo>
                  <a:lnTo>
                    <a:pt x="160388" y="44450"/>
                  </a:lnTo>
                  <a:lnTo>
                    <a:pt x="164503" y="52070"/>
                  </a:lnTo>
                  <a:lnTo>
                    <a:pt x="168605" y="60960"/>
                  </a:lnTo>
                  <a:lnTo>
                    <a:pt x="170662" y="60960"/>
                  </a:lnTo>
                  <a:lnTo>
                    <a:pt x="170662" y="59690"/>
                  </a:lnTo>
                  <a:close/>
                </a:path>
                <a:path w="3075940" h="2738120">
                  <a:moveTo>
                    <a:pt x="171348" y="2175700"/>
                  </a:moveTo>
                  <a:lnTo>
                    <a:pt x="169976" y="2175700"/>
                  </a:lnTo>
                  <a:lnTo>
                    <a:pt x="169291" y="2176970"/>
                  </a:lnTo>
                  <a:lnTo>
                    <a:pt x="169291" y="2178240"/>
                  </a:lnTo>
                  <a:lnTo>
                    <a:pt x="168617" y="2180780"/>
                  </a:lnTo>
                  <a:lnTo>
                    <a:pt x="167932" y="2182050"/>
                  </a:lnTo>
                  <a:lnTo>
                    <a:pt x="167932" y="2184590"/>
                  </a:lnTo>
                  <a:lnTo>
                    <a:pt x="167246" y="2187130"/>
                  </a:lnTo>
                  <a:lnTo>
                    <a:pt x="167246" y="2192210"/>
                  </a:lnTo>
                  <a:lnTo>
                    <a:pt x="166560" y="2194750"/>
                  </a:lnTo>
                  <a:lnTo>
                    <a:pt x="166560" y="2196020"/>
                  </a:lnTo>
                  <a:lnTo>
                    <a:pt x="165874" y="2199830"/>
                  </a:lnTo>
                  <a:lnTo>
                    <a:pt x="165874" y="2203640"/>
                  </a:lnTo>
                  <a:lnTo>
                    <a:pt x="163817" y="2215070"/>
                  </a:lnTo>
                  <a:lnTo>
                    <a:pt x="163703" y="2220150"/>
                  </a:lnTo>
                  <a:lnTo>
                    <a:pt x="163245" y="2225230"/>
                  </a:lnTo>
                  <a:lnTo>
                    <a:pt x="163131" y="2234120"/>
                  </a:lnTo>
                  <a:lnTo>
                    <a:pt x="162445" y="2240470"/>
                  </a:lnTo>
                  <a:lnTo>
                    <a:pt x="162445" y="2241740"/>
                  </a:lnTo>
                  <a:lnTo>
                    <a:pt x="163817" y="2241740"/>
                  </a:lnTo>
                  <a:lnTo>
                    <a:pt x="163817" y="2240470"/>
                  </a:lnTo>
                  <a:lnTo>
                    <a:pt x="164503" y="2234120"/>
                  </a:lnTo>
                  <a:lnTo>
                    <a:pt x="165188" y="2226500"/>
                  </a:lnTo>
                  <a:lnTo>
                    <a:pt x="165874" y="2220150"/>
                  </a:lnTo>
                  <a:lnTo>
                    <a:pt x="167932" y="2204910"/>
                  </a:lnTo>
                  <a:lnTo>
                    <a:pt x="168605" y="2202370"/>
                  </a:lnTo>
                  <a:lnTo>
                    <a:pt x="168605" y="2199830"/>
                  </a:lnTo>
                  <a:lnTo>
                    <a:pt x="169291" y="2196020"/>
                  </a:lnTo>
                  <a:lnTo>
                    <a:pt x="170662" y="2183320"/>
                  </a:lnTo>
                  <a:lnTo>
                    <a:pt x="170662" y="2182050"/>
                  </a:lnTo>
                  <a:lnTo>
                    <a:pt x="171348" y="2179510"/>
                  </a:lnTo>
                  <a:lnTo>
                    <a:pt x="171348" y="2175700"/>
                  </a:lnTo>
                  <a:close/>
                </a:path>
                <a:path w="3075940" h="2738120">
                  <a:moveTo>
                    <a:pt x="174091" y="1162164"/>
                  </a:moveTo>
                  <a:lnTo>
                    <a:pt x="172720" y="1162164"/>
                  </a:lnTo>
                  <a:lnTo>
                    <a:pt x="172034" y="1162164"/>
                  </a:lnTo>
                  <a:lnTo>
                    <a:pt x="172034" y="1163434"/>
                  </a:lnTo>
                  <a:lnTo>
                    <a:pt x="171348" y="1164704"/>
                  </a:lnTo>
                  <a:lnTo>
                    <a:pt x="171348" y="1165974"/>
                  </a:lnTo>
                  <a:lnTo>
                    <a:pt x="170662" y="1165974"/>
                  </a:lnTo>
                  <a:lnTo>
                    <a:pt x="170662" y="1168514"/>
                  </a:lnTo>
                  <a:lnTo>
                    <a:pt x="169976" y="1168514"/>
                  </a:lnTo>
                  <a:lnTo>
                    <a:pt x="169976" y="1171054"/>
                  </a:lnTo>
                  <a:lnTo>
                    <a:pt x="169291" y="1172324"/>
                  </a:lnTo>
                  <a:lnTo>
                    <a:pt x="169291" y="1176134"/>
                  </a:lnTo>
                  <a:lnTo>
                    <a:pt x="168605" y="1179944"/>
                  </a:lnTo>
                  <a:lnTo>
                    <a:pt x="168605" y="1182484"/>
                  </a:lnTo>
                  <a:lnTo>
                    <a:pt x="171348" y="1182484"/>
                  </a:lnTo>
                  <a:lnTo>
                    <a:pt x="172034" y="1181214"/>
                  </a:lnTo>
                  <a:lnTo>
                    <a:pt x="172720" y="1178674"/>
                  </a:lnTo>
                  <a:lnTo>
                    <a:pt x="172720" y="1174864"/>
                  </a:lnTo>
                  <a:lnTo>
                    <a:pt x="173405" y="1173594"/>
                  </a:lnTo>
                  <a:lnTo>
                    <a:pt x="173405" y="1163434"/>
                  </a:lnTo>
                  <a:lnTo>
                    <a:pt x="174091" y="1163434"/>
                  </a:lnTo>
                  <a:lnTo>
                    <a:pt x="174091" y="1162164"/>
                  </a:lnTo>
                  <a:close/>
                </a:path>
                <a:path w="3075940" h="2738120">
                  <a:moveTo>
                    <a:pt x="174777" y="2414460"/>
                  </a:moveTo>
                  <a:lnTo>
                    <a:pt x="173405" y="2414460"/>
                  </a:lnTo>
                  <a:lnTo>
                    <a:pt x="172034" y="2415730"/>
                  </a:lnTo>
                  <a:lnTo>
                    <a:pt x="172034" y="2433510"/>
                  </a:lnTo>
                  <a:lnTo>
                    <a:pt x="173405" y="2433510"/>
                  </a:lnTo>
                  <a:lnTo>
                    <a:pt x="173405" y="2429700"/>
                  </a:lnTo>
                  <a:lnTo>
                    <a:pt x="174091" y="2427160"/>
                  </a:lnTo>
                  <a:lnTo>
                    <a:pt x="174091" y="2415730"/>
                  </a:lnTo>
                  <a:lnTo>
                    <a:pt x="174777" y="2415730"/>
                  </a:lnTo>
                  <a:lnTo>
                    <a:pt x="174777" y="2414460"/>
                  </a:lnTo>
                  <a:close/>
                </a:path>
                <a:path w="3075940" h="2738120">
                  <a:moveTo>
                    <a:pt x="176149" y="2363660"/>
                  </a:moveTo>
                  <a:lnTo>
                    <a:pt x="174777" y="2363660"/>
                  </a:lnTo>
                  <a:lnTo>
                    <a:pt x="174777" y="2364930"/>
                  </a:lnTo>
                  <a:lnTo>
                    <a:pt x="174091" y="2371280"/>
                  </a:lnTo>
                  <a:lnTo>
                    <a:pt x="172720" y="2381440"/>
                  </a:lnTo>
                  <a:lnTo>
                    <a:pt x="172720" y="2383980"/>
                  </a:lnTo>
                  <a:lnTo>
                    <a:pt x="172034" y="2386520"/>
                  </a:lnTo>
                  <a:lnTo>
                    <a:pt x="172034" y="2391600"/>
                  </a:lnTo>
                  <a:lnTo>
                    <a:pt x="171348" y="2394140"/>
                  </a:lnTo>
                  <a:lnTo>
                    <a:pt x="171348" y="2403030"/>
                  </a:lnTo>
                  <a:lnTo>
                    <a:pt x="170662" y="2408110"/>
                  </a:lnTo>
                  <a:lnTo>
                    <a:pt x="170662" y="2414460"/>
                  </a:lnTo>
                  <a:lnTo>
                    <a:pt x="172034" y="2414460"/>
                  </a:lnTo>
                  <a:lnTo>
                    <a:pt x="172034" y="2409380"/>
                  </a:lnTo>
                  <a:lnTo>
                    <a:pt x="172720" y="2404300"/>
                  </a:lnTo>
                  <a:lnTo>
                    <a:pt x="173405" y="2400490"/>
                  </a:lnTo>
                  <a:lnTo>
                    <a:pt x="173405" y="2397950"/>
                  </a:lnTo>
                  <a:lnTo>
                    <a:pt x="174091" y="2394140"/>
                  </a:lnTo>
                  <a:lnTo>
                    <a:pt x="174091" y="2391600"/>
                  </a:lnTo>
                  <a:lnTo>
                    <a:pt x="175463" y="2389060"/>
                  </a:lnTo>
                  <a:lnTo>
                    <a:pt x="175552" y="2380170"/>
                  </a:lnTo>
                  <a:lnTo>
                    <a:pt x="176060" y="2372550"/>
                  </a:lnTo>
                  <a:lnTo>
                    <a:pt x="176149" y="2363660"/>
                  </a:lnTo>
                  <a:close/>
                </a:path>
                <a:path w="3075940" h="2738120">
                  <a:moveTo>
                    <a:pt x="176834" y="1089774"/>
                  </a:moveTo>
                  <a:lnTo>
                    <a:pt x="175463" y="1088504"/>
                  </a:lnTo>
                  <a:lnTo>
                    <a:pt x="174091" y="1089774"/>
                  </a:lnTo>
                  <a:lnTo>
                    <a:pt x="172720" y="1093584"/>
                  </a:lnTo>
                  <a:lnTo>
                    <a:pt x="172034" y="1097394"/>
                  </a:lnTo>
                  <a:lnTo>
                    <a:pt x="172034" y="1105014"/>
                  </a:lnTo>
                  <a:lnTo>
                    <a:pt x="171348" y="1108824"/>
                  </a:lnTo>
                  <a:lnTo>
                    <a:pt x="171348" y="1112634"/>
                  </a:lnTo>
                  <a:lnTo>
                    <a:pt x="169976" y="1118984"/>
                  </a:lnTo>
                  <a:lnTo>
                    <a:pt x="169976" y="1122794"/>
                  </a:lnTo>
                  <a:lnTo>
                    <a:pt x="168605" y="1130414"/>
                  </a:lnTo>
                  <a:lnTo>
                    <a:pt x="168605" y="1134224"/>
                  </a:lnTo>
                  <a:lnTo>
                    <a:pt x="167932" y="1138034"/>
                  </a:lnTo>
                  <a:lnTo>
                    <a:pt x="165874" y="1157084"/>
                  </a:lnTo>
                  <a:lnTo>
                    <a:pt x="165874" y="1158354"/>
                  </a:lnTo>
                  <a:lnTo>
                    <a:pt x="167246" y="1158354"/>
                  </a:lnTo>
                  <a:lnTo>
                    <a:pt x="167246" y="1157084"/>
                  </a:lnTo>
                  <a:lnTo>
                    <a:pt x="167932" y="1150734"/>
                  </a:lnTo>
                  <a:lnTo>
                    <a:pt x="169291" y="1145654"/>
                  </a:lnTo>
                  <a:lnTo>
                    <a:pt x="169976" y="1139304"/>
                  </a:lnTo>
                  <a:lnTo>
                    <a:pt x="172034" y="1126604"/>
                  </a:lnTo>
                  <a:lnTo>
                    <a:pt x="172720" y="1122794"/>
                  </a:lnTo>
                  <a:lnTo>
                    <a:pt x="172720" y="1120254"/>
                  </a:lnTo>
                  <a:lnTo>
                    <a:pt x="174091" y="1112634"/>
                  </a:lnTo>
                  <a:lnTo>
                    <a:pt x="174091" y="1110094"/>
                  </a:lnTo>
                  <a:lnTo>
                    <a:pt x="174777" y="1106284"/>
                  </a:lnTo>
                  <a:lnTo>
                    <a:pt x="174777" y="1092314"/>
                  </a:lnTo>
                  <a:lnTo>
                    <a:pt x="175463" y="1091044"/>
                  </a:lnTo>
                  <a:lnTo>
                    <a:pt x="176149" y="1091044"/>
                  </a:lnTo>
                  <a:lnTo>
                    <a:pt x="176834" y="1089774"/>
                  </a:lnTo>
                  <a:close/>
                </a:path>
                <a:path w="3075940" h="2738120">
                  <a:moveTo>
                    <a:pt x="177520" y="86995"/>
                  </a:moveTo>
                  <a:lnTo>
                    <a:pt x="176834" y="86360"/>
                  </a:lnTo>
                  <a:lnTo>
                    <a:pt x="177520" y="87630"/>
                  </a:lnTo>
                  <a:lnTo>
                    <a:pt x="177520" y="86995"/>
                  </a:lnTo>
                  <a:close/>
                </a:path>
                <a:path w="3075940" h="2738120">
                  <a:moveTo>
                    <a:pt x="178206" y="2220150"/>
                  </a:moveTo>
                  <a:lnTo>
                    <a:pt x="175463" y="2220150"/>
                  </a:lnTo>
                  <a:lnTo>
                    <a:pt x="176149" y="2221420"/>
                  </a:lnTo>
                  <a:lnTo>
                    <a:pt x="175463" y="2222690"/>
                  </a:lnTo>
                  <a:lnTo>
                    <a:pt x="174777" y="2225230"/>
                  </a:lnTo>
                  <a:lnTo>
                    <a:pt x="174777" y="2226500"/>
                  </a:lnTo>
                  <a:lnTo>
                    <a:pt x="174091" y="2229040"/>
                  </a:lnTo>
                  <a:lnTo>
                    <a:pt x="174091" y="2231580"/>
                  </a:lnTo>
                  <a:lnTo>
                    <a:pt x="173405" y="2235390"/>
                  </a:lnTo>
                  <a:lnTo>
                    <a:pt x="173405" y="2237930"/>
                  </a:lnTo>
                  <a:lnTo>
                    <a:pt x="172720" y="2240470"/>
                  </a:lnTo>
                  <a:lnTo>
                    <a:pt x="172720" y="2243010"/>
                  </a:lnTo>
                  <a:lnTo>
                    <a:pt x="172034" y="2246820"/>
                  </a:lnTo>
                  <a:lnTo>
                    <a:pt x="172034" y="2251900"/>
                  </a:lnTo>
                  <a:lnTo>
                    <a:pt x="171348" y="2255710"/>
                  </a:lnTo>
                  <a:lnTo>
                    <a:pt x="171348" y="2260790"/>
                  </a:lnTo>
                  <a:lnTo>
                    <a:pt x="170662" y="2264600"/>
                  </a:lnTo>
                  <a:lnTo>
                    <a:pt x="170586" y="2270950"/>
                  </a:lnTo>
                  <a:lnTo>
                    <a:pt x="170256" y="2276030"/>
                  </a:lnTo>
                  <a:lnTo>
                    <a:pt x="169710" y="2288730"/>
                  </a:lnTo>
                  <a:lnTo>
                    <a:pt x="169379" y="2293810"/>
                  </a:lnTo>
                  <a:lnTo>
                    <a:pt x="170662" y="2293810"/>
                  </a:lnTo>
                  <a:lnTo>
                    <a:pt x="170662" y="2288730"/>
                  </a:lnTo>
                  <a:lnTo>
                    <a:pt x="171348" y="2282380"/>
                  </a:lnTo>
                  <a:lnTo>
                    <a:pt x="172034" y="2278570"/>
                  </a:lnTo>
                  <a:lnTo>
                    <a:pt x="173405" y="2263330"/>
                  </a:lnTo>
                  <a:lnTo>
                    <a:pt x="174091" y="2256980"/>
                  </a:lnTo>
                  <a:lnTo>
                    <a:pt x="174777" y="2251900"/>
                  </a:lnTo>
                  <a:lnTo>
                    <a:pt x="174777" y="2246820"/>
                  </a:lnTo>
                  <a:lnTo>
                    <a:pt x="175463" y="2243010"/>
                  </a:lnTo>
                  <a:lnTo>
                    <a:pt x="175463" y="2239200"/>
                  </a:lnTo>
                  <a:lnTo>
                    <a:pt x="176149" y="2236660"/>
                  </a:lnTo>
                  <a:lnTo>
                    <a:pt x="176149" y="2229040"/>
                  </a:lnTo>
                  <a:lnTo>
                    <a:pt x="176834" y="2226500"/>
                  </a:lnTo>
                  <a:lnTo>
                    <a:pt x="176834" y="2225230"/>
                  </a:lnTo>
                  <a:lnTo>
                    <a:pt x="178206" y="2222690"/>
                  </a:lnTo>
                  <a:lnTo>
                    <a:pt x="178206" y="2220150"/>
                  </a:lnTo>
                  <a:close/>
                </a:path>
                <a:path w="3075940" h="2738120">
                  <a:moveTo>
                    <a:pt x="178206" y="86360"/>
                  </a:moveTo>
                  <a:lnTo>
                    <a:pt x="177520" y="86360"/>
                  </a:lnTo>
                  <a:lnTo>
                    <a:pt x="177520" y="86995"/>
                  </a:lnTo>
                  <a:lnTo>
                    <a:pt x="178206" y="87630"/>
                  </a:lnTo>
                  <a:lnTo>
                    <a:pt x="178206" y="86360"/>
                  </a:lnTo>
                  <a:close/>
                </a:path>
                <a:path w="3075940" h="2738120">
                  <a:moveTo>
                    <a:pt x="180949" y="2288730"/>
                  </a:moveTo>
                  <a:lnTo>
                    <a:pt x="179578" y="2286190"/>
                  </a:lnTo>
                  <a:lnTo>
                    <a:pt x="179578" y="2287460"/>
                  </a:lnTo>
                  <a:lnTo>
                    <a:pt x="178892" y="2287460"/>
                  </a:lnTo>
                  <a:lnTo>
                    <a:pt x="178892" y="2290000"/>
                  </a:lnTo>
                  <a:lnTo>
                    <a:pt x="177520" y="2293810"/>
                  </a:lnTo>
                  <a:lnTo>
                    <a:pt x="177520" y="2298890"/>
                  </a:lnTo>
                  <a:lnTo>
                    <a:pt x="176149" y="2306510"/>
                  </a:lnTo>
                  <a:lnTo>
                    <a:pt x="176149" y="2309050"/>
                  </a:lnTo>
                  <a:lnTo>
                    <a:pt x="175463" y="2310320"/>
                  </a:lnTo>
                  <a:lnTo>
                    <a:pt x="175463" y="2316670"/>
                  </a:lnTo>
                  <a:lnTo>
                    <a:pt x="174777" y="2319210"/>
                  </a:lnTo>
                  <a:lnTo>
                    <a:pt x="174777" y="2328100"/>
                  </a:lnTo>
                  <a:lnTo>
                    <a:pt x="174091" y="2333180"/>
                  </a:lnTo>
                  <a:lnTo>
                    <a:pt x="173977" y="2338260"/>
                  </a:lnTo>
                  <a:lnTo>
                    <a:pt x="173520" y="2343340"/>
                  </a:lnTo>
                  <a:lnTo>
                    <a:pt x="173405" y="2361120"/>
                  </a:lnTo>
                  <a:lnTo>
                    <a:pt x="174777" y="2361120"/>
                  </a:lnTo>
                  <a:lnTo>
                    <a:pt x="174777" y="2356040"/>
                  </a:lnTo>
                  <a:lnTo>
                    <a:pt x="175463" y="2350960"/>
                  </a:lnTo>
                  <a:lnTo>
                    <a:pt x="175463" y="2345880"/>
                  </a:lnTo>
                  <a:lnTo>
                    <a:pt x="176834" y="2333180"/>
                  </a:lnTo>
                  <a:lnTo>
                    <a:pt x="176834" y="2326830"/>
                  </a:lnTo>
                  <a:lnTo>
                    <a:pt x="177520" y="2323020"/>
                  </a:lnTo>
                  <a:lnTo>
                    <a:pt x="178206" y="2317940"/>
                  </a:lnTo>
                  <a:lnTo>
                    <a:pt x="178308" y="2312860"/>
                  </a:lnTo>
                  <a:lnTo>
                    <a:pt x="179476" y="2297620"/>
                  </a:lnTo>
                  <a:lnTo>
                    <a:pt x="179578" y="2293810"/>
                  </a:lnTo>
                  <a:lnTo>
                    <a:pt x="180949" y="2288730"/>
                  </a:lnTo>
                  <a:close/>
                </a:path>
                <a:path w="3075940" h="2738120">
                  <a:moveTo>
                    <a:pt x="181635" y="1144384"/>
                  </a:moveTo>
                  <a:lnTo>
                    <a:pt x="180949" y="1144384"/>
                  </a:lnTo>
                  <a:lnTo>
                    <a:pt x="180949" y="1143114"/>
                  </a:lnTo>
                  <a:lnTo>
                    <a:pt x="180263" y="1144384"/>
                  </a:lnTo>
                  <a:lnTo>
                    <a:pt x="179578" y="1146924"/>
                  </a:lnTo>
                  <a:lnTo>
                    <a:pt x="179578" y="1148194"/>
                  </a:lnTo>
                  <a:lnTo>
                    <a:pt x="178206" y="1153274"/>
                  </a:lnTo>
                  <a:lnTo>
                    <a:pt x="175463" y="1168514"/>
                  </a:lnTo>
                  <a:lnTo>
                    <a:pt x="175463" y="1171054"/>
                  </a:lnTo>
                  <a:lnTo>
                    <a:pt x="174091" y="1177404"/>
                  </a:lnTo>
                  <a:lnTo>
                    <a:pt x="174091" y="1181214"/>
                  </a:lnTo>
                  <a:lnTo>
                    <a:pt x="173405" y="1183754"/>
                  </a:lnTo>
                  <a:lnTo>
                    <a:pt x="172720" y="1190104"/>
                  </a:lnTo>
                  <a:lnTo>
                    <a:pt x="172148" y="1196454"/>
                  </a:lnTo>
                  <a:lnTo>
                    <a:pt x="172034" y="1204074"/>
                  </a:lnTo>
                  <a:lnTo>
                    <a:pt x="172720" y="1205344"/>
                  </a:lnTo>
                  <a:lnTo>
                    <a:pt x="174091" y="1205344"/>
                  </a:lnTo>
                  <a:lnTo>
                    <a:pt x="174777" y="1204074"/>
                  </a:lnTo>
                  <a:lnTo>
                    <a:pt x="176834" y="1186294"/>
                  </a:lnTo>
                  <a:lnTo>
                    <a:pt x="178206" y="1177404"/>
                  </a:lnTo>
                  <a:lnTo>
                    <a:pt x="178206" y="1171054"/>
                  </a:lnTo>
                  <a:lnTo>
                    <a:pt x="178892" y="1168514"/>
                  </a:lnTo>
                  <a:lnTo>
                    <a:pt x="178892" y="1165974"/>
                  </a:lnTo>
                  <a:lnTo>
                    <a:pt x="180263" y="1154544"/>
                  </a:lnTo>
                  <a:lnTo>
                    <a:pt x="180263" y="1153274"/>
                  </a:lnTo>
                  <a:lnTo>
                    <a:pt x="180949" y="1149464"/>
                  </a:lnTo>
                  <a:lnTo>
                    <a:pt x="180949" y="1146924"/>
                  </a:lnTo>
                  <a:lnTo>
                    <a:pt x="181635" y="1144384"/>
                  </a:lnTo>
                  <a:close/>
                </a:path>
                <a:path w="3075940" h="2738120">
                  <a:moveTo>
                    <a:pt x="185750" y="1021194"/>
                  </a:moveTo>
                  <a:lnTo>
                    <a:pt x="185064" y="1019924"/>
                  </a:lnTo>
                  <a:lnTo>
                    <a:pt x="183692" y="1019924"/>
                  </a:lnTo>
                  <a:lnTo>
                    <a:pt x="183692" y="1023734"/>
                  </a:lnTo>
                  <a:lnTo>
                    <a:pt x="182321" y="1026274"/>
                  </a:lnTo>
                  <a:lnTo>
                    <a:pt x="180949" y="1031354"/>
                  </a:lnTo>
                  <a:lnTo>
                    <a:pt x="180949" y="1033894"/>
                  </a:lnTo>
                  <a:lnTo>
                    <a:pt x="180263" y="1035164"/>
                  </a:lnTo>
                  <a:lnTo>
                    <a:pt x="180263" y="1038974"/>
                  </a:lnTo>
                  <a:lnTo>
                    <a:pt x="179578" y="1040244"/>
                  </a:lnTo>
                  <a:lnTo>
                    <a:pt x="179578" y="1041514"/>
                  </a:lnTo>
                  <a:lnTo>
                    <a:pt x="178892" y="1044054"/>
                  </a:lnTo>
                  <a:lnTo>
                    <a:pt x="178892" y="1045324"/>
                  </a:lnTo>
                  <a:lnTo>
                    <a:pt x="178206" y="1049134"/>
                  </a:lnTo>
                  <a:lnTo>
                    <a:pt x="178206" y="1052944"/>
                  </a:lnTo>
                  <a:lnTo>
                    <a:pt x="177520" y="1056754"/>
                  </a:lnTo>
                  <a:lnTo>
                    <a:pt x="175463" y="1073264"/>
                  </a:lnTo>
                  <a:lnTo>
                    <a:pt x="176149" y="1074534"/>
                  </a:lnTo>
                  <a:lnTo>
                    <a:pt x="176834" y="1074534"/>
                  </a:lnTo>
                  <a:lnTo>
                    <a:pt x="177520" y="1073264"/>
                  </a:lnTo>
                  <a:lnTo>
                    <a:pt x="181635" y="1050404"/>
                  </a:lnTo>
                  <a:lnTo>
                    <a:pt x="182321" y="1047864"/>
                  </a:lnTo>
                  <a:lnTo>
                    <a:pt x="182321" y="1044054"/>
                  </a:lnTo>
                  <a:lnTo>
                    <a:pt x="183007" y="1042784"/>
                  </a:lnTo>
                  <a:lnTo>
                    <a:pt x="183692" y="1040244"/>
                  </a:lnTo>
                  <a:lnTo>
                    <a:pt x="183692" y="1037704"/>
                  </a:lnTo>
                  <a:lnTo>
                    <a:pt x="184378" y="1035164"/>
                  </a:lnTo>
                  <a:lnTo>
                    <a:pt x="184378" y="1032624"/>
                  </a:lnTo>
                  <a:lnTo>
                    <a:pt x="185750" y="1028814"/>
                  </a:lnTo>
                  <a:lnTo>
                    <a:pt x="185750" y="1021194"/>
                  </a:lnTo>
                  <a:close/>
                </a:path>
                <a:path w="3075940" h="2738120">
                  <a:moveTo>
                    <a:pt x="187121" y="2176970"/>
                  </a:moveTo>
                  <a:lnTo>
                    <a:pt x="186436" y="2175700"/>
                  </a:lnTo>
                  <a:lnTo>
                    <a:pt x="185750" y="2175700"/>
                  </a:lnTo>
                  <a:lnTo>
                    <a:pt x="185064" y="2176970"/>
                  </a:lnTo>
                  <a:lnTo>
                    <a:pt x="185064" y="2178240"/>
                  </a:lnTo>
                  <a:lnTo>
                    <a:pt x="184378" y="2180780"/>
                  </a:lnTo>
                  <a:lnTo>
                    <a:pt x="183692" y="2182050"/>
                  </a:lnTo>
                  <a:lnTo>
                    <a:pt x="184378" y="2183320"/>
                  </a:lnTo>
                  <a:lnTo>
                    <a:pt x="183692" y="2184590"/>
                  </a:lnTo>
                  <a:lnTo>
                    <a:pt x="183692" y="2187130"/>
                  </a:lnTo>
                  <a:lnTo>
                    <a:pt x="183007" y="2189670"/>
                  </a:lnTo>
                  <a:lnTo>
                    <a:pt x="183007" y="2211260"/>
                  </a:lnTo>
                  <a:lnTo>
                    <a:pt x="184378" y="2211260"/>
                  </a:lnTo>
                  <a:lnTo>
                    <a:pt x="184378" y="2207450"/>
                  </a:lnTo>
                  <a:lnTo>
                    <a:pt x="185064" y="2203640"/>
                  </a:lnTo>
                  <a:lnTo>
                    <a:pt x="185064" y="2196020"/>
                  </a:lnTo>
                  <a:lnTo>
                    <a:pt x="185750" y="2193480"/>
                  </a:lnTo>
                  <a:lnTo>
                    <a:pt x="185750" y="2184590"/>
                  </a:lnTo>
                  <a:lnTo>
                    <a:pt x="187121" y="2180780"/>
                  </a:lnTo>
                  <a:lnTo>
                    <a:pt x="187121" y="2176970"/>
                  </a:lnTo>
                  <a:close/>
                </a:path>
                <a:path w="3075940" h="2738120">
                  <a:moveTo>
                    <a:pt x="187121" y="1074534"/>
                  </a:moveTo>
                  <a:lnTo>
                    <a:pt x="185750" y="1073264"/>
                  </a:lnTo>
                  <a:lnTo>
                    <a:pt x="185064" y="1074534"/>
                  </a:lnTo>
                  <a:lnTo>
                    <a:pt x="184378" y="1074534"/>
                  </a:lnTo>
                  <a:lnTo>
                    <a:pt x="184378" y="1075804"/>
                  </a:lnTo>
                  <a:lnTo>
                    <a:pt x="185064" y="1075804"/>
                  </a:lnTo>
                  <a:lnTo>
                    <a:pt x="185064" y="1077074"/>
                  </a:lnTo>
                  <a:lnTo>
                    <a:pt x="182321" y="1082154"/>
                  </a:lnTo>
                  <a:lnTo>
                    <a:pt x="182321" y="1083424"/>
                  </a:lnTo>
                  <a:lnTo>
                    <a:pt x="181635" y="1084694"/>
                  </a:lnTo>
                  <a:lnTo>
                    <a:pt x="181635" y="1085964"/>
                  </a:lnTo>
                  <a:lnTo>
                    <a:pt x="180949" y="1088504"/>
                  </a:lnTo>
                  <a:lnTo>
                    <a:pt x="180949" y="1093584"/>
                  </a:lnTo>
                  <a:lnTo>
                    <a:pt x="180263" y="1094854"/>
                  </a:lnTo>
                  <a:lnTo>
                    <a:pt x="180263" y="1097394"/>
                  </a:lnTo>
                  <a:lnTo>
                    <a:pt x="179578" y="1099934"/>
                  </a:lnTo>
                  <a:lnTo>
                    <a:pt x="179578" y="1105014"/>
                  </a:lnTo>
                  <a:lnTo>
                    <a:pt x="178892" y="1108824"/>
                  </a:lnTo>
                  <a:lnTo>
                    <a:pt x="178892" y="1111364"/>
                  </a:lnTo>
                  <a:lnTo>
                    <a:pt x="179578" y="1111364"/>
                  </a:lnTo>
                  <a:lnTo>
                    <a:pt x="182321" y="1112634"/>
                  </a:lnTo>
                  <a:lnTo>
                    <a:pt x="182321" y="1111364"/>
                  </a:lnTo>
                  <a:lnTo>
                    <a:pt x="183007" y="1108824"/>
                  </a:lnTo>
                  <a:lnTo>
                    <a:pt x="183007" y="1103744"/>
                  </a:lnTo>
                  <a:lnTo>
                    <a:pt x="183692" y="1101204"/>
                  </a:lnTo>
                  <a:lnTo>
                    <a:pt x="184378" y="1097394"/>
                  </a:lnTo>
                  <a:lnTo>
                    <a:pt x="184378" y="1091044"/>
                  </a:lnTo>
                  <a:lnTo>
                    <a:pt x="185064" y="1088504"/>
                  </a:lnTo>
                  <a:lnTo>
                    <a:pt x="185064" y="1084694"/>
                  </a:lnTo>
                  <a:lnTo>
                    <a:pt x="185750" y="1083424"/>
                  </a:lnTo>
                  <a:lnTo>
                    <a:pt x="185750" y="1082154"/>
                  </a:lnTo>
                  <a:lnTo>
                    <a:pt x="187121" y="1077074"/>
                  </a:lnTo>
                  <a:lnTo>
                    <a:pt x="187121" y="1074534"/>
                  </a:lnTo>
                  <a:close/>
                </a:path>
                <a:path w="3075940" h="2738120">
                  <a:moveTo>
                    <a:pt x="188493" y="2362390"/>
                  </a:moveTo>
                  <a:lnTo>
                    <a:pt x="187121" y="2362390"/>
                  </a:lnTo>
                  <a:lnTo>
                    <a:pt x="187121" y="2370010"/>
                  </a:lnTo>
                  <a:lnTo>
                    <a:pt x="186436" y="2373820"/>
                  </a:lnTo>
                  <a:lnTo>
                    <a:pt x="186436" y="2377630"/>
                  </a:lnTo>
                  <a:lnTo>
                    <a:pt x="185064" y="2385250"/>
                  </a:lnTo>
                  <a:lnTo>
                    <a:pt x="185064" y="2387790"/>
                  </a:lnTo>
                  <a:lnTo>
                    <a:pt x="184378" y="2390330"/>
                  </a:lnTo>
                  <a:lnTo>
                    <a:pt x="184378" y="2391600"/>
                  </a:lnTo>
                  <a:lnTo>
                    <a:pt x="183692" y="2395410"/>
                  </a:lnTo>
                  <a:lnTo>
                    <a:pt x="183692" y="2399220"/>
                  </a:lnTo>
                  <a:lnTo>
                    <a:pt x="183007" y="2403030"/>
                  </a:lnTo>
                  <a:lnTo>
                    <a:pt x="181635" y="2415730"/>
                  </a:lnTo>
                  <a:lnTo>
                    <a:pt x="180949" y="2420810"/>
                  </a:lnTo>
                  <a:lnTo>
                    <a:pt x="183007" y="2420810"/>
                  </a:lnTo>
                  <a:lnTo>
                    <a:pt x="183692" y="2414460"/>
                  </a:lnTo>
                  <a:lnTo>
                    <a:pt x="185064" y="2406840"/>
                  </a:lnTo>
                  <a:lnTo>
                    <a:pt x="185750" y="2400490"/>
                  </a:lnTo>
                  <a:lnTo>
                    <a:pt x="186436" y="2397950"/>
                  </a:lnTo>
                  <a:lnTo>
                    <a:pt x="186436" y="2395410"/>
                  </a:lnTo>
                  <a:lnTo>
                    <a:pt x="187121" y="2391600"/>
                  </a:lnTo>
                  <a:lnTo>
                    <a:pt x="187121" y="2390330"/>
                  </a:lnTo>
                  <a:lnTo>
                    <a:pt x="187807" y="2389060"/>
                  </a:lnTo>
                  <a:lnTo>
                    <a:pt x="187807" y="2382710"/>
                  </a:lnTo>
                  <a:lnTo>
                    <a:pt x="188493" y="2378900"/>
                  </a:lnTo>
                  <a:lnTo>
                    <a:pt x="188493" y="2362390"/>
                  </a:lnTo>
                  <a:close/>
                </a:path>
                <a:path w="3075940" h="2738120">
                  <a:moveTo>
                    <a:pt x="189865" y="100330"/>
                  </a:moveTo>
                  <a:lnTo>
                    <a:pt x="189179" y="96520"/>
                  </a:lnTo>
                  <a:lnTo>
                    <a:pt x="185064" y="88900"/>
                  </a:lnTo>
                  <a:lnTo>
                    <a:pt x="184378" y="86360"/>
                  </a:lnTo>
                  <a:lnTo>
                    <a:pt x="183692" y="86360"/>
                  </a:lnTo>
                  <a:lnTo>
                    <a:pt x="183692" y="85090"/>
                  </a:lnTo>
                  <a:lnTo>
                    <a:pt x="182321" y="82550"/>
                  </a:lnTo>
                  <a:lnTo>
                    <a:pt x="180949" y="81280"/>
                  </a:lnTo>
                  <a:lnTo>
                    <a:pt x="179578" y="76200"/>
                  </a:lnTo>
                  <a:lnTo>
                    <a:pt x="178206" y="74930"/>
                  </a:lnTo>
                  <a:lnTo>
                    <a:pt x="178206" y="72390"/>
                  </a:lnTo>
                  <a:lnTo>
                    <a:pt x="176834" y="72390"/>
                  </a:lnTo>
                  <a:lnTo>
                    <a:pt x="176834" y="73660"/>
                  </a:lnTo>
                  <a:lnTo>
                    <a:pt x="177520" y="74930"/>
                  </a:lnTo>
                  <a:lnTo>
                    <a:pt x="177520" y="77470"/>
                  </a:lnTo>
                  <a:lnTo>
                    <a:pt x="178206" y="78740"/>
                  </a:lnTo>
                  <a:lnTo>
                    <a:pt x="178206" y="81280"/>
                  </a:lnTo>
                  <a:lnTo>
                    <a:pt x="179578" y="85090"/>
                  </a:lnTo>
                  <a:lnTo>
                    <a:pt x="180263" y="85090"/>
                  </a:lnTo>
                  <a:lnTo>
                    <a:pt x="180263" y="86360"/>
                  </a:lnTo>
                  <a:lnTo>
                    <a:pt x="184378" y="93980"/>
                  </a:lnTo>
                  <a:lnTo>
                    <a:pt x="186436" y="96520"/>
                  </a:lnTo>
                  <a:lnTo>
                    <a:pt x="187807" y="100330"/>
                  </a:lnTo>
                  <a:lnTo>
                    <a:pt x="187807" y="101600"/>
                  </a:lnTo>
                  <a:lnTo>
                    <a:pt x="189865" y="101600"/>
                  </a:lnTo>
                  <a:lnTo>
                    <a:pt x="189865" y="100330"/>
                  </a:lnTo>
                  <a:close/>
                </a:path>
                <a:path w="3075940" h="2738120">
                  <a:moveTo>
                    <a:pt x="191223" y="1179944"/>
                  </a:moveTo>
                  <a:lnTo>
                    <a:pt x="189865" y="1177404"/>
                  </a:lnTo>
                  <a:lnTo>
                    <a:pt x="188493" y="1177404"/>
                  </a:lnTo>
                  <a:lnTo>
                    <a:pt x="188493" y="1178674"/>
                  </a:lnTo>
                  <a:lnTo>
                    <a:pt x="187807" y="1179944"/>
                  </a:lnTo>
                  <a:lnTo>
                    <a:pt x="187807" y="1181214"/>
                  </a:lnTo>
                  <a:lnTo>
                    <a:pt x="187121" y="1182484"/>
                  </a:lnTo>
                  <a:lnTo>
                    <a:pt x="187121" y="1190104"/>
                  </a:lnTo>
                  <a:lnTo>
                    <a:pt x="186436" y="1191374"/>
                  </a:lnTo>
                  <a:lnTo>
                    <a:pt x="186436" y="1195184"/>
                  </a:lnTo>
                  <a:lnTo>
                    <a:pt x="185750" y="1196454"/>
                  </a:lnTo>
                  <a:lnTo>
                    <a:pt x="185750" y="1201534"/>
                  </a:lnTo>
                  <a:lnTo>
                    <a:pt x="185064" y="1205344"/>
                  </a:lnTo>
                  <a:lnTo>
                    <a:pt x="185064" y="1209154"/>
                  </a:lnTo>
                  <a:lnTo>
                    <a:pt x="187121" y="1209154"/>
                  </a:lnTo>
                  <a:lnTo>
                    <a:pt x="187121" y="1205344"/>
                  </a:lnTo>
                  <a:lnTo>
                    <a:pt x="187807" y="1201534"/>
                  </a:lnTo>
                  <a:lnTo>
                    <a:pt x="188493" y="1198994"/>
                  </a:lnTo>
                  <a:lnTo>
                    <a:pt x="188493" y="1197724"/>
                  </a:lnTo>
                  <a:lnTo>
                    <a:pt x="189865" y="1192644"/>
                  </a:lnTo>
                  <a:lnTo>
                    <a:pt x="189865" y="1190104"/>
                  </a:lnTo>
                  <a:lnTo>
                    <a:pt x="190550" y="1188834"/>
                  </a:lnTo>
                  <a:lnTo>
                    <a:pt x="190550" y="1179944"/>
                  </a:lnTo>
                  <a:lnTo>
                    <a:pt x="191223" y="1179944"/>
                  </a:lnTo>
                  <a:close/>
                </a:path>
                <a:path w="3075940" h="2738120">
                  <a:moveTo>
                    <a:pt x="193281" y="2406840"/>
                  </a:moveTo>
                  <a:lnTo>
                    <a:pt x="191223" y="2406840"/>
                  </a:lnTo>
                  <a:lnTo>
                    <a:pt x="191223" y="2409380"/>
                  </a:lnTo>
                  <a:lnTo>
                    <a:pt x="189179" y="2411920"/>
                  </a:lnTo>
                  <a:lnTo>
                    <a:pt x="189179" y="2415730"/>
                  </a:lnTo>
                  <a:lnTo>
                    <a:pt x="188493" y="2417000"/>
                  </a:lnTo>
                  <a:lnTo>
                    <a:pt x="188493" y="2432240"/>
                  </a:lnTo>
                  <a:lnTo>
                    <a:pt x="189179" y="2434780"/>
                  </a:lnTo>
                  <a:lnTo>
                    <a:pt x="190550" y="2434780"/>
                  </a:lnTo>
                  <a:lnTo>
                    <a:pt x="190550" y="2432240"/>
                  </a:lnTo>
                  <a:lnTo>
                    <a:pt x="191223" y="2429700"/>
                  </a:lnTo>
                  <a:lnTo>
                    <a:pt x="191223" y="2425890"/>
                  </a:lnTo>
                  <a:lnTo>
                    <a:pt x="191909" y="2423350"/>
                  </a:lnTo>
                  <a:lnTo>
                    <a:pt x="191909" y="2413190"/>
                  </a:lnTo>
                  <a:lnTo>
                    <a:pt x="192595" y="2411920"/>
                  </a:lnTo>
                  <a:lnTo>
                    <a:pt x="192595" y="2410650"/>
                  </a:lnTo>
                  <a:lnTo>
                    <a:pt x="193281" y="2409380"/>
                  </a:lnTo>
                  <a:lnTo>
                    <a:pt x="193281" y="2406840"/>
                  </a:lnTo>
                  <a:close/>
                </a:path>
                <a:path w="3075940" h="2738120">
                  <a:moveTo>
                    <a:pt x="194652" y="2225230"/>
                  </a:moveTo>
                  <a:lnTo>
                    <a:pt x="193967" y="2223960"/>
                  </a:lnTo>
                  <a:lnTo>
                    <a:pt x="193281" y="2223960"/>
                  </a:lnTo>
                  <a:lnTo>
                    <a:pt x="191909" y="2225230"/>
                  </a:lnTo>
                  <a:lnTo>
                    <a:pt x="192595" y="2226500"/>
                  </a:lnTo>
                  <a:lnTo>
                    <a:pt x="191909" y="2227770"/>
                  </a:lnTo>
                  <a:lnTo>
                    <a:pt x="191909" y="2229040"/>
                  </a:lnTo>
                  <a:lnTo>
                    <a:pt x="190550" y="2234120"/>
                  </a:lnTo>
                  <a:lnTo>
                    <a:pt x="191223" y="2234120"/>
                  </a:lnTo>
                  <a:lnTo>
                    <a:pt x="190550" y="2235390"/>
                  </a:lnTo>
                  <a:lnTo>
                    <a:pt x="190550" y="2241740"/>
                  </a:lnTo>
                  <a:lnTo>
                    <a:pt x="189865" y="2245550"/>
                  </a:lnTo>
                  <a:lnTo>
                    <a:pt x="189865" y="2254440"/>
                  </a:lnTo>
                  <a:lnTo>
                    <a:pt x="191223" y="2254440"/>
                  </a:lnTo>
                  <a:lnTo>
                    <a:pt x="191223" y="2253170"/>
                  </a:lnTo>
                  <a:lnTo>
                    <a:pt x="192595" y="2248090"/>
                  </a:lnTo>
                  <a:lnTo>
                    <a:pt x="192595" y="2243010"/>
                  </a:lnTo>
                  <a:lnTo>
                    <a:pt x="193281" y="2241740"/>
                  </a:lnTo>
                  <a:lnTo>
                    <a:pt x="193281" y="2232850"/>
                  </a:lnTo>
                  <a:lnTo>
                    <a:pt x="193967" y="2231580"/>
                  </a:lnTo>
                  <a:lnTo>
                    <a:pt x="193967" y="2229040"/>
                  </a:lnTo>
                  <a:lnTo>
                    <a:pt x="194652" y="2227770"/>
                  </a:lnTo>
                  <a:lnTo>
                    <a:pt x="194652" y="2225230"/>
                  </a:lnTo>
                  <a:close/>
                </a:path>
                <a:path w="3075940" h="2738120">
                  <a:moveTo>
                    <a:pt x="195338" y="1098664"/>
                  </a:moveTo>
                  <a:lnTo>
                    <a:pt x="193281" y="1098664"/>
                  </a:lnTo>
                  <a:lnTo>
                    <a:pt x="193281" y="1099934"/>
                  </a:lnTo>
                  <a:lnTo>
                    <a:pt x="191909" y="1101204"/>
                  </a:lnTo>
                  <a:lnTo>
                    <a:pt x="191909" y="1103744"/>
                  </a:lnTo>
                  <a:lnTo>
                    <a:pt x="190550" y="1106284"/>
                  </a:lnTo>
                  <a:lnTo>
                    <a:pt x="190550" y="1107554"/>
                  </a:lnTo>
                  <a:lnTo>
                    <a:pt x="189865" y="1108824"/>
                  </a:lnTo>
                  <a:lnTo>
                    <a:pt x="189865" y="1110094"/>
                  </a:lnTo>
                  <a:lnTo>
                    <a:pt x="189179" y="1112634"/>
                  </a:lnTo>
                  <a:lnTo>
                    <a:pt x="189179" y="1113904"/>
                  </a:lnTo>
                  <a:lnTo>
                    <a:pt x="188493" y="1117714"/>
                  </a:lnTo>
                  <a:lnTo>
                    <a:pt x="188493" y="1118984"/>
                  </a:lnTo>
                  <a:lnTo>
                    <a:pt x="187807" y="1120254"/>
                  </a:lnTo>
                  <a:lnTo>
                    <a:pt x="187807" y="1121524"/>
                  </a:lnTo>
                  <a:lnTo>
                    <a:pt x="187121" y="1124064"/>
                  </a:lnTo>
                  <a:lnTo>
                    <a:pt x="187121" y="1126604"/>
                  </a:lnTo>
                  <a:lnTo>
                    <a:pt x="185750" y="1131684"/>
                  </a:lnTo>
                  <a:lnTo>
                    <a:pt x="185750" y="1135494"/>
                  </a:lnTo>
                  <a:lnTo>
                    <a:pt x="185064" y="1138034"/>
                  </a:lnTo>
                  <a:lnTo>
                    <a:pt x="185750" y="1139304"/>
                  </a:lnTo>
                  <a:lnTo>
                    <a:pt x="186436" y="1139304"/>
                  </a:lnTo>
                  <a:lnTo>
                    <a:pt x="187121" y="1138034"/>
                  </a:lnTo>
                  <a:lnTo>
                    <a:pt x="189179" y="1126604"/>
                  </a:lnTo>
                  <a:lnTo>
                    <a:pt x="190550" y="1121524"/>
                  </a:lnTo>
                  <a:lnTo>
                    <a:pt x="190550" y="1118984"/>
                  </a:lnTo>
                  <a:lnTo>
                    <a:pt x="192595" y="1117714"/>
                  </a:lnTo>
                  <a:lnTo>
                    <a:pt x="192595" y="1113904"/>
                  </a:lnTo>
                  <a:lnTo>
                    <a:pt x="193281" y="1112634"/>
                  </a:lnTo>
                  <a:lnTo>
                    <a:pt x="193281" y="1111364"/>
                  </a:lnTo>
                  <a:lnTo>
                    <a:pt x="194652" y="1102474"/>
                  </a:lnTo>
                  <a:lnTo>
                    <a:pt x="195338" y="1101204"/>
                  </a:lnTo>
                  <a:lnTo>
                    <a:pt x="195338" y="1098664"/>
                  </a:lnTo>
                  <a:close/>
                </a:path>
                <a:path w="3075940" h="2738120">
                  <a:moveTo>
                    <a:pt x="196024" y="120650"/>
                  </a:moveTo>
                  <a:lnTo>
                    <a:pt x="194652" y="118110"/>
                  </a:lnTo>
                  <a:lnTo>
                    <a:pt x="193967" y="115570"/>
                  </a:lnTo>
                  <a:lnTo>
                    <a:pt x="191223" y="111760"/>
                  </a:lnTo>
                  <a:lnTo>
                    <a:pt x="190550" y="109220"/>
                  </a:lnTo>
                  <a:lnTo>
                    <a:pt x="185750" y="100330"/>
                  </a:lnTo>
                  <a:lnTo>
                    <a:pt x="184378" y="99060"/>
                  </a:lnTo>
                  <a:lnTo>
                    <a:pt x="183692" y="96520"/>
                  </a:lnTo>
                  <a:lnTo>
                    <a:pt x="179578" y="90170"/>
                  </a:lnTo>
                  <a:lnTo>
                    <a:pt x="178206" y="87630"/>
                  </a:lnTo>
                  <a:lnTo>
                    <a:pt x="178206" y="90170"/>
                  </a:lnTo>
                  <a:lnTo>
                    <a:pt x="177520" y="91440"/>
                  </a:lnTo>
                  <a:lnTo>
                    <a:pt x="177520" y="92710"/>
                  </a:lnTo>
                  <a:lnTo>
                    <a:pt x="179578" y="96520"/>
                  </a:lnTo>
                  <a:lnTo>
                    <a:pt x="180263" y="96520"/>
                  </a:lnTo>
                  <a:lnTo>
                    <a:pt x="181635" y="100330"/>
                  </a:lnTo>
                  <a:lnTo>
                    <a:pt x="182321" y="100330"/>
                  </a:lnTo>
                  <a:lnTo>
                    <a:pt x="185064" y="105410"/>
                  </a:lnTo>
                  <a:lnTo>
                    <a:pt x="185750" y="107950"/>
                  </a:lnTo>
                  <a:lnTo>
                    <a:pt x="188493" y="111760"/>
                  </a:lnTo>
                  <a:lnTo>
                    <a:pt x="190550" y="114300"/>
                  </a:lnTo>
                  <a:lnTo>
                    <a:pt x="191909" y="118110"/>
                  </a:lnTo>
                  <a:lnTo>
                    <a:pt x="193967" y="120650"/>
                  </a:lnTo>
                  <a:lnTo>
                    <a:pt x="194652" y="121920"/>
                  </a:lnTo>
                  <a:lnTo>
                    <a:pt x="195338" y="121920"/>
                  </a:lnTo>
                  <a:lnTo>
                    <a:pt x="196024" y="120650"/>
                  </a:lnTo>
                  <a:close/>
                </a:path>
                <a:path w="3075940" h="2738120">
                  <a:moveTo>
                    <a:pt x="197396" y="1016114"/>
                  </a:moveTo>
                  <a:lnTo>
                    <a:pt x="196710" y="1016114"/>
                  </a:lnTo>
                  <a:lnTo>
                    <a:pt x="196710" y="1014844"/>
                  </a:lnTo>
                  <a:lnTo>
                    <a:pt x="195338" y="1014844"/>
                  </a:lnTo>
                  <a:lnTo>
                    <a:pt x="195338" y="1016114"/>
                  </a:lnTo>
                  <a:lnTo>
                    <a:pt x="194652" y="1017384"/>
                  </a:lnTo>
                  <a:lnTo>
                    <a:pt x="193281" y="1022464"/>
                  </a:lnTo>
                  <a:lnTo>
                    <a:pt x="193281" y="1023734"/>
                  </a:lnTo>
                  <a:lnTo>
                    <a:pt x="192595" y="1025004"/>
                  </a:lnTo>
                  <a:lnTo>
                    <a:pt x="192595" y="1026274"/>
                  </a:lnTo>
                  <a:lnTo>
                    <a:pt x="192036" y="1028382"/>
                  </a:lnTo>
                  <a:lnTo>
                    <a:pt x="191909" y="1030084"/>
                  </a:lnTo>
                  <a:lnTo>
                    <a:pt x="191223" y="1031354"/>
                  </a:lnTo>
                  <a:lnTo>
                    <a:pt x="191223" y="1035164"/>
                  </a:lnTo>
                  <a:lnTo>
                    <a:pt x="190550" y="1036434"/>
                  </a:lnTo>
                  <a:lnTo>
                    <a:pt x="190550" y="1038974"/>
                  </a:lnTo>
                  <a:lnTo>
                    <a:pt x="189865" y="1041514"/>
                  </a:lnTo>
                  <a:lnTo>
                    <a:pt x="189865" y="1044054"/>
                  </a:lnTo>
                  <a:lnTo>
                    <a:pt x="189179" y="1046594"/>
                  </a:lnTo>
                  <a:lnTo>
                    <a:pt x="189179" y="1047864"/>
                  </a:lnTo>
                  <a:lnTo>
                    <a:pt x="191223" y="1047864"/>
                  </a:lnTo>
                  <a:lnTo>
                    <a:pt x="191909" y="1044054"/>
                  </a:lnTo>
                  <a:lnTo>
                    <a:pt x="192595" y="1041514"/>
                  </a:lnTo>
                  <a:lnTo>
                    <a:pt x="193281" y="1037704"/>
                  </a:lnTo>
                  <a:lnTo>
                    <a:pt x="193967" y="1035164"/>
                  </a:lnTo>
                  <a:lnTo>
                    <a:pt x="193967" y="1033894"/>
                  </a:lnTo>
                  <a:lnTo>
                    <a:pt x="194652" y="1031354"/>
                  </a:lnTo>
                  <a:lnTo>
                    <a:pt x="195338" y="1030084"/>
                  </a:lnTo>
                  <a:lnTo>
                    <a:pt x="195338" y="1027544"/>
                  </a:lnTo>
                  <a:lnTo>
                    <a:pt x="196024" y="1026274"/>
                  </a:lnTo>
                  <a:lnTo>
                    <a:pt x="196024" y="1022464"/>
                  </a:lnTo>
                  <a:lnTo>
                    <a:pt x="196710" y="1019924"/>
                  </a:lnTo>
                  <a:lnTo>
                    <a:pt x="196710" y="1017384"/>
                  </a:lnTo>
                  <a:lnTo>
                    <a:pt x="197396" y="1016114"/>
                  </a:lnTo>
                  <a:close/>
                </a:path>
                <a:path w="3075940" h="2738120">
                  <a:moveTo>
                    <a:pt x="197396" y="29210"/>
                  </a:moveTo>
                  <a:lnTo>
                    <a:pt x="196024" y="27940"/>
                  </a:lnTo>
                  <a:lnTo>
                    <a:pt x="196024" y="26670"/>
                  </a:lnTo>
                  <a:lnTo>
                    <a:pt x="195338" y="26670"/>
                  </a:lnTo>
                  <a:lnTo>
                    <a:pt x="193281" y="25400"/>
                  </a:lnTo>
                  <a:lnTo>
                    <a:pt x="193281" y="26670"/>
                  </a:lnTo>
                  <a:lnTo>
                    <a:pt x="193967" y="26670"/>
                  </a:lnTo>
                  <a:lnTo>
                    <a:pt x="193967" y="30480"/>
                  </a:lnTo>
                  <a:lnTo>
                    <a:pt x="195338" y="33020"/>
                  </a:lnTo>
                  <a:lnTo>
                    <a:pt x="195338" y="34290"/>
                  </a:lnTo>
                  <a:lnTo>
                    <a:pt x="197396" y="34290"/>
                  </a:lnTo>
                  <a:lnTo>
                    <a:pt x="197396" y="29210"/>
                  </a:lnTo>
                  <a:close/>
                </a:path>
                <a:path w="3075940" h="2738120">
                  <a:moveTo>
                    <a:pt x="198081" y="1127874"/>
                  </a:moveTo>
                  <a:lnTo>
                    <a:pt x="196710" y="1127874"/>
                  </a:lnTo>
                  <a:lnTo>
                    <a:pt x="196710" y="1129144"/>
                  </a:lnTo>
                  <a:lnTo>
                    <a:pt x="197396" y="1129144"/>
                  </a:lnTo>
                  <a:lnTo>
                    <a:pt x="196710" y="1131684"/>
                  </a:lnTo>
                  <a:lnTo>
                    <a:pt x="195338" y="1140574"/>
                  </a:lnTo>
                  <a:lnTo>
                    <a:pt x="195338" y="1141844"/>
                  </a:lnTo>
                  <a:lnTo>
                    <a:pt x="194652" y="1143114"/>
                  </a:lnTo>
                  <a:lnTo>
                    <a:pt x="194652" y="1149464"/>
                  </a:lnTo>
                  <a:lnTo>
                    <a:pt x="193967" y="1152004"/>
                  </a:lnTo>
                  <a:lnTo>
                    <a:pt x="193967" y="1154544"/>
                  </a:lnTo>
                  <a:lnTo>
                    <a:pt x="192595" y="1160894"/>
                  </a:lnTo>
                  <a:lnTo>
                    <a:pt x="192595" y="1164704"/>
                  </a:lnTo>
                  <a:lnTo>
                    <a:pt x="193281" y="1165974"/>
                  </a:lnTo>
                  <a:lnTo>
                    <a:pt x="194652" y="1165974"/>
                  </a:lnTo>
                  <a:lnTo>
                    <a:pt x="194652" y="1164704"/>
                  </a:lnTo>
                  <a:lnTo>
                    <a:pt x="196710" y="1150734"/>
                  </a:lnTo>
                  <a:lnTo>
                    <a:pt x="196710" y="1149464"/>
                  </a:lnTo>
                  <a:lnTo>
                    <a:pt x="197396" y="1146924"/>
                  </a:lnTo>
                  <a:lnTo>
                    <a:pt x="197396" y="1145654"/>
                  </a:lnTo>
                  <a:lnTo>
                    <a:pt x="198081" y="1144384"/>
                  </a:lnTo>
                  <a:lnTo>
                    <a:pt x="198081" y="1127874"/>
                  </a:lnTo>
                  <a:close/>
                </a:path>
                <a:path w="3075940" h="2738120">
                  <a:moveTo>
                    <a:pt x="199453" y="1188834"/>
                  </a:moveTo>
                  <a:lnTo>
                    <a:pt x="197396" y="1187564"/>
                  </a:lnTo>
                  <a:lnTo>
                    <a:pt x="198081" y="1188834"/>
                  </a:lnTo>
                  <a:lnTo>
                    <a:pt x="199453" y="1188834"/>
                  </a:lnTo>
                  <a:close/>
                </a:path>
                <a:path w="3075940" h="2738120">
                  <a:moveTo>
                    <a:pt x="200139" y="2194750"/>
                  </a:moveTo>
                  <a:lnTo>
                    <a:pt x="199453" y="2193480"/>
                  </a:lnTo>
                  <a:lnTo>
                    <a:pt x="198081" y="2193480"/>
                  </a:lnTo>
                  <a:lnTo>
                    <a:pt x="198081" y="2198560"/>
                  </a:lnTo>
                  <a:lnTo>
                    <a:pt x="198767" y="2202370"/>
                  </a:lnTo>
                  <a:lnTo>
                    <a:pt x="198653" y="2204910"/>
                  </a:lnTo>
                  <a:lnTo>
                    <a:pt x="196024" y="2234120"/>
                  </a:lnTo>
                  <a:lnTo>
                    <a:pt x="195338" y="2239200"/>
                  </a:lnTo>
                  <a:lnTo>
                    <a:pt x="195338" y="2244280"/>
                  </a:lnTo>
                  <a:lnTo>
                    <a:pt x="194652" y="2248090"/>
                  </a:lnTo>
                  <a:lnTo>
                    <a:pt x="193395" y="2262060"/>
                  </a:lnTo>
                  <a:lnTo>
                    <a:pt x="193281" y="2278570"/>
                  </a:lnTo>
                  <a:lnTo>
                    <a:pt x="189865" y="2303970"/>
                  </a:lnTo>
                  <a:lnTo>
                    <a:pt x="189865" y="2307780"/>
                  </a:lnTo>
                  <a:lnTo>
                    <a:pt x="189179" y="2312860"/>
                  </a:lnTo>
                  <a:lnTo>
                    <a:pt x="189179" y="2317940"/>
                  </a:lnTo>
                  <a:lnTo>
                    <a:pt x="188493" y="2323020"/>
                  </a:lnTo>
                  <a:lnTo>
                    <a:pt x="186436" y="2350960"/>
                  </a:lnTo>
                  <a:lnTo>
                    <a:pt x="187121" y="2350960"/>
                  </a:lnTo>
                  <a:lnTo>
                    <a:pt x="188493" y="2352230"/>
                  </a:lnTo>
                  <a:lnTo>
                    <a:pt x="189179" y="2352230"/>
                  </a:lnTo>
                  <a:lnTo>
                    <a:pt x="189179" y="2350960"/>
                  </a:lnTo>
                  <a:lnTo>
                    <a:pt x="189865" y="2345880"/>
                  </a:lnTo>
                  <a:lnTo>
                    <a:pt x="189865" y="2340800"/>
                  </a:lnTo>
                  <a:lnTo>
                    <a:pt x="190550" y="2334450"/>
                  </a:lnTo>
                  <a:lnTo>
                    <a:pt x="191223" y="2326830"/>
                  </a:lnTo>
                  <a:lnTo>
                    <a:pt x="191909" y="2317940"/>
                  </a:lnTo>
                  <a:lnTo>
                    <a:pt x="192595" y="2310320"/>
                  </a:lnTo>
                  <a:lnTo>
                    <a:pt x="193281" y="2305240"/>
                  </a:lnTo>
                  <a:lnTo>
                    <a:pt x="193281" y="2300160"/>
                  </a:lnTo>
                  <a:lnTo>
                    <a:pt x="193967" y="2295080"/>
                  </a:lnTo>
                  <a:lnTo>
                    <a:pt x="195237" y="2279840"/>
                  </a:lnTo>
                  <a:lnTo>
                    <a:pt x="195338" y="2273490"/>
                  </a:lnTo>
                  <a:lnTo>
                    <a:pt x="194652" y="2272220"/>
                  </a:lnTo>
                  <a:lnTo>
                    <a:pt x="194652" y="2269680"/>
                  </a:lnTo>
                  <a:lnTo>
                    <a:pt x="196024" y="2269680"/>
                  </a:lnTo>
                  <a:lnTo>
                    <a:pt x="196024" y="2268410"/>
                  </a:lnTo>
                  <a:lnTo>
                    <a:pt x="195338" y="2267140"/>
                  </a:lnTo>
                  <a:lnTo>
                    <a:pt x="197459" y="2246820"/>
                  </a:lnTo>
                  <a:lnTo>
                    <a:pt x="197980" y="2240470"/>
                  </a:lnTo>
                  <a:lnTo>
                    <a:pt x="198081" y="2236660"/>
                  </a:lnTo>
                  <a:lnTo>
                    <a:pt x="198767" y="2232850"/>
                  </a:lnTo>
                  <a:lnTo>
                    <a:pt x="198767" y="2226500"/>
                  </a:lnTo>
                  <a:lnTo>
                    <a:pt x="199453" y="2222690"/>
                  </a:lnTo>
                  <a:lnTo>
                    <a:pt x="199453" y="2212530"/>
                  </a:lnTo>
                  <a:lnTo>
                    <a:pt x="200139" y="2209990"/>
                  </a:lnTo>
                  <a:lnTo>
                    <a:pt x="200139" y="2202370"/>
                  </a:lnTo>
                  <a:lnTo>
                    <a:pt x="199453" y="2199830"/>
                  </a:lnTo>
                  <a:lnTo>
                    <a:pt x="199453" y="2196020"/>
                  </a:lnTo>
                  <a:lnTo>
                    <a:pt x="200139" y="2196020"/>
                  </a:lnTo>
                  <a:lnTo>
                    <a:pt x="200139" y="2194750"/>
                  </a:lnTo>
                  <a:close/>
                </a:path>
                <a:path w="3075940" h="2738120">
                  <a:moveTo>
                    <a:pt x="201510" y="2324290"/>
                  </a:moveTo>
                  <a:lnTo>
                    <a:pt x="200825" y="2321750"/>
                  </a:lnTo>
                  <a:lnTo>
                    <a:pt x="200825" y="2320480"/>
                  </a:lnTo>
                  <a:lnTo>
                    <a:pt x="198081" y="2320480"/>
                  </a:lnTo>
                  <a:lnTo>
                    <a:pt x="198081" y="2325560"/>
                  </a:lnTo>
                  <a:lnTo>
                    <a:pt x="197396" y="2329370"/>
                  </a:lnTo>
                  <a:lnTo>
                    <a:pt x="194652" y="2345880"/>
                  </a:lnTo>
                  <a:lnTo>
                    <a:pt x="193967" y="2349690"/>
                  </a:lnTo>
                  <a:lnTo>
                    <a:pt x="193967" y="2353500"/>
                  </a:lnTo>
                  <a:lnTo>
                    <a:pt x="193281" y="2356040"/>
                  </a:lnTo>
                  <a:lnTo>
                    <a:pt x="191909" y="2364930"/>
                  </a:lnTo>
                  <a:lnTo>
                    <a:pt x="191808" y="2372550"/>
                  </a:lnTo>
                  <a:lnTo>
                    <a:pt x="189966" y="2394140"/>
                  </a:lnTo>
                  <a:lnTo>
                    <a:pt x="189865" y="2396680"/>
                  </a:lnTo>
                  <a:lnTo>
                    <a:pt x="191223" y="2396680"/>
                  </a:lnTo>
                  <a:lnTo>
                    <a:pt x="191223" y="2395410"/>
                  </a:lnTo>
                  <a:lnTo>
                    <a:pt x="192595" y="2386520"/>
                  </a:lnTo>
                  <a:lnTo>
                    <a:pt x="192595" y="2380170"/>
                  </a:lnTo>
                  <a:lnTo>
                    <a:pt x="196024" y="2373820"/>
                  </a:lnTo>
                  <a:lnTo>
                    <a:pt x="197396" y="2361120"/>
                  </a:lnTo>
                  <a:lnTo>
                    <a:pt x="198081" y="2356040"/>
                  </a:lnTo>
                  <a:lnTo>
                    <a:pt x="198081" y="2352230"/>
                  </a:lnTo>
                  <a:lnTo>
                    <a:pt x="198767" y="2347150"/>
                  </a:lnTo>
                  <a:lnTo>
                    <a:pt x="200825" y="2329370"/>
                  </a:lnTo>
                  <a:lnTo>
                    <a:pt x="200825" y="2328100"/>
                  </a:lnTo>
                  <a:lnTo>
                    <a:pt x="201510" y="2324290"/>
                  </a:lnTo>
                  <a:close/>
                </a:path>
                <a:path w="3075940" h="2738120">
                  <a:moveTo>
                    <a:pt x="201510" y="31750"/>
                  </a:moveTo>
                  <a:lnTo>
                    <a:pt x="200825" y="29210"/>
                  </a:lnTo>
                  <a:lnTo>
                    <a:pt x="200825" y="26670"/>
                  </a:lnTo>
                  <a:lnTo>
                    <a:pt x="200139" y="26670"/>
                  </a:lnTo>
                  <a:lnTo>
                    <a:pt x="200139" y="25400"/>
                  </a:lnTo>
                  <a:lnTo>
                    <a:pt x="199453" y="25400"/>
                  </a:lnTo>
                  <a:lnTo>
                    <a:pt x="199453" y="24130"/>
                  </a:lnTo>
                  <a:lnTo>
                    <a:pt x="198767" y="24130"/>
                  </a:lnTo>
                  <a:lnTo>
                    <a:pt x="198767" y="22860"/>
                  </a:lnTo>
                  <a:lnTo>
                    <a:pt x="197396" y="22860"/>
                  </a:lnTo>
                  <a:lnTo>
                    <a:pt x="197396" y="27940"/>
                  </a:lnTo>
                  <a:lnTo>
                    <a:pt x="198767" y="33020"/>
                  </a:lnTo>
                  <a:lnTo>
                    <a:pt x="199453" y="34290"/>
                  </a:lnTo>
                  <a:lnTo>
                    <a:pt x="201510" y="34290"/>
                  </a:lnTo>
                  <a:lnTo>
                    <a:pt x="201510" y="31750"/>
                  </a:lnTo>
                  <a:close/>
                </a:path>
                <a:path w="3075940" h="2738120">
                  <a:moveTo>
                    <a:pt x="203568" y="1030084"/>
                  </a:moveTo>
                  <a:lnTo>
                    <a:pt x="202196" y="1030084"/>
                  </a:lnTo>
                  <a:lnTo>
                    <a:pt x="202196" y="1033894"/>
                  </a:lnTo>
                  <a:lnTo>
                    <a:pt x="200825" y="1035164"/>
                  </a:lnTo>
                  <a:lnTo>
                    <a:pt x="200139" y="1038974"/>
                  </a:lnTo>
                  <a:lnTo>
                    <a:pt x="199453" y="1040244"/>
                  </a:lnTo>
                  <a:lnTo>
                    <a:pt x="198767" y="1042784"/>
                  </a:lnTo>
                  <a:lnTo>
                    <a:pt x="198767" y="1044054"/>
                  </a:lnTo>
                  <a:lnTo>
                    <a:pt x="197396" y="1049134"/>
                  </a:lnTo>
                  <a:lnTo>
                    <a:pt x="197396" y="1050404"/>
                  </a:lnTo>
                  <a:lnTo>
                    <a:pt x="196024" y="1055484"/>
                  </a:lnTo>
                  <a:lnTo>
                    <a:pt x="196024" y="1058024"/>
                  </a:lnTo>
                  <a:lnTo>
                    <a:pt x="195338" y="1060564"/>
                  </a:lnTo>
                  <a:lnTo>
                    <a:pt x="193967" y="1068184"/>
                  </a:lnTo>
                  <a:lnTo>
                    <a:pt x="193967" y="1071994"/>
                  </a:lnTo>
                  <a:lnTo>
                    <a:pt x="194652" y="1073264"/>
                  </a:lnTo>
                  <a:lnTo>
                    <a:pt x="195338" y="1073264"/>
                  </a:lnTo>
                  <a:lnTo>
                    <a:pt x="196024" y="1071994"/>
                  </a:lnTo>
                  <a:lnTo>
                    <a:pt x="196710" y="1068184"/>
                  </a:lnTo>
                  <a:lnTo>
                    <a:pt x="198081" y="1063104"/>
                  </a:lnTo>
                  <a:lnTo>
                    <a:pt x="198767" y="1059294"/>
                  </a:lnTo>
                  <a:lnTo>
                    <a:pt x="200139" y="1052944"/>
                  </a:lnTo>
                  <a:lnTo>
                    <a:pt x="200825" y="1050404"/>
                  </a:lnTo>
                  <a:lnTo>
                    <a:pt x="200825" y="1047864"/>
                  </a:lnTo>
                  <a:lnTo>
                    <a:pt x="201510" y="1046594"/>
                  </a:lnTo>
                  <a:lnTo>
                    <a:pt x="201510" y="1041514"/>
                  </a:lnTo>
                  <a:lnTo>
                    <a:pt x="202196" y="1041514"/>
                  </a:lnTo>
                  <a:lnTo>
                    <a:pt x="202196" y="1040244"/>
                  </a:lnTo>
                  <a:lnTo>
                    <a:pt x="203568" y="1036434"/>
                  </a:lnTo>
                  <a:lnTo>
                    <a:pt x="203568" y="1030084"/>
                  </a:lnTo>
                  <a:close/>
                </a:path>
                <a:path w="3075940" h="2738120">
                  <a:moveTo>
                    <a:pt x="204254" y="2182050"/>
                  </a:moveTo>
                  <a:lnTo>
                    <a:pt x="202882" y="2182050"/>
                  </a:lnTo>
                  <a:lnTo>
                    <a:pt x="201510" y="2183320"/>
                  </a:lnTo>
                  <a:lnTo>
                    <a:pt x="202196" y="2183320"/>
                  </a:lnTo>
                  <a:lnTo>
                    <a:pt x="202196" y="2187130"/>
                  </a:lnTo>
                  <a:lnTo>
                    <a:pt x="201510" y="2189670"/>
                  </a:lnTo>
                  <a:lnTo>
                    <a:pt x="201510" y="2203640"/>
                  </a:lnTo>
                  <a:lnTo>
                    <a:pt x="202882" y="2202370"/>
                  </a:lnTo>
                  <a:lnTo>
                    <a:pt x="203568" y="2202370"/>
                  </a:lnTo>
                  <a:lnTo>
                    <a:pt x="204254" y="2201100"/>
                  </a:lnTo>
                  <a:lnTo>
                    <a:pt x="204254" y="2182050"/>
                  </a:lnTo>
                  <a:close/>
                </a:path>
                <a:path w="3075940" h="2738120">
                  <a:moveTo>
                    <a:pt x="212483" y="1092314"/>
                  </a:moveTo>
                  <a:lnTo>
                    <a:pt x="211112" y="1092314"/>
                  </a:lnTo>
                  <a:lnTo>
                    <a:pt x="211112" y="1094854"/>
                  </a:lnTo>
                  <a:lnTo>
                    <a:pt x="210426" y="1097394"/>
                  </a:lnTo>
                  <a:lnTo>
                    <a:pt x="209740" y="1103744"/>
                  </a:lnTo>
                  <a:lnTo>
                    <a:pt x="206311" y="1127874"/>
                  </a:lnTo>
                  <a:lnTo>
                    <a:pt x="204254" y="1141844"/>
                  </a:lnTo>
                  <a:lnTo>
                    <a:pt x="202882" y="1149464"/>
                  </a:lnTo>
                  <a:lnTo>
                    <a:pt x="202196" y="1155814"/>
                  </a:lnTo>
                  <a:lnTo>
                    <a:pt x="201510" y="1163434"/>
                  </a:lnTo>
                  <a:lnTo>
                    <a:pt x="200825" y="1172324"/>
                  </a:lnTo>
                  <a:lnTo>
                    <a:pt x="199453" y="1179944"/>
                  </a:lnTo>
                  <a:lnTo>
                    <a:pt x="199453" y="1187564"/>
                  </a:lnTo>
                  <a:lnTo>
                    <a:pt x="200825" y="1174864"/>
                  </a:lnTo>
                  <a:lnTo>
                    <a:pt x="201510" y="1169784"/>
                  </a:lnTo>
                  <a:lnTo>
                    <a:pt x="202526" y="1163434"/>
                  </a:lnTo>
                  <a:lnTo>
                    <a:pt x="203479" y="1157084"/>
                  </a:lnTo>
                  <a:lnTo>
                    <a:pt x="204304" y="1150734"/>
                  </a:lnTo>
                  <a:lnTo>
                    <a:pt x="204939" y="1144384"/>
                  </a:lnTo>
                  <a:lnTo>
                    <a:pt x="205625" y="1141844"/>
                  </a:lnTo>
                  <a:lnTo>
                    <a:pt x="205625" y="1139304"/>
                  </a:lnTo>
                  <a:lnTo>
                    <a:pt x="206311" y="1138034"/>
                  </a:lnTo>
                  <a:lnTo>
                    <a:pt x="206997" y="1134224"/>
                  </a:lnTo>
                  <a:lnTo>
                    <a:pt x="206997" y="1130414"/>
                  </a:lnTo>
                  <a:lnTo>
                    <a:pt x="207683" y="1127874"/>
                  </a:lnTo>
                  <a:lnTo>
                    <a:pt x="209740" y="1112634"/>
                  </a:lnTo>
                  <a:lnTo>
                    <a:pt x="210426" y="1110094"/>
                  </a:lnTo>
                  <a:lnTo>
                    <a:pt x="210426" y="1106284"/>
                  </a:lnTo>
                  <a:lnTo>
                    <a:pt x="211112" y="1103744"/>
                  </a:lnTo>
                  <a:lnTo>
                    <a:pt x="211797" y="1097394"/>
                  </a:lnTo>
                  <a:lnTo>
                    <a:pt x="211797" y="1096124"/>
                  </a:lnTo>
                  <a:lnTo>
                    <a:pt x="212483" y="1093584"/>
                  </a:lnTo>
                  <a:lnTo>
                    <a:pt x="212483" y="1092314"/>
                  </a:lnTo>
                  <a:close/>
                </a:path>
                <a:path w="3075940" h="2738120">
                  <a:moveTo>
                    <a:pt x="212483" y="1037704"/>
                  </a:moveTo>
                  <a:lnTo>
                    <a:pt x="211112" y="1037704"/>
                  </a:lnTo>
                  <a:lnTo>
                    <a:pt x="209740" y="1041514"/>
                  </a:lnTo>
                  <a:lnTo>
                    <a:pt x="209054" y="1046594"/>
                  </a:lnTo>
                  <a:lnTo>
                    <a:pt x="207683" y="1050404"/>
                  </a:lnTo>
                  <a:lnTo>
                    <a:pt x="206997" y="1054214"/>
                  </a:lnTo>
                  <a:lnTo>
                    <a:pt x="205625" y="1058024"/>
                  </a:lnTo>
                  <a:lnTo>
                    <a:pt x="204939" y="1061834"/>
                  </a:lnTo>
                  <a:lnTo>
                    <a:pt x="204939" y="1064374"/>
                  </a:lnTo>
                  <a:lnTo>
                    <a:pt x="204254" y="1066914"/>
                  </a:lnTo>
                  <a:lnTo>
                    <a:pt x="204254" y="1068184"/>
                  </a:lnTo>
                  <a:lnTo>
                    <a:pt x="203568" y="1070724"/>
                  </a:lnTo>
                  <a:lnTo>
                    <a:pt x="203568" y="1074534"/>
                  </a:lnTo>
                  <a:lnTo>
                    <a:pt x="202882" y="1077074"/>
                  </a:lnTo>
                  <a:lnTo>
                    <a:pt x="200825" y="1099934"/>
                  </a:lnTo>
                  <a:lnTo>
                    <a:pt x="201510" y="1101204"/>
                  </a:lnTo>
                  <a:lnTo>
                    <a:pt x="202196" y="1101204"/>
                  </a:lnTo>
                  <a:lnTo>
                    <a:pt x="202882" y="1099934"/>
                  </a:lnTo>
                  <a:lnTo>
                    <a:pt x="203568" y="1096124"/>
                  </a:lnTo>
                  <a:lnTo>
                    <a:pt x="204254" y="1091044"/>
                  </a:lnTo>
                  <a:lnTo>
                    <a:pt x="204939" y="1087234"/>
                  </a:lnTo>
                  <a:lnTo>
                    <a:pt x="209054" y="1056754"/>
                  </a:lnTo>
                  <a:lnTo>
                    <a:pt x="209740" y="1050404"/>
                  </a:lnTo>
                  <a:lnTo>
                    <a:pt x="211112" y="1042784"/>
                  </a:lnTo>
                  <a:lnTo>
                    <a:pt x="212483" y="1037704"/>
                  </a:lnTo>
                  <a:close/>
                </a:path>
                <a:path w="3075940" h="2738120">
                  <a:moveTo>
                    <a:pt x="213156" y="78740"/>
                  </a:moveTo>
                  <a:lnTo>
                    <a:pt x="211797" y="73660"/>
                  </a:lnTo>
                  <a:lnTo>
                    <a:pt x="210426" y="69850"/>
                  </a:lnTo>
                  <a:lnTo>
                    <a:pt x="209054" y="64770"/>
                  </a:lnTo>
                  <a:lnTo>
                    <a:pt x="207683" y="60960"/>
                  </a:lnTo>
                  <a:lnTo>
                    <a:pt x="206997" y="59690"/>
                  </a:lnTo>
                  <a:lnTo>
                    <a:pt x="206997" y="58420"/>
                  </a:lnTo>
                  <a:lnTo>
                    <a:pt x="205625" y="54610"/>
                  </a:lnTo>
                  <a:lnTo>
                    <a:pt x="204939" y="50800"/>
                  </a:lnTo>
                  <a:lnTo>
                    <a:pt x="204254" y="49530"/>
                  </a:lnTo>
                  <a:lnTo>
                    <a:pt x="203568" y="45720"/>
                  </a:lnTo>
                  <a:lnTo>
                    <a:pt x="202196" y="40640"/>
                  </a:lnTo>
                  <a:lnTo>
                    <a:pt x="202196" y="36830"/>
                  </a:lnTo>
                  <a:lnTo>
                    <a:pt x="200825" y="36830"/>
                  </a:lnTo>
                  <a:lnTo>
                    <a:pt x="200825" y="41910"/>
                  </a:lnTo>
                  <a:lnTo>
                    <a:pt x="201510" y="45720"/>
                  </a:lnTo>
                  <a:lnTo>
                    <a:pt x="201510" y="48260"/>
                  </a:lnTo>
                  <a:lnTo>
                    <a:pt x="202196" y="50800"/>
                  </a:lnTo>
                  <a:lnTo>
                    <a:pt x="202882" y="54610"/>
                  </a:lnTo>
                  <a:lnTo>
                    <a:pt x="202882" y="55880"/>
                  </a:lnTo>
                  <a:lnTo>
                    <a:pt x="203568" y="57150"/>
                  </a:lnTo>
                  <a:lnTo>
                    <a:pt x="203568" y="58420"/>
                  </a:lnTo>
                  <a:lnTo>
                    <a:pt x="205625" y="64770"/>
                  </a:lnTo>
                  <a:lnTo>
                    <a:pt x="207683" y="69850"/>
                  </a:lnTo>
                  <a:lnTo>
                    <a:pt x="209054" y="74930"/>
                  </a:lnTo>
                  <a:lnTo>
                    <a:pt x="211112" y="78740"/>
                  </a:lnTo>
                  <a:lnTo>
                    <a:pt x="211112" y="80010"/>
                  </a:lnTo>
                  <a:lnTo>
                    <a:pt x="213156" y="80010"/>
                  </a:lnTo>
                  <a:lnTo>
                    <a:pt x="213156" y="78740"/>
                  </a:lnTo>
                  <a:close/>
                </a:path>
                <a:path w="3075940" h="2738120">
                  <a:moveTo>
                    <a:pt x="214528" y="1157084"/>
                  </a:moveTo>
                  <a:lnTo>
                    <a:pt x="213842" y="1157084"/>
                  </a:lnTo>
                  <a:lnTo>
                    <a:pt x="212483" y="1158354"/>
                  </a:lnTo>
                  <a:lnTo>
                    <a:pt x="212483" y="1159624"/>
                  </a:lnTo>
                  <a:lnTo>
                    <a:pt x="211797" y="1160894"/>
                  </a:lnTo>
                  <a:lnTo>
                    <a:pt x="211112" y="1163434"/>
                  </a:lnTo>
                  <a:lnTo>
                    <a:pt x="211112" y="1167244"/>
                  </a:lnTo>
                  <a:lnTo>
                    <a:pt x="210426" y="1167244"/>
                  </a:lnTo>
                  <a:lnTo>
                    <a:pt x="210426" y="1168514"/>
                  </a:lnTo>
                  <a:lnTo>
                    <a:pt x="209740" y="1171054"/>
                  </a:lnTo>
                  <a:lnTo>
                    <a:pt x="209740" y="1173594"/>
                  </a:lnTo>
                  <a:lnTo>
                    <a:pt x="209054" y="1174864"/>
                  </a:lnTo>
                  <a:lnTo>
                    <a:pt x="209054" y="1177404"/>
                  </a:lnTo>
                  <a:lnTo>
                    <a:pt x="208368" y="1179944"/>
                  </a:lnTo>
                  <a:lnTo>
                    <a:pt x="208368" y="1181214"/>
                  </a:lnTo>
                  <a:lnTo>
                    <a:pt x="206997" y="1191374"/>
                  </a:lnTo>
                  <a:lnTo>
                    <a:pt x="206997" y="1195184"/>
                  </a:lnTo>
                  <a:lnTo>
                    <a:pt x="209054" y="1195184"/>
                  </a:lnTo>
                  <a:lnTo>
                    <a:pt x="211112" y="1183754"/>
                  </a:lnTo>
                  <a:lnTo>
                    <a:pt x="211797" y="1181214"/>
                  </a:lnTo>
                  <a:lnTo>
                    <a:pt x="211797" y="1178674"/>
                  </a:lnTo>
                  <a:lnTo>
                    <a:pt x="212483" y="1176134"/>
                  </a:lnTo>
                  <a:lnTo>
                    <a:pt x="212483" y="1174864"/>
                  </a:lnTo>
                  <a:lnTo>
                    <a:pt x="213156" y="1173594"/>
                  </a:lnTo>
                  <a:lnTo>
                    <a:pt x="213156" y="1168514"/>
                  </a:lnTo>
                  <a:lnTo>
                    <a:pt x="213842" y="1167244"/>
                  </a:lnTo>
                  <a:lnTo>
                    <a:pt x="213842" y="1162164"/>
                  </a:lnTo>
                  <a:lnTo>
                    <a:pt x="214528" y="1159624"/>
                  </a:lnTo>
                  <a:lnTo>
                    <a:pt x="214528" y="1157084"/>
                  </a:lnTo>
                  <a:close/>
                </a:path>
                <a:path w="3075940" h="2738120">
                  <a:moveTo>
                    <a:pt x="215214" y="158750"/>
                  </a:moveTo>
                  <a:lnTo>
                    <a:pt x="213842" y="156210"/>
                  </a:lnTo>
                  <a:lnTo>
                    <a:pt x="211112" y="148590"/>
                  </a:lnTo>
                  <a:lnTo>
                    <a:pt x="210426" y="147320"/>
                  </a:lnTo>
                  <a:lnTo>
                    <a:pt x="210426" y="146050"/>
                  </a:lnTo>
                  <a:lnTo>
                    <a:pt x="209740" y="143510"/>
                  </a:lnTo>
                  <a:lnTo>
                    <a:pt x="209054" y="143510"/>
                  </a:lnTo>
                  <a:lnTo>
                    <a:pt x="209054" y="140970"/>
                  </a:lnTo>
                  <a:lnTo>
                    <a:pt x="208368" y="140970"/>
                  </a:lnTo>
                  <a:lnTo>
                    <a:pt x="206997" y="137160"/>
                  </a:lnTo>
                  <a:lnTo>
                    <a:pt x="202196" y="128270"/>
                  </a:lnTo>
                  <a:lnTo>
                    <a:pt x="200139" y="128270"/>
                  </a:lnTo>
                  <a:lnTo>
                    <a:pt x="200139" y="129540"/>
                  </a:lnTo>
                  <a:lnTo>
                    <a:pt x="200825" y="129540"/>
                  </a:lnTo>
                  <a:lnTo>
                    <a:pt x="201510" y="132080"/>
                  </a:lnTo>
                  <a:lnTo>
                    <a:pt x="202882" y="134620"/>
                  </a:lnTo>
                  <a:lnTo>
                    <a:pt x="204939" y="139700"/>
                  </a:lnTo>
                  <a:lnTo>
                    <a:pt x="205625" y="143510"/>
                  </a:lnTo>
                  <a:lnTo>
                    <a:pt x="206997" y="146050"/>
                  </a:lnTo>
                  <a:lnTo>
                    <a:pt x="207683" y="148590"/>
                  </a:lnTo>
                  <a:lnTo>
                    <a:pt x="208368" y="149860"/>
                  </a:lnTo>
                  <a:lnTo>
                    <a:pt x="209054" y="152400"/>
                  </a:lnTo>
                  <a:lnTo>
                    <a:pt x="211797" y="157480"/>
                  </a:lnTo>
                  <a:lnTo>
                    <a:pt x="213156" y="161290"/>
                  </a:lnTo>
                  <a:lnTo>
                    <a:pt x="215214" y="161290"/>
                  </a:lnTo>
                  <a:lnTo>
                    <a:pt x="215214" y="158750"/>
                  </a:lnTo>
                  <a:close/>
                </a:path>
                <a:path w="3075940" h="2738120">
                  <a:moveTo>
                    <a:pt x="215900" y="69850"/>
                  </a:moveTo>
                  <a:lnTo>
                    <a:pt x="214528" y="69850"/>
                  </a:lnTo>
                  <a:lnTo>
                    <a:pt x="214528" y="68580"/>
                  </a:lnTo>
                  <a:lnTo>
                    <a:pt x="213842" y="67310"/>
                  </a:lnTo>
                  <a:lnTo>
                    <a:pt x="213842" y="66040"/>
                  </a:lnTo>
                  <a:lnTo>
                    <a:pt x="213156" y="63500"/>
                  </a:lnTo>
                  <a:lnTo>
                    <a:pt x="213156" y="60960"/>
                  </a:lnTo>
                  <a:lnTo>
                    <a:pt x="211112" y="57150"/>
                  </a:lnTo>
                  <a:lnTo>
                    <a:pt x="211112" y="55880"/>
                  </a:lnTo>
                  <a:lnTo>
                    <a:pt x="210426" y="54610"/>
                  </a:lnTo>
                  <a:lnTo>
                    <a:pt x="210426" y="52070"/>
                  </a:lnTo>
                  <a:lnTo>
                    <a:pt x="209054" y="49530"/>
                  </a:lnTo>
                  <a:lnTo>
                    <a:pt x="209054" y="48260"/>
                  </a:lnTo>
                  <a:lnTo>
                    <a:pt x="208368" y="48260"/>
                  </a:lnTo>
                  <a:lnTo>
                    <a:pt x="208368" y="46990"/>
                  </a:lnTo>
                  <a:lnTo>
                    <a:pt x="206997" y="45720"/>
                  </a:lnTo>
                  <a:lnTo>
                    <a:pt x="206997" y="44450"/>
                  </a:lnTo>
                  <a:lnTo>
                    <a:pt x="206997" y="43180"/>
                  </a:lnTo>
                  <a:lnTo>
                    <a:pt x="204939" y="43180"/>
                  </a:lnTo>
                  <a:lnTo>
                    <a:pt x="205625" y="45720"/>
                  </a:lnTo>
                  <a:lnTo>
                    <a:pt x="205625" y="46990"/>
                  </a:lnTo>
                  <a:lnTo>
                    <a:pt x="206311" y="48260"/>
                  </a:lnTo>
                  <a:lnTo>
                    <a:pt x="207683" y="54610"/>
                  </a:lnTo>
                  <a:lnTo>
                    <a:pt x="208368" y="55880"/>
                  </a:lnTo>
                  <a:lnTo>
                    <a:pt x="208368" y="57150"/>
                  </a:lnTo>
                  <a:lnTo>
                    <a:pt x="209054" y="58420"/>
                  </a:lnTo>
                  <a:lnTo>
                    <a:pt x="209054" y="60960"/>
                  </a:lnTo>
                  <a:lnTo>
                    <a:pt x="209740" y="63500"/>
                  </a:lnTo>
                  <a:lnTo>
                    <a:pt x="211797" y="67310"/>
                  </a:lnTo>
                  <a:lnTo>
                    <a:pt x="213156" y="73660"/>
                  </a:lnTo>
                  <a:lnTo>
                    <a:pt x="213156" y="76200"/>
                  </a:lnTo>
                  <a:lnTo>
                    <a:pt x="213842" y="76200"/>
                  </a:lnTo>
                  <a:lnTo>
                    <a:pt x="213842" y="77470"/>
                  </a:lnTo>
                  <a:lnTo>
                    <a:pt x="215900" y="77470"/>
                  </a:lnTo>
                  <a:lnTo>
                    <a:pt x="215900" y="69850"/>
                  </a:lnTo>
                  <a:close/>
                </a:path>
                <a:path w="3075940" h="2738120">
                  <a:moveTo>
                    <a:pt x="221386" y="1056754"/>
                  </a:moveTo>
                  <a:lnTo>
                    <a:pt x="220014" y="1056754"/>
                  </a:lnTo>
                  <a:lnTo>
                    <a:pt x="220014" y="1058024"/>
                  </a:lnTo>
                  <a:lnTo>
                    <a:pt x="219329" y="1060564"/>
                  </a:lnTo>
                  <a:lnTo>
                    <a:pt x="217957" y="1068184"/>
                  </a:lnTo>
                  <a:lnTo>
                    <a:pt x="217957" y="1071994"/>
                  </a:lnTo>
                  <a:lnTo>
                    <a:pt x="217271" y="1073264"/>
                  </a:lnTo>
                  <a:lnTo>
                    <a:pt x="217271" y="1075804"/>
                  </a:lnTo>
                  <a:lnTo>
                    <a:pt x="216585" y="1077074"/>
                  </a:lnTo>
                  <a:lnTo>
                    <a:pt x="216585" y="1082154"/>
                  </a:lnTo>
                  <a:lnTo>
                    <a:pt x="215900" y="1085964"/>
                  </a:lnTo>
                  <a:lnTo>
                    <a:pt x="215900" y="1091044"/>
                  </a:lnTo>
                  <a:lnTo>
                    <a:pt x="217271" y="1091044"/>
                  </a:lnTo>
                  <a:lnTo>
                    <a:pt x="217957" y="1089774"/>
                  </a:lnTo>
                  <a:lnTo>
                    <a:pt x="217957" y="1087234"/>
                  </a:lnTo>
                  <a:lnTo>
                    <a:pt x="218643" y="1084694"/>
                  </a:lnTo>
                  <a:lnTo>
                    <a:pt x="219329" y="1080884"/>
                  </a:lnTo>
                  <a:lnTo>
                    <a:pt x="219329" y="1078344"/>
                  </a:lnTo>
                  <a:lnTo>
                    <a:pt x="220014" y="1077074"/>
                  </a:lnTo>
                  <a:lnTo>
                    <a:pt x="220014" y="1069454"/>
                  </a:lnTo>
                  <a:lnTo>
                    <a:pt x="220700" y="1069454"/>
                  </a:lnTo>
                  <a:lnTo>
                    <a:pt x="220802" y="1065644"/>
                  </a:lnTo>
                  <a:lnTo>
                    <a:pt x="221284" y="1059294"/>
                  </a:lnTo>
                  <a:lnTo>
                    <a:pt x="221386" y="1056754"/>
                  </a:lnTo>
                  <a:close/>
                </a:path>
                <a:path w="3075940" h="2738120">
                  <a:moveTo>
                    <a:pt x="221386" y="62230"/>
                  </a:moveTo>
                  <a:lnTo>
                    <a:pt x="220700" y="57150"/>
                  </a:lnTo>
                  <a:lnTo>
                    <a:pt x="219329" y="52070"/>
                  </a:lnTo>
                  <a:lnTo>
                    <a:pt x="218757" y="48895"/>
                  </a:lnTo>
                  <a:lnTo>
                    <a:pt x="218643" y="46990"/>
                  </a:lnTo>
                  <a:lnTo>
                    <a:pt x="217957" y="44450"/>
                  </a:lnTo>
                  <a:lnTo>
                    <a:pt x="216585" y="41910"/>
                  </a:lnTo>
                  <a:lnTo>
                    <a:pt x="216585" y="39370"/>
                  </a:lnTo>
                  <a:lnTo>
                    <a:pt x="215900" y="38100"/>
                  </a:lnTo>
                  <a:lnTo>
                    <a:pt x="214528" y="34290"/>
                  </a:lnTo>
                  <a:lnTo>
                    <a:pt x="214528" y="44450"/>
                  </a:lnTo>
                  <a:lnTo>
                    <a:pt x="214528" y="45720"/>
                  </a:lnTo>
                  <a:lnTo>
                    <a:pt x="213842" y="44450"/>
                  </a:lnTo>
                  <a:lnTo>
                    <a:pt x="213842" y="43180"/>
                  </a:lnTo>
                  <a:lnTo>
                    <a:pt x="214528" y="44450"/>
                  </a:lnTo>
                  <a:lnTo>
                    <a:pt x="214528" y="34290"/>
                  </a:lnTo>
                  <a:lnTo>
                    <a:pt x="213156" y="30480"/>
                  </a:lnTo>
                  <a:lnTo>
                    <a:pt x="213156" y="29210"/>
                  </a:lnTo>
                  <a:lnTo>
                    <a:pt x="212483" y="27940"/>
                  </a:lnTo>
                  <a:lnTo>
                    <a:pt x="212483" y="25400"/>
                  </a:lnTo>
                  <a:lnTo>
                    <a:pt x="211797" y="24130"/>
                  </a:lnTo>
                  <a:lnTo>
                    <a:pt x="211797" y="25400"/>
                  </a:lnTo>
                  <a:lnTo>
                    <a:pt x="210426" y="25400"/>
                  </a:lnTo>
                  <a:lnTo>
                    <a:pt x="210426" y="26670"/>
                  </a:lnTo>
                  <a:lnTo>
                    <a:pt x="211112" y="29210"/>
                  </a:lnTo>
                  <a:lnTo>
                    <a:pt x="211112" y="30480"/>
                  </a:lnTo>
                  <a:lnTo>
                    <a:pt x="212483" y="33020"/>
                  </a:lnTo>
                  <a:lnTo>
                    <a:pt x="212483" y="36830"/>
                  </a:lnTo>
                  <a:lnTo>
                    <a:pt x="213156" y="38100"/>
                  </a:lnTo>
                  <a:lnTo>
                    <a:pt x="213156" y="39370"/>
                  </a:lnTo>
                  <a:lnTo>
                    <a:pt x="211797" y="36830"/>
                  </a:lnTo>
                  <a:lnTo>
                    <a:pt x="211797" y="35560"/>
                  </a:lnTo>
                  <a:lnTo>
                    <a:pt x="211112" y="34290"/>
                  </a:lnTo>
                  <a:lnTo>
                    <a:pt x="211112" y="33020"/>
                  </a:lnTo>
                  <a:lnTo>
                    <a:pt x="209740" y="31750"/>
                  </a:lnTo>
                  <a:lnTo>
                    <a:pt x="209054" y="30480"/>
                  </a:lnTo>
                  <a:lnTo>
                    <a:pt x="209054" y="29210"/>
                  </a:lnTo>
                  <a:lnTo>
                    <a:pt x="207683" y="29210"/>
                  </a:lnTo>
                  <a:lnTo>
                    <a:pt x="206997" y="30480"/>
                  </a:lnTo>
                  <a:lnTo>
                    <a:pt x="206997" y="31750"/>
                  </a:lnTo>
                  <a:lnTo>
                    <a:pt x="208368" y="33020"/>
                  </a:lnTo>
                  <a:lnTo>
                    <a:pt x="208368" y="34290"/>
                  </a:lnTo>
                  <a:lnTo>
                    <a:pt x="210426" y="43180"/>
                  </a:lnTo>
                  <a:lnTo>
                    <a:pt x="211112" y="45720"/>
                  </a:lnTo>
                  <a:lnTo>
                    <a:pt x="211112" y="46990"/>
                  </a:lnTo>
                  <a:lnTo>
                    <a:pt x="211797" y="48260"/>
                  </a:lnTo>
                  <a:lnTo>
                    <a:pt x="214528" y="59690"/>
                  </a:lnTo>
                  <a:lnTo>
                    <a:pt x="215900" y="63500"/>
                  </a:lnTo>
                  <a:lnTo>
                    <a:pt x="216585" y="66040"/>
                  </a:lnTo>
                  <a:lnTo>
                    <a:pt x="218643" y="66040"/>
                  </a:lnTo>
                  <a:lnTo>
                    <a:pt x="218643" y="64770"/>
                  </a:lnTo>
                  <a:lnTo>
                    <a:pt x="217957" y="63500"/>
                  </a:lnTo>
                  <a:lnTo>
                    <a:pt x="217957" y="62230"/>
                  </a:lnTo>
                  <a:lnTo>
                    <a:pt x="216585" y="57150"/>
                  </a:lnTo>
                  <a:lnTo>
                    <a:pt x="215900" y="52070"/>
                  </a:lnTo>
                  <a:lnTo>
                    <a:pt x="215214" y="49530"/>
                  </a:lnTo>
                  <a:lnTo>
                    <a:pt x="215214" y="48895"/>
                  </a:lnTo>
                  <a:lnTo>
                    <a:pt x="214528" y="46990"/>
                  </a:lnTo>
                  <a:lnTo>
                    <a:pt x="215214" y="48260"/>
                  </a:lnTo>
                  <a:lnTo>
                    <a:pt x="215214" y="48895"/>
                  </a:lnTo>
                  <a:lnTo>
                    <a:pt x="215900" y="50800"/>
                  </a:lnTo>
                  <a:lnTo>
                    <a:pt x="216585" y="53340"/>
                  </a:lnTo>
                  <a:lnTo>
                    <a:pt x="217271" y="57150"/>
                  </a:lnTo>
                  <a:lnTo>
                    <a:pt x="218643" y="59690"/>
                  </a:lnTo>
                  <a:lnTo>
                    <a:pt x="219329" y="63500"/>
                  </a:lnTo>
                  <a:lnTo>
                    <a:pt x="221386" y="63500"/>
                  </a:lnTo>
                  <a:lnTo>
                    <a:pt x="221386" y="62230"/>
                  </a:lnTo>
                  <a:close/>
                </a:path>
                <a:path w="3075940" h="2738120">
                  <a:moveTo>
                    <a:pt x="222072" y="115570"/>
                  </a:moveTo>
                  <a:lnTo>
                    <a:pt x="220014" y="107950"/>
                  </a:lnTo>
                  <a:lnTo>
                    <a:pt x="220700" y="106680"/>
                  </a:lnTo>
                  <a:lnTo>
                    <a:pt x="219329" y="102870"/>
                  </a:lnTo>
                  <a:lnTo>
                    <a:pt x="219329" y="101600"/>
                  </a:lnTo>
                  <a:lnTo>
                    <a:pt x="218643" y="101600"/>
                  </a:lnTo>
                  <a:lnTo>
                    <a:pt x="218643" y="99060"/>
                  </a:lnTo>
                  <a:lnTo>
                    <a:pt x="217957" y="99060"/>
                  </a:lnTo>
                  <a:lnTo>
                    <a:pt x="215900" y="93980"/>
                  </a:lnTo>
                  <a:lnTo>
                    <a:pt x="215900" y="91440"/>
                  </a:lnTo>
                  <a:lnTo>
                    <a:pt x="215214" y="90170"/>
                  </a:lnTo>
                  <a:lnTo>
                    <a:pt x="214528" y="90170"/>
                  </a:lnTo>
                  <a:lnTo>
                    <a:pt x="213842" y="87630"/>
                  </a:lnTo>
                  <a:lnTo>
                    <a:pt x="213156" y="86360"/>
                  </a:lnTo>
                  <a:lnTo>
                    <a:pt x="211797" y="86360"/>
                  </a:lnTo>
                  <a:lnTo>
                    <a:pt x="211797" y="88900"/>
                  </a:lnTo>
                  <a:lnTo>
                    <a:pt x="213842" y="96520"/>
                  </a:lnTo>
                  <a:lnTo>
                    <a:pt x="214528" y="97790"/>
                  </a:lnTo>
                  <a:lnTo>
                    <a:pt x="214528" y="99060"/>
                  </a:lnTo>
                  <a:lnTo>
                    <a:pt x="215214" y="100330"/>
                  </a:lnTo>
                  <a:lnTo>
                    <a:pt x="215214" y="101600"/>
                  </a:lnTo>
                  <a:lnTo>
                    <a:pt x="216585" y="104140"/>
                  </a:lnTo>
                  <a:lnTo>
                    <a:pt x="217957" y="109220"/>
                  </a:lnTo>
                  <a:lnTo>
                    <a:pt x="219329" y="111760"/>
                  </a:lnTo>
                  <a:lnTo>
                    <a:pt x="220014" y="116840"/>
                  </a:lnTo>
                  <a:lnTo>
                    <a:pt x="222072" y="116840"/>
                  </a:lnTo>
                  <a:lnTo>
                    <a:pt x="222072" y="115570"/>
                  </a:lnTo>
                  <a:close/>
                </a:path>
                <a:path w="3075940" h="2738120">
                  <a:moveTo>
                    <a:pt x="223443" y="2274760"/>
                  </a:moveTo>
                  <a:lnTo>
                    <a:pt x="221386" y="2274760"/>
                  </a:lnTo>
                  <a:lnTo>
                    <a:pt x="221386" y="2276030"/>
                  </a:lnTo>
                  <a:lnTo>
                    <a:pt x="222072" y="2276030"/>
                  </a:lnTo>
                  <a:lnTo>
                    <a:pt x="222072" y="2277300"/>
                  </a:lnTo>
                  <a:lnTo>
                    <a:pt x="221386" y="2281110"/>
                  </a:lnTo>
                  <a:lnTo>
                    <a:pt x="221386" y="2283650"/>
                  </a:lnTo>
                  <a:lnTo>
                    <a:pt x="220700" y="2287460"/>
                  </a:lnTo>
                  <a:lnTo>
                    <a:pt x="220700" y="2296350"/>
                  </a:lnTo>
                  <a:lnTo>
                    <a:pt x="220014" y="2300160"/>
                  </a:lnTo>
                  <a:lnTo>
                    <a:pt x="217957" y="2323020"/>
                  </a:lnTo>
                  <a:lnTo>
                    <a:pt x="217271" y="2324290"/>
                  </a:lnTo>
                  <a:lnTo>
                    <a:pt x="215900" y="2329370"/>
                  </a:lnTo>
                  <a:lnTo>
                    <a:pt x="215214" y="2333180"/>
                  </a:lnTo>
                  <a:lnTo>
                    <a:pt x="213842" y="2338260"/>
                  </a:lnTo>
                  <a:lnTo>
                    <a:pt x="213156" y="2342070"/>
                  </a:lnTo>
                  <a:lnTo>
                    <a:pt x="212483" y="2344610"/>
                  </a:lnTo>
                  <a:lnTo>
                    <a:pt x="211797" y="2349690"/>
                  </a:lnTo>
                  <a:lnTo>
                    <a:pt x="211112" y="2353500"/>
                  </a:lnTo>
                  <a:lnTo>
                    <a:pt x="209740" y="2362390"/>
                  </a:lnTo>
                  <a:lnTo>
                    <a:pt x="209054" y="2367470"/>
                  </a:lnTo>
                  <a:lnTo>
                    <a:pt x="208368" y="2371280"/>
                  </a:lnTo>
                  <a:lnTo>
                    <a:pt x="207454" y="2377630"/>
                  </a:lnTo>
                  <a:lnTo>
                    <a:pt x="206743" y="2383980"/>
                  </a:lnTo>
                  <a:lnTo>
                    <a:pt x="205727" y="2395410"/>
                  </a:lnTo>
                  <a:lnTo>
                    <a:pt x="205625" y="2397950"/>
                  </a:lnTo>
                  <a:lnTo>
                    <a:pt x="206997" y="2397950"/>
                  </a:lnTo>
                  <a:lnTo>
                    <a:pt x="207124" y="2395410"/>
                  </a:lnTo>
                  <a:lnTo>
                    <a:pt x="208368" y="2382710"/>
                  </a:lnTo>
                  <a:lnTo>
                    <a:pt x="209740" y="2376360"/>
                  </a:lnTo>
                  <a:lnTo>
                    <a:pt x="211112" y="2363660"/>
                  </a:lnTo>
                  <a:lnTo>
                    <a:pt x="212483" y="2358580"/>
                  </a:lnTo>
                  <a:lnTo>
                    <a:pt x="214528" y="2345880"/>
                  </a:lnTo>
                  <a:lnTo>
                    <a:pt x="215214" y="2343340"/>
                  </a:lnTo>
                  <a:lnTo>
                    <a:pt x="215214" y="2340800"/>
                  </a:lnTo>
                  <a:lnTo>
                    <a:pt x="215900" y="2338260"/>
                  </a:lnTo>
                  <a:lnTo>
                    <a:pt x="215214" y="2344610"/>
                  </a:lnTo>
                  <a:lnTo>
                    <a:pt x="217957" y="2344610"/>
                  </a:lnTo>
                  <a:lnTo>
                    <a:pt x="218884" y="2338260"/>
                  </a:lnTo>
                  <a:lnTo>
                    <a:pt x="220472" y="2324290"/>
                  </a:lnTo>
                  <a:lnTo>
                    <a:pt x="221386" y="2317940"/>
                  </a:lnTo>
                  <a:lnTo>
                    <a:pt x="221386" y="2315400"/>
                  </a:lnTo>
                  <a:lnTo>
                    <a:pt x="222072" y="2311590"/>
                  </a:lnTo>
                  <a:lnTo>
                    <a:pt x="222072" y="2306510"/>
                  </a:lnTo>
                  <a:lnTo>
                    <a:pt x="222758" y="2302700"/>
                  </a:lnTo>
                  <a:lnTo>
                    <a:pt x="222758" y="2300160"/>
                  </a:lnTo>
                  <a:lnTo>
                    <a:pt x="223443" y="2297620"/>
                  </a:lnTo>
                  <a:lnTo>
                    <a:pt x="223443" y="2274760"/>
                  </a:lnTo>
                  <a:close/>
                </a:path>
                <a:path w="3075940" h="2738120">
                  <a:moveTo>
                    <a:pt x="224129" y="1165974"/>
                  </a:moveTo>
                  <a:lnTo>
                    <a:pt x="223443" y="1165974"/>
                  </a:lnTo>
                  <a:lnTo>
                    <a:pt x="223443" y="1164704"/>
                  </a:lnTo>
                  <a:lnTo>
                    <a:pt x="222758" y="1165974"/>
                  </a:lnTo>
                  <a:lnTo>
                    <a:pt x="222072" y="1165974"/>
                  </a:lnTo>
                  <a:lnTo>
                    <a:pt x="222072" y="1167244"/>
                  </a:lnTo>
                  <a:lnTo>
                    <a:pt x="221386" y="1168514"/>
                  </a:lnTo>
                  <a:lnTo>
                    <a:pt x="221386" y="1173594"/>
                  </a:lnTo>
                  <a:lnTo>
                    <a:pt x="220700" y="1174864"/>
                  </a:lnTo>
                  <a:lnTo>
                    <a:pt x="220700" y="1176134"/>
                  </a:lnTo>
                  <a:lnTo>
                    <a:pt x="220014" y="1178674"/>
                  </a:lnTo>
                  <a:lnTo>
                    <a:pt x="220014" y="1181214"/>
                  </a:lnTo>
                  <a:lnTo>
                    <a:pt x="218643" y="1185024"/>
                  </a:lnTo>
                  <a:lnTo>
                    <a:pt x="218643" y="1188834"/>
                  </a:lnTo>
                  <a:lnTo>
                    <a:pt x="217957" y="1191374"/>
                  </a:lnTo>
                  <a:lnTo>
                    <a:pt x="217957" y="1193914"/>
                  </a:lnTo>
                  <a:lnTo>
                    <a:pt x="216585" y="1202804"/>
                  </a:lnTo>
                  <a:lnTo>
                    <a:pt x="216585" y="1206614"/>
                  </a:lnTo>
                  <a:lnTo>
                    <a:pt x="215900" y="1211694"/>
                  </a:lnTo>
                  <a:lnTo>
                    <a:pt x="215900" y="1216774"/>
                  </a:lnTo>
                  <a:lnTo>
                    <a:pt x="216585" y="1216774"/>
                  </a:lnTo>
                  <a:lnTo>
                    <a:pt x="216585" y="1217904"/>
                  </a:lnTo>
                  <a:lnTo>
                    <a:pt x="217271" y="1217993"/>
                  </a:lnTo>
                  <a:lnTo>
                    <a:pt x="217271" y="1216774"/>
                  </a:lnTo>
                  <a:lnTo>
                    <a:pt x="217957" y="1214234"/>
                  </a:lnTo>
                  <a:lnTo>
                    <a:pt x="217957" y="1210424"/>
                  </a:lnTo>
                  <a:lnTo>
                    <a:pt x="218643" y="1207884"/>
                  </a:lnTo>
                  <a:lnTo>
                    <a:pt x="219329" y="1202804"/>
                  </a:lnTo>
                  <a:lnTo>
                    <a:pt x="220014" y="1198994"/>
                  </a:lnTo>
                  <a:lnTo>
                    <a:pt x="220700" y="1193914"/>
                  </a:lnTo>
                  <a:lnTo>
                    <a:pt x="221386" y="1191374"/>
                  </a:lnTo>
                  <a:lnTo>
                    <a:pt x="221386" y="1187564"/>
                  </a:lnTo>
                  <a:lnTo>
                    <a:pt x="222072" y="1185024"/>
                  </a:lnTo>
                  <a:lnTo>
                    <a:pt x="223443" y="1172324"/>
                  </a:lnTo>
                  <a:lnTo>
                    <a:pt x="223443" y="1167244"/>
                  </a:lnTo>
                  <a:lnTo>
                    <a:pt x="224129" y="1167244"/>
                  </a:lnTo>
                  <a:lnTo>
                    <a:pt x="224129" y="1165974"/>
                  </a:lnTo>
                  <a:close/>
                </a:path>
                <a:path w="3075940" h="2738120">
                  <a:moveTo>
                    <a:pt x="224129" y="1021194"/>
                  </a:moveTo>
                  <a:lnTo>
                    <a:pt x="222072" y="1021194"/>
                  </a:lnTo>
                  <a:lnTo>
                    <a:pt x="222072" y="1025004"/>
                  </a:lnTo>
                  <a:lnTo>
                    <a:pt x="220700" y="1027544"/>
                  </a:lnTo>
                  <a:lnTo>
                    <a:pt x="220014" y="1027544"/>
                  </a:lnTo>
                  <a:lnTo>
                    <a:pt x="220014" y="1030084"/>
                  </a:lnTo>
                  <a:lnTo>
                    <a:pt x="219329" y="1031354"/>
                  </a:lnTo>
                  <a:lnTo>
                    <a:pt x="219329" y="1032624"/>
                  </a:lnTo>
                  <a:lnTo>
                    <a:pt x="218643" y="1033894"/>
                  </a:lnTo>
                  <a:lnTo>
                    <a:pt x="218643" y="1040244"/>
                  </a:lnTo>
                  <a:lnTo>
                    <a:pt x="217957" y="1042784"/>
                  </a:lnTo>
                  <a:lnTo>
                    <a:pt x="217957" y="1046594"/>
                  </a:lnTo>
                  <a:lnTo>
                    <a:pt x="220014" y="1046594"/>
                  </a:lnTo>
                  <a:lnTo>
                    <a:pt x="222072" y="1035164"/>
                  </a:lnTo>
                  <a:lnTo>
                    <a:pt x="222758" y="1033894"/>
                  </a:lnTo>
                  <a:lnTo>
                    <a:pt x="222758" y="1032624"/>
                  </a:lnTo>
                  <a:lnTo>
                    <a:pt x="223443" y="1031354"/>
                  </a:lnTo>
                  <a:lnTo>
                    <a:pt x="223558" y="1028382"/>
                  </a:lnTo>
                  <a:lnTo>
                    <a:pt x="224129" y="1026274"/>
                  </a:lnTo>
                  <a:lnTo>
                    <a:pt x="224129" y="1021194"/>
                  </a:lnTo>
                  <a:close/>
                </a:path>
                <a:path w="3075940" h="2738120">
                  <a:moveTo>
                    <a:pt x="224815" y="2364930"/>
                  </a:moveTo>
                  <a:lnTo>
                    <a:pt x="224129" y="2371280"/>
                  </a:lnTo>
                  <a:lnTo>
                    <a:pt x="222072" y="2389060"/>
                  </a:lnTo>
                  <a:lnTo>
                    <a:pt x="221386" y="2392870"/>
                  </a:lnTo>
                  <a:lnTo>
                    <a:pt x="221386" y="2396680"/>
                  </a:lnTo>
                  <a:lnTo>
                    <a:pt x="220700" y="2400490"/>
                  </a:lnTo>
                  <a:lnTo>
                    <a:pt x="219329" y="2405570"/>
                  </a:lnTo>
                  <a:lnTo>
                    <a:pt x="219265" y="2412377"/>
                  </a:lnTo>
                  <a:lnTo>
                    <a:pt x="218643" y="2417000"/>
                  </a:lnTo>
                  <a:lnTo>
                    <a:pt x="217957" y="2423350"/>
                  </a:lnTo>
                  <a:lnTo>
                    <a:pt x="217385" y="2429700"/>
                  </a:lnTo>
                  <a:lnTo>
                    <a:pt x="217271" y="2437320"/>
                  </a:lnTo>
                  <a:lnTo>
                    <a:pt x="218643" y="2437320"/>
                  </a:lnTo>
                  <a:lnTo>
                    <a:pt x="218643" y="2436050"/>
                  </a:lnTo>
                  <a:lnTo>
                    <a:pt x="219329" y="2432240"/>
                  </a:lnTo>
                  <a:lnTo>
                    <a:pt x="219329" y="2427160"/>
                  </a:lnTo>
                  <a:lnTo>
                    <a:pt x="220014" y="2422080"/>
                  </a:lnTo>
                  <a:lnTo>
                    <a:pt x="222072" y="2403030"/>
                  </a:lnTo>
                  <a:lnTo>
                    <a:pt x="222758" y="2397950"/>
                  </a:lnTo>
                  <a:lnTo>
                    <a:pt x="222758" y="2394140"/>
                  </a:lnTo>
                  <a:lnTo>
                    <a:pt x="223443" y="2389060"/>
                  </a:lnTo>
                  <a:lnTo>
                    <a:pt x="223443" y="2386520"/>
                  </a:lnTo>
                  <a:lnTo>
                    <a:pt x="224129" y="2382710"/>
                  </a:lnTo>
                  <a:lnTo>
                    <a:pt x="224129" y="2378900"/>
                  </a:lnTo>
                  <a:lnTo>
                    <a:pt x="224815" y="2377630"/>
                  </a:lnTo>
                  <a:lnTo>
                    <a:pt x="224815" y="2364930"/>
                  </a:lnTo>
                  <a:close/>
                </a:path>
                <a:path w="3075940" h="2738120">
                  <a:moveTo>
                    <a:pt x="226872" y="109220"/>
                  </a:moveTo>
                  <a:lnTo>
                    <a:pt x="225501" y="101600"/>
                  </a:lnTo>
                  <a:lnTo>
                    <a:pt x="224815" y="99060"/>
                  </a:lnTo>
                  <a:lnTo>
                    <a:pt x="223443" y="99060"/>
                  </a:lnTo>
                  <a:lnTo>
                    <a:pt x="223443" y="93980"/>
                  </a:lnTo>
                  <a:lnTo>
                    <a:pt x="222758" y="92710"/>
                  </a:lnTo>
                  <a:lnTo>
                    <a:pt x="222758" y="91440"/>
                  </a:lnTo>
                  <a:lnTo>
                    <a:pt x="222072" y="90170"/>
                  </a:lnTo>
                  <a:lnTo>
                    <a:pt x="222072" y="87630"/>
                  </a:lnTo>
                  <a:lnTo>
                    <a:pt x="218643" y="81280"/>
                  </a:lnTo>
                  <a:lnTo>
                    <a:pt x="217271" y="82550"/>
                  </a:lnTo>
                  <a:lnTo>
                    <a:pt x="217957" y="82550"/>
                  </a:lnTo>
                  <a:lnTo>
                    <a:pt x="217957" y="83820"/>
                  </a:lnTo>
                  <a:lnTo>
                    <a:pt x="218643" y="85090"/>
                  </a:lnTo>
                  <a:lnTo>
                    <a:pt x="220014" y="92710"/>
                  </a:lnTo>
                  <a:lnTo>
                    <a:pt x="220014" y="93980"/>
                  </a:lnTo>
                  <a:lnTo>
                    <a:pt x="220700" y="93980"/>
                  </a:lnTo>
                  <a:lnTo>
                    <a:pt x="220700" y="96520"/>
                  </a:lnTo>
                  <a:lnTo>
                    <a:pt x="222072" y="99060"/>
                  </a:lnTo>
                  <a:lnTo>
                    <a:pt x="222072" y="101600"/>
                  </a:lnTo>
                  <a:lnTo>
                    <a:pt x="222758" y="102870"/>
                  </a:lnTo>
                  <a:lnTo>
                    <a:pt x="224815" y="110490"/>
                  </a:lnTo>
                  <a:lnTo>
                    <a:pt x="226872" y="110490"/>
                  </a:lnTo>
                  <a:lnTo>
                    <a:pt x="226872" y="109220"/>
                  </a:lnTo>
                  <a:close/>
                </a:path>
                <a:path w="3075940" h="2738120">
                  <a:moveTo>
                    <a:pt x="230987" y="2190940"/>
                  </a:moveTo>
                  <a:lnTo>
                    <a:pt x="229616" y="2190940"/>
                  </a:lnTo>
                  <a:lnTo>
                    <a:pt x="229616" y="2192210"/>
                  </a:lnTo>
                  <a:lnTo>
                    <a:pt x="228930" y="2193480"/>
                  </a:lnTo>
                  <a:lnTo>
                    <a:pt x="227558" y="2198560"/>
                  </a:lnTo>
                  <a:lnTo>
                    <a:pt x="224815" y="2216340"/>
                  </a:lnTo>
                  <a:lnTo>
                    <a:pt x="224129" y="2220150"/>
                  </a:lnTo>
                  <a:lnTo>
                    <a:pt x="223443" y="2225230"/>
                  </a:lnTo>
                  <a:lnTo>
                    <a:pt x="223443" y="2229040"/>
                  </a:lnTo>
                  <a:lnTo>
                    <a:pt x="222758" y="2234120"/>
                  </a:lnTo>
                  <a:lnTo>
                    <a:pt x="222758" y="2237930"/>
                  </a:lnTo>
                  <a:lnTo>
                    <a:pt x="222072" y="2243010"/>
                  </a:lnTo>
                  <a:lnTo>
                    <a:pt x="220014" y="2270950"/>
                  </a:lnTo>
                  <a:lnTo>
                    <a:pt x="221386" y="2270950"/>
                  </a:lnTo>
                  <a:lnTo>
                    <a:pt x="223443" y="2248090"/>
                  </a:lnTo>
                  <a:lnTo>
                    <a:pt x="225501" y="2229040"/>
                  </a:lnTo>
                  <a:lnTo>
                    <a:pt x="226872" y="2225230"/>
                  </a:lnTo>
                  <a:lnTo>
                    <a:pt x="226872" y="2220150"/>
                  </a:lnTo>
                  <a:lnTo>
                    <a:pt x="227558" y="2216340"/>
                  </a:lnTo>
                  <a:lnTo>
                    <a:pt x="229616" y="2198560"/>
                  </a:lnTo>
                  <a:lnTo>
                    <a:pt x="229616" y="2196020"/>
                  </a:lnTo>
                  <a:lnTo>
                    <a:pt x="230987" y="2192210"/>
                  </a:lnTo>
                  <a:lnTo>
                    <a:pt x="230987" y="2190940"/>
                  </a:lnTo>
                  <a:close/>
                </a:path>
                <a:path w="3075940" h="2738120">
                  <a:moveTo>
                    <a:pt x="234416" y="1178674"/>
                  </a:moveTo>
                  <a:lnTo>
                    <a:pt x="233730" y="1176134"/>
                  </a:lnTo>
                  <a:lnTo>
                    <a:pt x="232359" y="1176134"/>
                  </a:lnTo>
                  <a:lnTo>
                    <a:pt x="232359" y="1183754"/>
                  </a:lnTo>
                  <a:lnTo>
                    <a:pt x="231673" y="1187564"/>
                  </a:lnTo>
                  <a:lnTo>
                    <a:pt x="230301" y="1197724"/>
                  </a:lnTo>
                  <a:lnTo>
                    <a:pt x="229616" y="1200264"/>
                  </a:lnTo>
                  <a:lnTo>
                    <a:pt x="229616" y="1202804"/>
                  </a:lnTo>
                  <a:lnTo>
                    <a:pt x="228244" y="1207884"/>
                  </a:lnTo>
                  <a:lnTo>
                    <a:pt x="228244" y="1210424"/>
                  </a:lnTo>
                  <a:lnTo>
                    <a:pt x="227558" y="1212964"/>
                  </a:lnTo>
                  <a:lnTo>
                    <a:pt x="226872" y="1214234"/>
                  </a:lnTo>
                  <a:lnTo>
                    <a:pt x="228244" y="1214234"/>
                  </a:lnTo>
                  <a:lnTo>
                    <a:pt x="228930" y="1212964"/>
                  </a:lnTo>
                  <a:lnTo>
                    <a:pt x="229616" y="1209154"/>
                  </a:lnTo>
                  <a:lnTo>
                    <a:pt x="230987" y="1205344"/>
                  </a:lnTo>
                  <a:lnTo>
                    <a:pt x="231673" y="1200264"/>
                  </a:lnTo>
                  <a:lnTo>
                    <a:pt x="232359" y="1198994"/>
                  </a:lnTo>
                  <a:lnTo>
                    <a:pt x="232359" y="1197724"/>
                  </a:lnTo>
                  <a:lnTo>
                    <a:pt x="233045" y="1195184"/>
                  </a:lnTo>
                  <a:lnTo>
                    <a:pt x="233045" y="1193914"/>
                  </a:lnTo>
                  <a:lnTo>
                    <a:pt x="233730" y="1192644"/>
                  </a:lnTo>
                  <a:lnTo>
                    <a:pt x="233730" y="1188834"/>
                  </a:lnTo>
                  <a:lnTo>
                    <a:pt x="234416" y="1186294"/>
                  </a:lnTo>
                  <a:lnTo>
                    <a:pt x="234416" y="1178674"/>
                  </a:lnTo>
                  <a:close/>
                </a:path>
                <a:path w="3075940" h="2738120">
                  <a:moveTo>
                    <a:pt x="234416" y="1049134"/>
                  </a:moveTo>
                  <a:lnTo>
                    <a:pt x="233045" y="1049134"/>
                  </a:lnTo>
                  <a:lnTo>
                    <a:pt x="233045" y="1050404"/>
                  </a:lnTo>
                  <a:lnTo>
                    <a:pt x="231673" y="1056754"/>
                  </a:lnTo>
                  <a:lnTo>
                    <a:pt x="230301" y="1061834"/>
                  </a:lnTo>
                  <a:lnTo>
                    <a:pt x="229616" y="1068184"/>
                  </a:lnTo>
                  <a:lnTo>
                    <a:pt x="228244" y="1074534"/>
                  </a:lnTo>
                  <a:lnTo>
                    <a:pt x="227558" y="1079614"/>
                  </a:lnTo>
                  <a:lnTo>
                    <a:pt x="226872" y="1085964"/>
                  </a:lnTo>
                  <a:lnTo>
                    <a:pt x="226187" y="1088504"/>
                  </a:lnTo>
                  <a:lnTo>
                    <a:pt x="226187" y="1091044"/>
                  </a:lnTo>
                  <a:lnTo>
                    <a:pt x="225501" y="1093584"/>
                  </a:lnTo>
                  <a:lnTo>
                    <a:pt x="224129" y="1102474"/>
                  </a:lnTo>
                  <a:lnTo>
                    <a:pt x="224129" y="1106284"/>
                  </a:lnTo>
                  <a:lnTo>
                    <a:pt x="223113" y="1115174"/>
                  </a:lnTo>
                  <a:lnTo>
                    <a:pt x="222161" y="1122794"/>
                  </a:lnTo>
                  <a:lnTo>
                    <a:pt x="221335" y="1130414"/>
                  </a:lnTo>
                  <a:lnTo>
                    <a:pt x="220700" y="1139304"/>
                  </a:lnTo>
                  <a:lnTo>
                    <a:pt x="221386" y="1140574"/>
                  </a:lnTo>
                  <a:lnTo>
                    <a:pt x="222072" y="1140574"/>
                  </a:lnTo>
                  <a:lnTo>
                    <a:pt x="222072" y="1139304"/>
                  </a:lnTo>
                  <a:lnTo>
                    <a:pt x="223088" y="1132954"/>
                  </a:lnTo>
                  <a:lnTo>
                    <a:pt x="224040" y="1126604"/>
                  </a:lnTo>
                  <a:lnTo>
                    <a:pt x="224866" y="1120254"/>
                  </a:lnTo>
                  <a:lnTo>
                    <a:pt x="225501" y="1113904"/>
                  </a:lnTo>
                  <a:lnTo>
                    <a:pt x="226872" y="1107554"/>
                  </a:lnTo>
                  <a:lnTo>
                    <a:pt x="228244" y="1096124"/>
                  </a:lnTo>
                  <a:lnTo>
                    <a:pt x="228930" y="1093584"/>
                  </a:lnTo>
                  <a:lnTo>
                    <a:pt x="229616" y="1088504"/>
                  </a:lnTo>
                  <a:lnTo>
                    <a:pt x="229616" y="1084694"/>
                  </a:lnTo>
                  <a:lnTo>
                    <a:pt x="230301" y="1079614"/>
                  </a:lnTo>
                  <a:lnTo>
                    <a:pt x="230987" y="1073264"/>
                  </a:lnTo>
                  <a:lnTo>
                    <a:pt x="231673" y="1068184"/>
                  </a:lnTo>
                  <a:lnTo>
                    <a:pt x="232359" y="1061834"/>
                  </a:lnTo>
                  <a:lnTo>
                    <a:pt x="233045" y="1056754"/>
                  </a:lnTo>
                  <a:lnTo>
                    <a:pt x="234416" y="1050404"/>
                  </a:lnTo>
                  <a:lnTo>
                    <a:pt x="234416" y="1049134"/>
                  </a:lnTo>
                  <a:close/>
                </a:path>
                <a:path w="3075940" h="2738120">
                  <a:moveTo>
                    <a:pt x="234416" y="110490"/>
                  </a:moveTo>
                  <a:lnTo>
                    <a:pt x="233730" y="107950"/>
                  </a:lnTo>
                  <a:lnTo>
                    <a:pt x="233045" y="104140"/>
                  </a:lnTo>
                  <a:lnTo>
                    <a:pt x="232359" y="101600"/>
                  </a:lnTo>
                  <a:lnTo>
                    <a:pt x="232359" y="99060"/>
                  </a:lnTo>
                  <a:lnTo>
                    <a:pt x="230987" y="95250"/>
                  </a:lnTo>
                  <a:lnTo>
                    <a:pt x="230987" y="93980"/>
                  </a:lnTo>
                  <a:lnTo>
                    <a:pt x="229616" y="91440"/>
                  </a:lnTo>
                  <a:lnTo>
                    <a:pt x="229616" y="90170"/>
                  </a:lnTo>
                  <a:lnTo>
                    <a:pt x="228930" y="87630"/>
                  </a:lnTo>
                  <a:lnTo>
                    <a:pt x="226872" y="81280"/>
                  </a:lnTo>
                  <a:lnTo>
                    <a:pt x="225501" y="78740"/>
                  </a:lnTo>
                  <a:lnTo>
                    <a:pt x="225501" y="77470"/>
                  </a:lnTo>
                  <a:lnTo>
                    <a:pt x="224815" y="78740"/>
                  </a:lnTo>
                  <a:lnTo>
                    <a:pt x="224815" y="77470"/>
                  </a:lnTo>
                  <a:lnTo>
                    <a:pt x="225501" y="77470"/>
                  </a:lnTo>
                  <a:lnTo>
                    <a:pt x="226187" y="77470"/>
                  </a:lnTo>
                  <a:lnTo>
                    <a:pt x="226187" y="73660"/>
                  </a:lnTo>
                  <a:lnTo>
                    <a:pt x="225501" y="72390"/>
                  </a:lnTo>
                  <a:lnTo>
                    <a:pt x="225501" y="71120"/>
                  </a:lnTo>
                  <a:lnTo>
                    <a:pt x="224129" y="68580"/>
                  </a:lnTo>
                  <a:lnTo>
                    <a:pt x="224129" y="67310"/>
                  </a:lnTo>
                  <a:lnTo>
                    <a:pt x="223443" y="67310"/>
                  </a:lnTo>
                  <a:lnTo>
                    <a:pt x="223443" y="64770"/>
                  </a:lnTo>
                  <a:lnTo>
                    <a:pt x="221386" y="64770"/>
                  </a:lnTo>
                  <a:lnTo>
                    <a:pt x="221386" y="69850"/>
                  </a:lnTo>
                  <a:lnTo>
                    <a:pt x="222072" y="69850"/>
                  </a:lnTo>
                  <a:lnTo>
                    <a:pt x="222072" y="72390"/>
                  </a:lnTo>
                  <a:lnTo>
                    <a:pt x="222758" y="72390"/>
                  </a:lnTo>
                  <a:lnTo>
                    <a:pt x="223443" y="74930"/>
                  </a:lnTo>
                  <a:lnTo>
                    <a:pt x="224129" y="76200"/>
                  </a:lnTo>
                  <a:lnTo>
                    <a:pt x="224129" y="77470"/>
                  </a:lnTo>
                  <a:lnTo>
                    <a:pt x="223443" y="78740"/>
                  </a:lnTo>
                  <a:lnTo>
                    <a:pt x="223443" y="80010"/>
                  </a:lnTo>
                  <a:lnTo>
                    <a:pt x="224129" y="82550"/>
                  </a:lnTo>
                  <a:lnTo>
                    <a:pt x="225501" y="90170"/>
                  </a:lnTo>
                  <a:lnTo>
                    <a:pt x="226187" y="91440"/>
                  </a:lnTo>
                  <a:lnTo>
                    <a:pt x="226187" y="92710"/>
                  </a:lnTo>
                  <a:lnTo>
                    <a:pt x="227558" y="95250"/>
                  </a:lnTo>
                  <a:lnTo>
                    <a:pt x="227558" y="96520"/>
                  </a:lnTo>
                  <a:lnTo>
                    <a:pt x="228244" y="99060"/>
                  </a:lnTo>
                  <a:lnTo>
                    <a:pt x="229616" y="102870"/>
                  </a:lnTo>
                  <a:lnTo>
                    <a:pt x="230987" y="107950"/>
                  </a:lnTo>
                  <a:lnTo>
                    <a:pt x="232359" y="111760"/>
                  </a:lnTo>
                  <a:lnTo>
                    <a:pt x="234416" y="111760"/>
                  </a:lnTo>
                  <a:lnTo>
                    <a:pt x="234416" y="110490"/>
                  </a:lnTo>
                  <a:close/>
                </a:path>
                <a:path w="3075940" h="2738120">
                  <a:moveTo>
                    <a:pt x="239204" y="1096124"/>
                  </a:moveTo>
                  <a:lnTo>
                    <a:pt x="237832" y="1096124"/>
                  </a:lnTo>
                  <a:lnTo>
                    <a:pt x="237832" y="1102474"/>
                  </a:lnTo>
                  <a:lnTo>
                    <a:pt x="236461" y="1111364"/>
                  </a:lnTo>
                  <a:lnTo>
                    <a:pt x="234416" y="1125334"/>
                  </a:lnTo>
                  <a:lnTo>
                    <a:pt x="233045" y="1132954"/>
                  </a:lnTo>
                  <a:lnTo>
                    <a:pt x="233045" y="1138034"/>
                  </a:lnTo>
                  <a:lnTo>
                    <a:pt x="231673" y="1149464"/>
                  </a:lnTo>
                  <a:lnTo>
                    <a:pt x="230301" y="1157084"/>
                  </a:lnTo>
                  <a:lnTo>
                    <a:pt x="230987" y="1158354"/>
                  </a:lnTo>
                  <a:lnTo>
                    <a:pt x="231673" y="1158354"/>
                  </a:lnTo>
                  <a:lnTo>
                    <a:pt x="232359" y="1157084"/>
                  </a:lnTo>
                  <a:lnTo>
                    <a:pt x="233045" y="1152004"/>
                  </a:lnTo>
                  <a:lnTo>
                    <a:pt x="234416" y="1146924"/>
                  </a:lnTo>
                  <a:lnTo>
                    <a:pt x="235089" y="1140574"/>
                  </a:lnTo>
                  <a:lnTo>
                    <a:pt x="236461" y="1132954"/>
                  </a:lnTo>
                  <a:lnTo>
                    <a:pt x="236461" y="1129144"/>
                  </a:lnTo>
                  <a:lnTo>
                    <a:pt x="237147" y="1126604"/>
                  </a:lnTo>
                  <a:lnTo>
                    <a:pt x="237147" y="1122794"/>
                  </a:lnTo>
                  <a:lnTo>
                    <a:pt x="238518" y="1117714"/>
                  </a:lnTo>
                  <a:lnTo>
                    <a:pt x="238633" y="1110094"/>
                  </a:lnTo>
                  <a:lnTo>
                    <a:pt x="239090" y="1105014"/>
                  </a:lnTo>
                  <a:lnTo>
                    <a:pt x="239204" y="1096124"/>
                  </a:lnTo>
                  <a:close/>
                </a:path>
                <a:path w="3075940" h="2738120">
                  <a:moveTo>
                    <a:pt x="239890" y="1025004"/>
                  </a:moveTo>
                  <a:lnTo>
                    <a:pt x="239204" y="1023734"/>
                  </a:lnTo>
                  <a:lnTo>
                    <a:pt x="239204" y="1022464"/>
                  </a:lnTo>
                  <a:lnTo>
                    <a:pt x="237832" y="1022464"/>
                  </a:lnTo>
                  <a:lnTo>
                    <a:pt x="237832" y="1028814"/>
                  </a:lnTo>
                  <a:lnTo>
                    <a:pt x="237147" y="1028814"/>
                  </a:lnTo>
                  <a:lnTo>
                    <a:pt x="237147" y="1030084"/>
                  </a:lnTo>
                  <a:lnTo>
                    <a:pt x="236461" y="1032624"/>
                  </a:lnTo>
                  <a:lnTo>
                    <a:pt x="235775" y="1033894"/>
                  </a:lnTo>
                  <a:lnTo>
                    <a:pt x="235775" y="1036434"/>
                  </a:lnTo>
                  <a:lnTo>
                    <a:pt x="235089" y="1037704"/>
                  </a:lnTo>
                  <a:lnTo>
                    <a:pt x="235089" y="1040244"/>
                  </a:lnTo>
                  <a:lnTo>
                    <a:pt x="234416" y="1042784"/>
                  </a:lnTo>
                  <a:lnTo>
                    <a:pt x="234416" y="1044054"/>
                  </a:lnTo>
                  <a:lnTo>
                    <a:pt x="233730" y="1046594"/>
                  </a:lnTo>
                  <a:lnTo>
                    <a:pt x="233730" y="1047864"/>
                  </a:lnTo>
                  <a:lnTo>
                    <a:pt x="235775" y="1047864"/>
                  </a:lnTo>
                  <a:lnTo>
                    <a:pt x="237147" y="1042784"/>
                  </a:lnTo>
                  <a:lnTo>
                    <a:pt x="237832" y="1038974"/>
                  </a:lnTo>
                  <a:lnTo>
                    <a:pt x="237832" y="1037704"/>
                  </a:lnTo>
                  <a:lnTo>
                    <a:pt x="238518" y="1037704"/>
                  </a:lnTo>
                  <a:lnTo>
                    <a:pt x="238518" y="1033894"/>
                  </a:lnTo>
                  <a:lnTo>
                    <a:pt x="239204" y="1033894"/>
                  </a:lnTo>
                  <a:lnTo>
                    <a:pt x="239204" y="1032624"/>
                  </a:lnTo>
                  <a:lnTo>
                    <a:pt x="239890" y="1031354"/>
                  </a:lnTo>
                  <a:lnTo>
                    <a:pt x="239890" y="1025004"/>
                  </a:lnTo>
                  <a:close/>
                </a:path>
                <a:path w="3075940" h="2738120">
                  <a:moveTo>
                    <a:pt x="241261" y="2203640"/>
                  </a:moveTo>
                  <a:lnTo>
                    <a:pt x="239890" y="2202370"/>
                  </a:lnTo>
                  <a:lnTo>
                    <a:pt x="239890" y="2204910"/>
                  </a:lnTo>
                  <a:lnTo>
                    <a:pt x="239204" y="2207450"/>
                  </a:lnTo>
                  <a:lnTo>
                    <a:pt x="238518" y="2213800"/>
                  </a:lnTo>
                  <a:lnTo>
                    <a:pt x="237147" y="2218880"/>
                  </a:lnTo>
                  <a:lnTo>
                    <a:pt x="237147" y="2220150"/>
                  </a:lnTo>
                  <a:lnTo>
                    <a:pt x="236461" y="2222690"/>
                  </a:lnTo>
                  <a:lnTo>
                    <a:pt x="236461" y="2225230"/>
                  </a:lnTo>
                  <a:lnTo>
                    <a:pt x="235775" y="2226500"/>
                  </a:lnTo>
                  <a:lnTo>
                    <a:pt x="235775" y="2227770"/>
                  </a:lnTo>
                  <a:lnTo>
                    <a:pt x="235089" y="2231580"/>
                  </a:lnTo>
                  <a:lnTo>
                    <a:pt x="235089" y="2234120"/>
                  </a:lnTo>
                  <a:lnTo>
                    <a:pt x="233730" y="2240470"/>
                  </a:lnTo>
                  <a:lnTo>
                    <a:pt x="233730" y="2244280"/>
                  </a:lnTo>
                  <a:lnTo>
                    <a:pt x="233045" y="2246820"/>
                  </a:lnTo>
                  <a:lnTo>
                    <a:pt x="233045" y="2248090"/>
                  </a:lnTo>
                  <a:lnTo>
                    <a:pt x="235089" y="2249360"/>
                  </a:lnTo>
                  <a:lnTo>
                    <a:pt x="235775" y="2249360"/>
                  </a:lnTo>
                  <a:lnTo>
                    <a:pt x="235775" y="2248090"/>
                  </a:lnTo>
                  <a:lnTo>
                    <a:pt x="236461" y="2244280"/>
                  </a:lnTo>
                  <a:lnTo>
                    <a:pt x="237147" y="2239200"/>
                  </a:lnTo>
                  <a:lnTo>
                    <a:pt x="237832" y="2235390"/>
                  </a:lnTo>
                  <a:lnTo>
                    <a:pt x="238518" y="2232850"/>
                  </a:lnTo>
                  <a:lnTo>
                    <a:pt x="238518" y="2229040"/>
                  </a:lnTo>
                  <a:lnTo>
                    <a:pt x="239204" y="2226500"/>
                  </a:lnTo>
                  <a:lnTo>
                    <a:pt x="239204" y="2225230"/>
                  </a:lnTo>
                  <a:lnTo>
                    <a:pt x="239890" y="2223960"/>
                  </a:lnTo>
                  <a:lnTo>
                    <a:pt x="239890" y="2220150"/>
                  </a:lnTo>
                  <a:lnTo>
                    <a:pt x="240576" y="2218880"/>
                  </a:lnTo>
                  <a:lnTo>
                    <a:pt x="240690" y="2215070"/>
                  </a:lnTo>
                  <a:lnTo>
                    <a:pt x="241147" y="2209990"/>
                  </a:lnTo>
                  <a:lnTo>
                    <a:pt x="241261" y="2203640"/>
                  </a:lnTo>
                  <a:close/>
                </a:path>
                <a:path w="3075940" h="2738120">
                  <a:moveTo>
                    <a:pt x="242633" y="2348420"/>
                  </a:moveTo>
                  <a:lnTo>
                    <a:pt x="241261" y="2347150"/>
                  </a:lnTo>
                  <a:lnTo>
                    <a:pt x="240576" y="2347150"/>
                  </a:lnTo>
                  <a:lnTo>
                    <a:pt x="240576" y="2349690"/>
                  </a:lnTo>
                  <a:lnTo>
                    <a:pt x="239890" y="2349690"/>
                  </a:lnTo>
                  <a:lnTo>
                    <a:pt x="239890" y="2350960"/>
                  </a:lnTo>
                  <a:lnTo>
                    <a:pt x="239204" y="2354770"/>
                  </a:lnTo>
                  <a:lnTo>
                    <a:pt x="237832" y="2361120"/>
                  </a:lnTo>
                  <a:lnTo>
                    <a:pt x="237147" y="2367470"/>
                  </a:lnTo>
                  <a:lnTo>
                    <a:pt x="235775" y="2377630"/>
                  </a:lnTo>
                  <a:lnTo>
                    <a:pt x="235775" y="2378900"/>
                  </a:lnTo>
                  <a:lnTo>
                    <a:pt x="235102" y="2382710"/>
                  </a:lnTo>
                  <a:lnTo>
                    <a:pt x="234416" y="2389060"/>
                  </a:lnTo>
                  <a:lnTo>
                    <a:pt x="234289" y="2395410"/>
                  </a:lnTo>
                  <a:lnTo>
                    <a:pt x="232359" y="2415730"/>
                  </a:lnTo>
                  <a:lnTo>
                    <a:pt x="231089" y="2430970"/>
                  </a:lnTo>
                  <a:lnTo>
                    <a:pt x="230987" y="2442400"/>
                  </a:lnTo>
                  <a:lnTo>
                    <a:pt x="232359" y="2442400"/>
                  </a:lnTo>
                  <a:lnTo>
                    <a:pt x="232359" y="2437320"/>
                  </a:lnTo>
                  <a:lnTo>
                    <a:pt x="233045" y="2433510"/>
                  </a:lnTo>
                  <a:lnTo>
                    <a:pt x="236461" y="2399220"/>
                  </a:lnTo>
                  <a:lnTo>
                    <a:pt x="236461" y="2396680"/>
                  </a:lnTo>
                  <a:lnTo>
                    <a:pt x="237147" y="2394140"/>
                  </a:lnTo>
                  <a:lnTo>
                    <a:pt x="237147" y="2390330"/>
                  </a:lnTo>
                  <a:lnTo>
                    <a:pt x="237832" y="2386520"/>
                  </a:lnTo>
                  <a:lnTo>
                    <a:pt x="237832" y="2377630"/>
                  </a:lnTo>
                  <a:lnTo>
                    <a:pt x="239204" y="2367470"/>
                  </a:lnTo>
                  <a:lnTo>
                    <a:pt x="240576" y="2354770"/>
                  </a:lnTo>
                  <a:lnTo>
                    <a:pt x="241261" y="2350960"/>
                  </a:lnTo>
                  <a:lnTo>
                    <a:pt x="241947" y="2350960"/>
                  </a:lnTo>
                  <a:lnTo>
                    <a:pt x="241947" y="2349690"/>
                  </a:lnTo>
                  <a:lnTo>
                    <a:pt x="242633" y="2348420"/>
                  </a:lnTo>
                  <a:close/>
                </a:path>
                <a:path w="3075940" h="2738120">
                  <a:moveTo>
                    <a:pt x="244005" y="1145654"/>
                  </a:moveTo>
                  <a:lnTo>
                    <a:pt x="242633" y="1145654"/>
                  </a:lnTo>
                  <a:lnTo>
                    <a:pt x="241261" y="1149464"/>
                  </a:lnTo>
                  <a:lnTo>
                    <a:pt x="239890" y="1158354"/>
                  </a:lnTo>
                  <a:lnTo>
                    <a:pt x="239890" y="1160894"/>
                  </a:lnTo>
                  <a:lnTo>
                    <a:pt x="239204" y="1163434"/>
                  </a:lnTo>
                  <a:lnTo>
                    <a:pt x="239204" y="1186294"/>
                  </a:lnTo>
                  <a:lnTo>
                    <a:pt x="238518" y="1188834"/>
                  </a:lnTo>
                  <a:lnTo>
                    <a:pt x="240576" y="1188834"/>
                  </a:lnTo>
                  <a:lnTo>
                    <a:pt x="241261" y="1183754"/>
                  </a:lnTo>
                  <a:lnTo>
                    <a:pt x="241261" y="1179944"/>
                  </a:lnTo>
                  <a:lnTo>
                    <a:pt x="241947" y="1176134"/>
                  </a:lnTo>
                  <a:lnTo>
                    <a:pt x="241947" y="1157084"/>
                  </a:lnTo>
                  <a:lnTo>
                    <a:pt x="242633" y="1154544"/>
                  </a:lnTo>
                  <a:lnTo>
                    <a:pt x="242633" y="1150734"/>
                  </a:lnTo>
                  <a:lnTo>
                    <a:pt x="244005" y="1145654"/>
                  </a:lnTo>
                  <a:close/>
                </a:path>
                <a:path w="3075940" h="2738120">
                  <a:moveTo>
                    <a:pt x="245376" y="167640"/>
                  </a:moveTo>
                  <a:lnTo>
                    <a:pt x="244690" y="167640"/>
                  </a:lnTo>
                  <a:lnTo>
                    <a:pt x="243319" y="162560"/>
                  </a:lnTo>
                  <a:lnTo>
                    <a:pt x="241947" y="160020"/>
                  </a:lnTo>
                  <a:lnTo>
                    <a:pt x="241947" y="158750"/>
                  </a:lnTo>
                  <a:lnTo>
                    <a:pt x="241261" y="158750"/>
                  </a:lnTo>
                  <a:lnTo>
                    <a:pt x="241261" y="157480"/>
                  </a:lnTo>
                  <a:lnTo>
                    <a:pt x="241947" y="157480"/>
                  </a:lnTo>
                  <a:lnTo>
                    <a:pt x="241947" y="156210"/>
                  </a:lnTo>
                  <a:lnTo>
                    <a:pt x="237832" y="142240"/>
                  </a:lnTo>
                  <a:lnTo>
                    <a:pt x="237147" y="138430"/>
                  </a:lnTo>
                  <a:lnTo>
                    <a:pt x="236461" y="135890"/>
                  </a:lnTo>
                  <a:lnTo>
                    <a:pt x="232359" y="124460"/>
                  </a:lnTo>
                  <a:lnTo>
                    <a:pt x="232359" y="123190"/>
                  </a:lnTo>
                  <a:lnTo>
                    <a:pt x="230987" y="120650"/>
                  </a:lnTo>
                  <a:lnTo>
                    <a:pt x="230301" y="118110"/>
                  </a:lnTo>
                  <a:lnTo>
                    <a:pt x="229616" y="116840"/>
                  </a:lnTo>
                  <a:lnTo>
                    <a:pt x="229616" y="114300"/>
                  </a:lnTo>
                  <a:lnTo>
                    <a:pt x="228930" y="113030"/>
                  </a:lnTo>
                  <a:lnTo>
                    <a:pt x="227558" y="114300"/>
                  </a:lnTo>
                  <a:lnTo>
                    <a:pt x="227558" y="119380"/>
                  </a:lnTo>
                  <a:lnTo>
                    <a:pt x="228930" y="124460"/>
                  </a:lnTo>
                  <a:lnTo>
                    <a:pt x="229616" y="125730"/>
                  </a:lnTo>
                  <a:lnTo>
                    <a:pt x="232359" y="135890"/>
                  </a:lnTo>
                  <a:lnTo>
                    <a:pt x="232359" y="137160"/>
                  </a:lnTo>
                  <a:lnTo>
                    <a:pt x="233045" y="138430"/>
                  </a:lnTo>
                  <a:lnTo>
                    <a:pt x="234416" y="144780"/>
                  </a:lnTo>
                  <a:lnTo>
                    <a:pt x="237147" y="149860"/>
                  </a:lnTo>
                  <a:lnTo>
                    <a:pt x="237832" y="153670"/>
                  </a:lnTo>
                  <a:lnTo>
                    <a:pt x="239204" y="157480"/>
                  </a:lnTo>
                  <a:lnTo>
                    <a:pt x="238518" y="157480"/>
                  </a:lnTo>
                  <a:lnTo>
                    <a:pt x="238518" y="160020"/>
                  </a:lnTo>
                  <a:lnTo>
                    <a:pt x="239204" y="161290"/>
                  </a:lnTo>
                  <a:lnTo>
                    <a:pt x="239204" y="162560"/>
                  </a:lnTo>
                  <a:lnTo>
                    <a:pt x="239890" y="163830"/>
                  </a:lnTo>
                  <a:lnTo>
                    <a:pt x="239890" y="165100"/>
                  </a:lnTo>
                  <a:lnTo>
                    <a:pt x="241947" y="166370"/>
                  </a:lnTo>
                  <a:lnTo>
                    <a:pt x="243319" y="168910"/>
                  </a:lnTo>
                  <a:lnTo>
                    <a:pt x="243319" y="169125"/>
                  </a:lnTo>
                  <a:lnTo>
                    <a:pt x="244360" y="169532"/>
                  </a:lnTo>
                  <a:lnTo>
                    <a:pt x="244690" y="168910"/>
                  </a:lnTo>
                  <a:lnTo>
                    <a:pt x="245376" y="168910"/>
                  </a:lnTo>
                  <a:lnTo>
                    <a:pt x="245376" y="167640"/>
                  </a:lnTo>
                  <a:close/>
                </a:path>
                <a:path w="3075940" h="2738120">
                  <a:moveTo>
                    <a:pt x="246748" y="2404300"/>
                  </a:moveTo>
                  <a:lnTo>
                    <a:pt x="244690" y="2404300"/>
                  </a:lnTo>
                  <a:lnTo>
                    <a:pt x="244690" y="2406840"/>
                  </a:lnTo>
                  <a:lnTo>
                    <a:pt x="244005" y="2408110"/>
                  </a:lnTo>
                  <a:lnTo>
                    <a:pt x="244005" y="2410650"/>
                  </a:lnTo>
                  <a:lnTo>
                    <a:pt x="243319" y="2411920"/>
                  </a:lnTo>
                  <a:lnTo>
                    <a:pt x="243319" y="2415730"/>
                  </a:lnTo>
                  <a:lnTo>
                    <a:pt x="242633" y="2417000"/>
                  </a:lnTo>
                  <a:lnTo>
                    <a:pt x="242633" y="2422080"/>
                  </a:lnTo>
                  <a:lnTo>
                    <a:pt x="241947" y="2423350"/>
                  </a:lnTo>
                  <a:lnTo>
                    <a:pt x="241947" y="2424620"/>
                  </a:lnTo>
                  <a:lnTo>
                    <a:pt x="241261" y="2427160"/>
                  </a:lnTo>
                  <a:lnTo>
                    <a:pt x="241261" y="2447480"/>
                  </a:lnTo>
                  <a:lnTo>
                    <a:pt x="241947" y="2447480"/>
                  </a:lnTo>
                  <a:lnTo>
                    <a:pt x="241947" y="2448750"/>
                  </a:lnTo>
                  <a:lnTo>
                    <a:pt x="242633" y="2448750"/>
                  </a:lnTo>
                  <a:lnTo>
                    <a:pt x="242633" y="2444940"/>
                  </a:lnTo>
                  <a:lnTo>
                    <a:pt x="243319" y="2442400"/>
                  </a:lnTo>
                  <a:lnTo>
                    <a:pt x="243319" y="2439860"/>
                  </a:lnTo>
                  <a:lnTo>
                    <a:pt x="244005" y="2434780"/>
                  </a:lnTo>
                  <a:lnTo>
                    <a:pt x="244005" y="2432240"/>
                  </a:lnTo>
                  <a:lnTo>
                    <a:pt x="244690" y="2427160"/>
                  </a:lnTo>
                  <a:lnTo>
                    <a:pt x="244690" y="2424620"/>
                  </a:lnTo>
                  <a:lnTo>
                    <a:pt x="245376" y="2423350"/>
                  </a:lnTo>
                  <a:lnTo>
                    <a:pt x="245452" y="2419540"/>
                  </a:lnTo>
                  <a:lnTo>
                    <a:pt x="246062" y="2409380"/>
                  </a:lnTo>
                  <a:lnTo>
                    <a:pt x="246748" y="2406840"/>
                  </a:lnTo>
                  <a:lnTo>
                    <a:pt x="246748" y="2404300"/>
                  </a:lnTo>
                  <a:close/>
                </a:path>
                <a:path w="3075940" h="2738120">
                  <a:moveTo>
                    <a:pt x="252920" y="2249360"/>
                  </a:moveTo>
                  <a:lnTo>
                    <a:pt x="251548" y="2249360"/>
                  </a:lnTo>
                  <a:lnTo>
                    <a:pt x="251548" y="2256980"/>
                  </a:lnTo>
                  <a:lnTo>
                    <a:pt x="250177" y="2264600"/>
                  </a:lnTo>
                  <a:lnTo>
                    <a:pt x="249491" y="2270950"/>
                  </a:lnTo>
                  <a:lnTo>
                    <a:pt x="247434" y="2282380"/>
                  </a:lnTo>
                  <a:lnTo>
                    <a:pt x="246748" y="2284920"/>
                  </a:lnTo>
                  <a:lnTo>
                    <a:pt x="246748" y="2287460"/>
                  </a:lnTo>
                  <a:lnTo>
                    <a:pt x="246062" y="2290000"/>
                  </a:lnTo>
                  <a:lnTo>
                    <a:pt x="241947" y="2319210"/>
                  </a:lnTo>
                  <a:lnTo>
                    <a:pt x="242633" y="2320480"/>
                  </a:lnTo>
                  <a:lnTo>
                    <a:pt x="243319" y="2320480"/>
                  </a:lnTo>
                  <a:lnTo>
                    <a:pt x="243319" y="2319210"/>
                  </a:lnTo>
                  <a:lnTo>
                    <a:pt x="246062" y="2302700"/>
                  </a:lnTo>
                  <a:lnTo>
                    <a:pt x="248119" y="2295080"/>
                  </a:lnTo>
                  <a:lnTo>
                    <a:pt x="248119" y="2291270"/>
                  </a:lnTo>
                  <a:lnTo>
                    <a:pt x="248805" y="2287460"/>
                  </a:lnTo>
                  <a:lnTo>
                    <a:pt x="250177" y="2282380"/>
                  </a:lnTo>
                  <a:lnTo>
                    <a:pt x="250177" y="2281110"/>
                  </a:lnTo>
                  <a:lnTo>
                    <a:pt x="250863" y="2278570"/>
                  </a:lnTo>
                  <a:lnTo>
                    <a:pt x="252234" y="2268410"/>
                  </a:lnTo>
                  <a:lnTo>
                    <a:pt x="252234" y="2264600"/>
                  </a:lnTo>
                  <a:lnTo>
                    <a:pt x="252920" y="2259520"/>
                  </a:lnTo>
                  <a:lnTo>
                    <a:pt x="252920" y="2249360"/>
                  </a:lnTo>
                  <a:close/>
                </a:path>
                <a:path w="3075940" h="2738120">
                  <a:moveTo>
                    <a:pt x="253606" y="163830"/>
                  </a:moveTo>
                  <a:lnTo>
                    <a:pt x="252920" y="162560"/>
                  </a:lnTo>
                  <a:lnTo>
                    <a:pt x="252920" y="161290"/>
                  </a:lnTo>
                  <a:lnTo>
                    <a:pt x="252234" y="161290"/>
                  </a:lnTo>
                  <a:lnTo>
                    <a:pt x="252234" y="160020"/>
                  </a:lnTo>
                  <a:lnTo>
                    <a:pt x="250177" y="156210"/>
                  </a:lnTo>
                  <a:lnTo>
                    <a:pt x="250177" y="154940"/>
                  </a:lnTo>
                  <a:lnTo>
                    <a:pt x="250863" y="154940"/>
                  </a:lnTo>
                  <a:lnTo>
                    <a:pt x="250863" y="153670"/>
                  </a:lnTo>
                  <a:lnTo>
                    <a:pt x="250177" y="148590"/>
                  </a:lnTo>
                  <a:lnTo>
                    <a:pt x="247434" y="138430"/>
                  </a:lnTo>
                  <a:lnTo>
                    <a:pt x="246748" y="134620"/>
                  </a:lnTo>
                  <a:lnTo>
                    <a:pt x="246062" y="132080"/>
                  </a:lnTo>
                  <a:lnTo>
                    <a:pt x="245376" y="128270"/>
                  </a:lnTo>
                  <a:lnTo>
                    <a:pt x="243319" y="121920"/>
                  </a:lnTo>
                  <a:lnTo>
                    <a:pt x="242633" y="120650"/>
                  </a:lnTo>
                  <a:lnTo>
                    <a:pt x="242633" y="119380"/>
                  </a:lnTo>
                  <a:lnTo>
                    <a:pt x="241947" y="118110"/>
                  </a:lnTo>
                  <a:lnTo>
                    <a:pt x="239890" y="110490"/>
                  </a:lnTo>
                  <a:lnTo>
                    <a:pt x="239890" y="109220"/>
                  </a:lnTo>
                  <a:lnTo>
                    <a:pt x="238518" y="106680"/>
                  </a:lnTo>
                  <a:lnTo>
                    <a:pt x="238518" y="104140"/>
                  </a:lnTo>
                  <a:lnTo>
                    <a:pt x="236461" y="104140"/>
                  </a:lnTo>
                  <a:lnTo>
                    <a:pt x="236461" y="107950"/>
                  </a:lnTo>
                  <a:lnTo>
                    <a:pt x="237147" y="110490"/>
                  </a:lnTo>
                  <a:lnTo>
                    <a:pt x="237147" y="111760"/>
                  </a:lnTo>
                  <a:lnTo>
                    <a:pt x="239204" y="123190"/>
                  </a:lnTo>
                  <a:lnTo>
                    <a:pt x="239890" y="125730"/>
                  </a:lnTo>
                  <a:lnTo>
                    <a:pt x="239890" y="127000"/>
                  </a:lnTo>
                  <a:lnTo>
                    <a:pt x="240576" y="127000"/>
                  </a:lnTo>
                  <a:lnTo>
                    <a:pt x="240576" y="128270"/>
                  </a:lnTo>
                  <a:lnTo>
                    <a:pt x="239890" y="127000"/>
                  </a:lnTo>
                  <a:lnTo>
                    <a:pt x="239204" y="125730"/>
                  </a:lnTo>
                  <a:lnTo>
                    <a:pt x="239204" y="124460"/>
                  </a:lnTo>
                  <a:lnTo>
                    <a:pt x="238518" y="123190"/>
                  </a:lnTo>
                  <a:lnTo>
                    <a:pt x="235775" y="116840"/>
                  </a:lnTo>
                  <a:lnTo>
                    <a:pt x="234416" y="113030"/>
                  </a:lnTo>
                  <a:lnTo>
                    <a:pt x="233730" y="113030"/>
                  </a:lnTo>
                  <a:lnTo>
                    <a:pt x="233730" y="114300"/>
                  </a:lnTo>
                  <a:lnTo>
                    <a:pt x="236461" y="123190"/>
                  </a:lnTo>
                  <a:lnTo>
                    <a:pt x="236461" y="125730"/>
                  </a:lnTo>
                  <a:lnTo>
                    <a:pt x="237147" y="125730"/>
                  </a:lnTo>
                  <a:lnTo>
                    <a:pt x="237147" y="128270"/>
                  </a:lnTo>
                  <a:lnTo>
                    <a:pt x="237832" y="128270"/>
                  </a:lnTo>
                  <a:lnTo>
                    <a:pt x="237832" y="129540"/>
                  </a:lnTo>
                  <a:lnTo>
                    <a:pt x="239204" y="132080"/>
                  </a:lnTo>
                  <a:lnTo>
                    <a:pt x="240576" y="137160"/>
                  </a:lnTo>
                  <a:lnTo>
                    <a:pt x="241947" y="139700"/>
                  </a:lnTo>
                  <a:lnTo>
                    <a:pt x="242633" y="143510"/>
                  </a:lnTo>
                  <a:lnTo>
                    <a:pt x="244690" y="143510"/>
                  </a:lnTo>
                  <a:lnTo>
                    <a:pt x="245376" y="144780"/>
                  </a:lnTo>
                  <a:lnTo>
                    <a:pt x="245376" y="146050"/>
                  </a:lnTo>
                  <a:lnTo>
                    <a:pt x="246062" y="148590"/>
                  </a:lnTo>
                  <a:lnTo>
                    <a:pt x="246748" y="152400"/>
                  </a:lnTo>
                  <a:lnTo>
                    <a:pt x="247434" y="154940"/>
                  </a:lnTo>
                  <a:lnTo>
                    <a:pt x="247434" y="160020"/>
                  </a:lnTo>
                  <a:lnTo>
                    <a:pt x="248119" y="161290"/>
                  </a:lnTo>
                  <a:lnTo>
                    <a:pt x="248805" y="161290"/>
                  </a:lnTo>
                  <a:lnTo>
                    <a:pt x="248805" y="162560"/>
                  </a:lnTo>
                  <a:lnTo>
                    <a:pt x="249491" y="162560"/>
                  </a:lnTo>
                  <a:lnTo>
                    <a:pt x="250863" y="165100"/>
                  </a:lnTo>
                  <a:lnTo>
                    <a:pt x="251548" y="165100"/>
                  </a:lnTo>
                  <a:lnTo>
                    <a:pt x="251548" y="166370"/>
                  </a:lnTo>
                  <a:lnTo>
                    <a:pt x="253606" y="166370"/>
                  </a:lnTo>
                  <a:lnTo>
                    <a:pt x="253606" y="163830"/>
                  </a:lnTo>
                  <a:close/>
                </a:path>
                <a:path w="3075940" h="2738120">
                  <a:moveTo>
                    <a:pt x="254977" y="1587627"/>
                  </a:moveTo>
                  <a:lnTo>
                    <a:pt x="254292" y="1586357"/>
                  </a:lnTo>
                  <a:lnTo>
                    <a:pt x="254292" y="1587627"/>
                  </a:lnTo>
                  <a:lnTo>
                    <a:pt x="253771" y="1587627"/>
                  </a:lnTo>
                  <a:lnTo>
                    <a:pt x="252920" y="1605407"/>
                  </a:lnTo>
                  <a:lnTo>
                    <a:pt x="252857" y="1611757"/>
                  </a:lnTo>
                  <a:lnTo>
                    <a:pt x="253606" y="1611757"/>
                  </a:lnTo>
                  <a:lnTo>
                    <a:pt x="253606" y="1609217"/>
                  </a:lnTo>
                  <a:lnTo>
                    <a:pt x="254292" y="1607947"/>
                  </a:lnTo>
                  <a:lnTo>
                    <a:pt x="254292" y="1601597"/>
                  </a:lnTo>
                  <a:lnTo>
                    <a:pt x="254977" y="1600327"/>
                  </a:lnTo>
                  <a:lnTo>
                    <a:pt x="254977" y="1587627"/>
                  </a:lnTo>
                  <a:close/>
                </a:path>
                <a:path w="3075940" h="2738120">
                  <a:moveTo>
                    <a:pt x="255663" y="1703197"/>
                  </a:moveTo>
                  <a:lnTo>
                    <a:pt x="253606" y="1703197"/>
                  </a:lnTo>
                  <a:lnTo>
                    <a:pt x="253606" y="1707007"/>
                  </a:lnTo>
                  <a:lnTo>
                    <a:pt x="252920" y="1712087"/>
                  </a:lnTo>
                  <a:lnTo>
                    <a:pt x="252920" y="1733677"/>
                  </a:lnTo>
                  <a:lnTo>
                    <a:pt x="254292" y="1733677"/>
                  </a:lnTo>
                  <a:lnTo>
                    <a:pt x="254292" y="1729867"/>
                  </a:lnTo>
                  <a:lnTo>
                    <a:pt x="254977" y="1727327"/>
                  </a:lnTo>
                  <a:lnTo>
                    <a:pt x="254977" y="1710817"/>
                  </a:lnTo>
                  <a:lnTo>
                    <a:pt x="255663" y="1708277"/>
                  </a:lnTo>
                  <a:lnTo>
                    <a:pt x="255663" y="1703197"/>
                  </a:lnTo>
                  <a:close/>
                </a:path>
                <a:path w="3075940" h="2738120">
                  <a:moveTo>
                    <a:pt x="257035" y="2335720"/>
                  </a:moveTo>
                  <a:lnTo>
                    <a:pt x="256349" y="2334450"/>
                  </a:lnTo>
                  <a:lnTo>
                    <a:pt x="254977" y="2333180"/>
                  </a:lnTo>
                  <a:lnTo>
                    <a:pt x="253606" y="2333180"/>
                  </a:lnTo>
                  <a:lnTo>
                    <a:pt x="253606" y="2334450"/>
                  </a:lnTo>
                  <a:lnTo>
                    <a:pt x="254292" y="2335720"/>
                  </a:lnTo>
                  <a:lnTo>
                    <a:pt x="254292" y="2342070"/>
                  </a:lnTo>
                  <a:lnTo>
                    <a:pt x="253606" y="2347150"/>
                  </a:lnTo>
                  <a:lnTo>
                    <a:pt x="253606" y="2352230"/>
                  </a:lnTo>
                  <a:lnTo>
                    <a:pt x="252920" y="2354770"/>
                  </a:lnTo>
                  <a:lnTo>
                    <a:pt x="252920" y="2362390"/>
                  </a:lnTo>
                  <a:lnTo>
                    <a:pt x="252234" y="2364930"/>
                  </a:lnTo>
                  <a:lnTo>
                    <a:pt x="251548" y="2370010"/>
                  </a:lnTo>
                  <a:lnTo>
                    <a:pt x="251548" y="2376360"/>
                  </a:lnTo>
                  <a:lnTo>
                    <a:pt x="250863" y="2381440"/>
                  </a:lnTo>
                  <a:lnTo>
                    <a:pt x="250863" y="2386520"/>
                  </a:lnTo>
                  <a:lnTo>
                    <a:pt x="250177" y="2390330"/>
                  </a:lnTo>
                  <a:lnTo>
                    <a:pt x="250177" y="2395410"/>
                  </a:lnTo>
                  <a:lnTo>
                    <a:pt x="250863" y="2395410"/>
                  </a:lnTo>
                  <a:lnTo>
                    <a:pt x="250863" y="2396680"/>
                  </a:lnTo>
                  <a:lnTo>
                    <a:pt x="252234" y="2396680"/>
                  </a:lnTo>
                  <a:lnTo>
                    <a:pt x="252234" y="2395410"/>
                  </a:lnTo>
                  <a:lnTo>
                    <a:pt x="253606" y="2385250"/>
                  </a:lnTo>
                  <a:lnTo>
                    <a:pt x="254292" y="2378900"/>
                  </a:lnTo>
                  <a:lnTo>
                    <a:pt x="254977" y="2375090"/>
                  </a:lnTo>
                  <a:lnTo>
                    <a:pt x="254977" y="2371280"/>
                  </a:lnTo>
                  <a:lnTo>
                    <a:pt x="255663" y="2367470"/>
                  </a:lnTo>
                  <a:lnTo>
                    <a:pt x="255663" y="2363660"/>
                  </a:lnTo>
                  <a:lnTo>
                    <a:pt x="256349" y="2361120"/>
                  </a:lnTo>
                  <a:lnTo>
                    <a:pt x="256349" y="2347150"/>
                  </a:lnTo>
                  <a:lnTo>
                    <a:pt x="257035" y="2342070"/>
                  </a:lnTo>
                  <a:lnTo>
                    <a:pt x="257035" y="2335720"/>
                  </a:lnTo>
                  <a:close/>
                </a:path>
                <a:path w="3075940" h="2738120">
                  <a:moveTo>
                    <a:pt x="257035" y="1206614"/>
                  </a:moveTo>
                  <a:lnTo>
                    <a:pt x="256349" y="1205344"/>
                  </a:lnTo>
                  <a:lnTo>
                    <a:pt x="256349" y="1204074"/>
                  </a:lnTo>
                  <a:lnTo>
                    <a:pt x="255663" y="1204074"/>
                  </a:lnTo>
                  <a:lnTo>
                    <a:pt x="254977" y="1205344"/>
                  </a:lnTo>
                  <a:lnTo>
                    <a:pt x="254977" y="1207884"/>
                  </a:lnTo>
                  <a:lnTo>
                    <a:pt x="254292" y="1209154"/>
                  </a:lnTo>
                  <a:lnTo>
                    <a:pt x="254292" y="1214234"/>
                  </a:lnTo>
                  <a:lnTo>
                    <a:pt x="252920" y="1215504"/>
                  </a:lnTo>
                  <a:lnTo>
                    <a:pt x="254977" y="1215504"/>
                  </a:lnTo>
                  <a:lnTo>
                    <a:pt x="254977" y="1214234"/>
                  </a:lnTo>
                  <a:lnTo>
                    <a:pt x="256349" y="1211694"/>
                  </a:lnTo>
                  <a:lnTo>
                    <a:pt x="256349" y="1210424"/>
                  </a:lnTo>
                  <a:lnTo>
                    <a:pt x="257035" y="1210424"/>
                  </a:lnTo>
                  <a:lnTo>
                    <a:pt x="257035" y="1206614"/>
                  </a:lnTo>
                  <a:close/>
                </a:path>
                <a:path w="3075940" h="2738120">
                  <a:moveTo>
                    <a:pt x="257035" y="1138034"/>
                  </a:moveTo>
                  <a:lnTo>
                    <a:pt x="256349" y="1138034"/>
                  </a:lnTo>
                  <a:lnTo>
                    <a:pt x="254977" y="1139304"/>
                  </a:lnTo>
                  <a:lnTo>
                    <a:pt x="254292" y="1141844"/>
                  </a:lnTo>
                  <a:lnTo>
                    <a:pt x="254292" y="1144384"/>
                  </a:lnTo>
                  <a:lnTo>
                    <a:pt x="253606" y="1145654"/>
                  </a:lnTo>
                  <a:lnTo>
                    <a:pt x="253606" y="1148194"/>
                  </a:lnTo>
                  <a:lnTo>
                    <a:pt x="252234" y="1152004"/>
                  </a:lnTo>
                  <a:lnTo>
                    <a:pt x="252234" y="1154544"/>
                  </a:lnTo>
                  <a:lnTo>
                    <a:pt x="251548" y="1155814"/>
                  </a:lnTo>
                  <a:lnTo>
                    <a:pt x="251548" y="1158354"/>
                  </a:lnTo>
                  <a:lnTo>
                    <a:pt x="249491" y="1168514"/>
                  </a:lnTo>
                  <a:lnTo>
                    <a:pt x="249491" y="1172324"/>
                  </a:lnTo>
                  <a:lnTo>
                    <a:pt x="248805" y="1176134"/>
                  </a:lnTo>
                  <a:lnTo>
                    <a:pt x="246748" y="1195184"/>
                  </a:lnTo>
                  <a:lnTo>
                    <a:pt x="246748" y="1196454"/>
                  </a:lnTo>
                  <a:lnTo>
                    <a:pt x="248805" y="1196454"/>
                  </a:lnTo>
                  <a:lnTo>
                    <a:pt x="248805" y="1192644"/>
                  </a:lnTo>
                  <a:lnTo>
                    <a:pt x="250177" y="1183754"/>
                  </a:lnTo>
                  <a:lnTo>
                    <a:pt x="251548" y="1178674"/>
                  </a:lnTo>
                  <a:lnTo>
                    <a:pt x="252920" y="1167244"/>
                  </a:lnTo>
                  <a:lnTo>
                    <a:pt x="252920" y="1164704"/>
                  </a:lnTo>
                  <a:lnTo>
                    <a:pt x="253606" y="1159624"/>
                  </a:lnTo>
                  <a:lnTo>
                    <a:pt x="254292" y="1157084"/>
                  </a:lnTo>
                  <a:lnTo>
                    <a:pt x="256349" y="1144384"/>
                  </a:lnTo>
                  <a:lnTo>
                    <a:pt x="256349" y="1139304"/>
                  </a:lnTo>
                  <a:lnTo>
                    <a:pt x="257035" y="1139304"/>
                  </a:lnTo>
                  <a:lnTo>
                    <a:pt x="257035" y="1138034"/>
                  </a:lnTo>
                  <a:close/>
                </a:path>
                <a:path w="3075940" h="2738120">
                  <a:moveTo>
                    <a:pt x="258394" y="1662557"/>
                  </a:moveTo>
                  <a:lnTo>
                    <a:pt x="257035" y="1662557"/>
                  </a:lnTo>
                  <a:lnTo>
                    <a:pt x="257035" y="1665097"/>
                  </a:lnTo>
                  <a:lnTo>
                    <a:pt x="256349" y="1670177"/>
                  </a:lnTo>
                  <a:lnTo>
                    <a:pt x="256349" y="1691767"/>
                  </a:lnTo>
                  <a:lnTo>
                    <a:pt x="257708" y="1691767"/>
                  </a:lnTo>
                  <a:lnTo>
                    <a:pt x="257708" y="1686687"/>
                  </a:lnTo>
                  <a:lnTo>
                    <a:pt x="258394" y="1684147"/>
                  </a:lnTo>
                  <a:lnTo>
                    <a:pt x="258394" y="1662557"/>
                  </a:lnTo>
                  <a:close/>
                </a:path>
                <a:path w="3075940" h="2738120">
                  <a:moveTo>
                    <a:pt x="259080" y="1028814"/>
                  </a:moveTo>
                  <a:lnTo>
                    <a:pt x="257708" y="1031354"/>
                  </a:lnTo>
                  <a:lnTo>
                    <a:pt x="257035" y="1035164"/>
                  </a:lnTo>
                  <a:lnTo>
                    <a:pt x="254977" y="1041514"/>
                  </a:lnTo>
                  <a:lnTo>
                    <a:pt x="254977" y="1050404"/>
                  </a:lnTo>
                  <a:lnTo>
                    <a:pt x="252234" y="1060564"/>
                  </a:lnTo>
                  <a:lnTo>
                    <a:pt x="251548" y="1066914"/>
                  </a:lnTo>
                  <a:lnTo>
                    <a:pt x="250177" y="1071994"/>
                  </a:lnTo>
                  <a:lnTo>
                    <a:pt x="249491" y="1077074"/>
                  </a:lnTo>
                  <a:lnTo>
                    <a:pt x="248119" y="1083424"/>
                  </a:lnTo>
                  <a:lnTo>
                    <a:pt x="246418" y="1096124"/>
                  </a:lnTo>
                  <a:lnTo>
                    <a:pt x="244640" y="1112634"/>
                  </a:lnTo>
                  <a:lnTo>
                    <a:pt x="244005" y="1121524"/>
                  </a:lnTo>
                  <a:lnTo>
                    <a:pt x="245376" y="1121524"/>
                  </a:lnTo>
                  <a:lnTo>
                    <a:pt x="246011" y="1115174"/>
                  </a:lnTo>
                  <a:lnTo>
                    <a:pt x="246837" y="1108824"/>
                  </a:lnTo>
                  <a:lnTo>
                    <a:pt x="247789" y="1101204"/>
                  </a:lnTo>
                  <a:lnTo>
                    <a:pt x="248805" y="1094854"/>
                  </a:lnTo>
                  <a:lnTo>
                    <a:pt x="251548" y="1079614"/>
                  </a:lnTo>
                  <a:lnTo>
                    <a:pt x="252234" y="1071994"/>
                  </a:lnTo>
                  <a:lnTo>
                    <a:pt x="252920" y="1066914"/>
                  </a:lnTo>
                  <a:lnTo>
                    <a:pt x="254292" y="1061834"/>
                  </a:lnTo>
                  <a:lnTo>
                    <a:pt x="255663" y="1050404"/>
                  </a:lnTo>
                  <a:lnTo>
                    <a:pt x="256349" y="1042784"/>
                  </a:lnTo>
                  <a:lnTo>
                    <a:pt x="258394" y="1031354"/>
                  </a:lnTo>
                  <a:lnTo>
                    <a:pt x="259080" y="1028814"/>
                  </a:lnTo>
                  <a:close/>
                </a:path>
                <a:path w="3075940" h="2738120">
                  <a:moveTo>
                    <a:pt x="259765" y="2437320"/>
                  </a:moveTo>
                  <a:lnTo>
                    <a:pt x="258394" y="2437320"/>
                  </a:lnTo>
                  <a:lnTo>
                    <a:pt x="258394" y="2438590"/>
                  </a:lnTo>
                  <a:lnTo>
                    <a:pt x="257708" y="2439860"/>
                  </a:lnTo>
                  <a:lnTo>
                    <a:pt x="257708" y="2441130"/>
                  </a:lnTo>
                  <a:lnTo>
                    <a:pt x="257035" y="2441130"/>
                  </a:lnTo>
                  <a:lnTo>
                    <a:pt x="257035" y="2450020"/>
                  </a:lnTo>
                  <a:lnTo>
                    <a:pt x="258394" y="2450020"/>
                  </a:lnTo>
                  <a:lnTo>
                    <a:pt x="258394" y="2448750"/>
                  </a:lnTo>
                  <a:lnTo>
                    <a:pt x="259080" y="2443670"/>
                  </a:lnTo>
                  <a:lnTo>
                    <a:pt x="259080" y="2441130"/>
                  </a:lnTo>
                  <a:lnTo>
                    <a:pt x="259765" y="2438590"/>
                  </a:lnTo>
                  <a:lnTo>
                    <a:pt x="259765" y="2437320"/>
                  </a:lnTo>
                  <a:close/>
                </a:path>
                <a:path w="3075940" h="2738120">
                  <a:moveTo>
                    <a:pt x="260451" y="1790827"/>
                  </a:moveTo>
                  <a:lnTo>
                    <a:pt x="258394" y="1790827"/>
                  </a:lnTo>
                  <a:lnTo>
                    <a:pt x="258394" y="1792097"/>
                  </a:lnTo>
                  <a:lnTo>
                    <a:pt x="259080" y="1792097"/>
                  </a:lnTo>
                  <a:lnTo>
                    <a:pt x="259080" y="1793367"/>
                  </a:lnTo>
                  <a:lnTo>
                    <a:pt x="258394" y="1793367"/>
                  </a:lnTo>
                  <a:lnTo>
                    <a:pt x="258394" y="1794637"/>
                  </a:lnTo>
                  <a:lnTo>
                    <a:pt x="257708" y="1799717"/>
                  </a:lnTo>
                  <a:lnTo>
                    <a:pt x="257708" y="1817497"/>
                  </a:lnTo>
                  <a:lnTo>
                    <a:pt x="259080" y="1817497"/>
                  </a:lnTo>
                  <a:lnTo>
                    <a:pt x="259080" y="1812417"/>
                  </a:lnTo>
                  <a:lnTo>
                    <a:pt x="259765" y="1809877"/>
                  </a:lnTo>
                  <a:lnTo>
                    <a:pt x="259765" y="1807337"/>
                  </a:lnTo>
                  <a:lnTo>
                    <a:pt x="260451" y="1806067"/>
                  </a:lnTo>
                  <a:lnTo>
                    <a:pt x="260451" y="1790827"/>
                  </a:lnTo>
                  <a:close/>
                </a:path>
                <a:path w="3075940" h="2738120">
                  <a:moveTo>
                    <a:pt x="260451" y="1592707"/>
                  </a:moveTo>
                  <a:lnTo>
                    <a:pt x="258394" y="1592707"/>
                  </a:lnTo>
                  <a:lnTo>
                    <a:pt x="258394" y="1651127"/>
                  </a:lnTo>
                  <a:lnTo>
                    <a:pt x="259765" y="1651127"/>
                  </a:lnTo>
                  <a:lnTo>
                    <a:pt x="259880" y="1642237"/>
                  </a:lnTo>
                  <a:lnTo>
                    <a:pt x="260337" y="1637157"/>
                  </a:lnTo>
                  <a:lnTo>
                    <a:pt x="260451" y="1592707"/>
                  </a:lnTo>
                  <a:close/>
                </a:path>
                <a:path w="3075940" h="2738120">
                  <a:moveTo>
                    <a:pt x="261137" y="1859407"/>
                  </a:moveTo>
                  <a:lnTo>
                    <a:pt x="259765" y="1859407"/>
                  </a:lnTo>
                  <a:lnTo>
                    <a:pt x="259765" y="1860677"/>
                  </a:lnTo>
                  <a:lnTo>
                    <a:pt x="259080" y="1863217"/>
                  </a:lnTo>
                  <a:lnTo>
                    <a:pt x="259080" y="1865757"/>
                  </a:lnTo>
                  <a:lnTo>
                    <a:pt x="258394" y="1867027"/>
                  </a:lnTo>
                  <a:lnTo>
                    <a:pt x="258445" y="1874647"/>
                  </a:lnTo>
                  <a:lnTo>
                    <a:pt x="258749" y="1878457"/>
                  </a:lnTo>
                  <a:lnTo>
                    <a:pt x="259765" y="1878457"/>
                  </a:lnTo>
                  <a:lnTo>
                    <a:pt x="259765" y="1875917"/>
                  </a:lnTo>
                  <a:lnTo>
                    <a:pt x="260451" y="1874647"/>
                  </a:lnTo>
                  <a:lnTo>
                    <a:pt x="260451" y="1863217"/>
                  </a:lnTo>
                  <a:lnTo>
                    <a:pt x="261137" y="1863217"/>
                  </a:lnTo>
                  <a:lnTo>
                    <a:pt x="261137" y="1859407"/>
                  </a:lnTo>
                  <a:close/>
                </a:path>
                <a:path w="3075940" h="2738120">
                  <a:moveTo>
                    <a:pt x="262509" y="1162164"/>
                  </a:moveTo>
                  <a:lnTo>
                    <a:pt x="260451" y="1162164"/>
                  </a:lnTo>
                  <a:lnTo>
                    <a:pt x="260451" y="1163434"/>
                  </a:lnTo>
                  <a:lnTo>
                    <a:pt x="259765" y="1163434"/>
                  </a:lnTo>
                  <a:lnTo>
                    <a:pt x="259765" y="1164704"/>
                  </a:lnTo>
                  <a:lnTo>
                    <a:pt x="258394" y="1167244"/>
                  </a:lnTo>
                  <a:lnTo>
                    <a:pt x="258394" y="1168514"/>
                  </a:lnTo>
                  <a:lnTo>
                    <a:pt x="257708" y="1169784"/>
                  </a:lnTo>
                  <a:lnTo>
                    <a:pt x="257708" y="1174864"/>
                  </a:lnTo>
                  <a:lnTo>
                    <a:pt x="257035" y="1174864"/>
                  </a:lnTo>
                  <a:lnTo>
                    <a:pt x="257035" y="1177404"/>
                  </a:lnTo>
                  <a:lnTo>
                    <a:pt x="256349" y="1179944"/>
                  </a:lnTo>
                  <a:lnTo>
                    <a:pt x="256349" y="1181214"/>
                  </a:lnTo>
                  <a:lnTo>
                    <a:pt x="255663" y="1185024"/>
                  </a:lnTo>
                  <a:lnTo>
                    <a:pt x="255663" y="1190104"/>
                  </a:lnTo>
                  <a:lnTo>
                    <a:pt x="254977" y="1193914"/>
                  </a:lnTo>
                  <a:lnTo>
                    <a:pt x="255663" y="1195184"/>
                  </a:lnTo>
                  <a:lnTo>
                    <a:pt x="256349" y="1195184"/>
                  </a:lnTo>
                  <a:lnTo>
                    <a:pt x="257035" y="1193914"/>
                  </a:lnTo>
                  <a:lnTo>
                    <a:pt x="258394" y="1188834"/>
                  </a:lnTo>
                  <a:lnTo>
                    <a:pt x="259080" y="1185024"/>
                  </a:lnTo>
                  <a:lnTo>
                    <a:pt x="257708" y="1182484"/>
                  </a:lnTo>
                  <a:lnTo>
                    <a:pt x="259080" y="1178674"/>
                  </a:lnTo>
                  <a:lnTo>
                    <a:pt x="259080" y="1177404"/>
                  </a:lnTo>
                  <a:lnTo>
                    <a:pt x="259765" y="1176134"/>
                  </a:lnTo>
                  <a:lnTo>
                    <a:pt x="259765" y="1174864"/>
                  </a:lnTo>
                  <a:lnTo>
                    <a:pt x="261137" y="1167244"/>
                  </a:lnTo>
                  <a:lnTo>
                    <a:pt x="261137" y="1165974"/>
                  </a:lnTo>
                  <a:lnTo>
                    <a:pt x="261823" y="1164704"/>
                  </a:lnTo>
                  <a:lnTo>
                    <a:pt x="262509" y="1164704"/>
                  </a:lnTo>
                  <a:lnTo>
                    <a:pt x="262509" y="1162164"/>
                  </a:lnTo>
                  <a:close/>
                </a:path>
                <a:path w="3075940" h="2738120">
                  <a:moveTo>
                    <a:pt x="263194" y="2381440"/>
                  </a:moveTo>
                  <a:lnTo>
                    <a:pt x="261823" y="2381440"/>
                  </a:lnTo>
                  <a:lnTo>
                    <a:pt x="261137" y="2382710"/>
                  </a:lnTo>
                  <a:lnTo>
                    <a:pt x="260451" y="2387790"/>
                  </a:lnTo>
                  <a:lnTo>
                    <a:pt x="260451" y="2389060"/>
                  </a:lnTo>
                  <a:lnTo>
                    <a:pt x="259765" y="2391600"/>
                  </a:lnTo>
                  <a:lnTo>
                    <a:pt x="259765" y="2395410"/>
                  </a:lnTo>
                  <a:lnTo>
                    <a:pt x="259080" y="2396680"/>
                  </a:lnTo>
                  <a:lnTo>
                    <a:pt x="259080" y="2401760"/>
                  </a:lnTo>
                  <a:lnTo>
                    <a:pt x="258394" y="2405570"/>
                  </a:lnTo>
                  <a:lnTo>
                    <a:pt x="258394" y="2408110"/>
                  </a:lnTo>
                  <a:lnTo>
                    <a:pt x="257708" y="2410650"/>
                  </a:lnTo>
                  <a:lnTo>
                    <a:pt x="257708" y="2423350"/>
                  </a:lnTo>
                  <a:lnTo>
                    <a:pt x="257035" y="2428430"/>
                  </a:lnTo>
                  <a:lnTo>
                    <a:pt x="257035" y="2434780"/>
                  </a:lnTo>
                  <a:lnTo>
                    <a:pt x="258394" y="2434780"/>
                  </a:lnTo>
                  <a:lnTo>
                    <a:pt x="258394" y="2432240"/>
                  </a:lnTo>
                  <a:lnTo>
                    <a:pt x="259080" y="2429700"/>
                  </a:lnTo>
                  <a:lnTo>
                    <a:pt x="259080" y="2422080"/>
                  </a:lnTo>
                  <a:lnTo>
                    <a:pt x="259765" y="2415730"/>
                  </a:lnTo>
                  <a:lnTo>
                    <a:pt x="260451" y="2410650"/>
                  </a:lnTo>
                  <a:lnTo>
                    <a:pt x="260451" y="2409380"/>
                  </a:lnTo>
                  <a:lnTo>
                    <a:pt x="261137" y="2408110"/>
                  </a:lnTo>
                  <a:lnTo>
                    <a:pt x="259765" y="2405570"/>
                  </a:lnTo>
                  <a:lnTo>
                    <a:pt x="261048" y="2389060"/>
                  </a:lnTo>
                  <a:lnTo>
                    <a:pt x="261137" y="2383980"/>
                  </a:lnTo>
                  <a:lnTo>
                    <a:pt x="261823" y="2382710"/>
                  </a:lnTo>
                  <a:lnTo>
                    <a:pt x="263194" y="2382710"/>
                  </a:lnTo>
                  <a:lnTo>
                    <a:pt x="263194" y="2381440"/>
                  </a:lnTo>
                  <a:close/>
                </a:path>
                <a:path w="3075940" h="2738120">
                  <a:moveTo>
                    <a:pt x="264566" y="2287460"/>
                  </a:moveTo>
                  <a:lnTo>
                    <a:pt x="262509" y="2287460"/>
                  </a:lnTo>
                  <a:lnTo>
                    <a:pt x="262509" y="2288730"/>
                  </a:lnTo>
                  <a:lnTo>
                    <a:pt x="261137" y="2292540"/>
                  </a:lnTo>
                  <a:lnTo>
                    <a:pt x="261137" y="2295080"/>
                  </a:lnTo>
                  <a:lnTo>
                    <a:pt x="260451" y="2296350"/>
                  </a:lnTo>
                  <a:lnTo>
                    <a:pt x="260451" y="2300160"/>
                  </a:lnTo>
                  <a:lnTo>
                    <a:pt x="259765" y="2300160"/>
                  </a:lnTo>
                  <a:lnTo>
                    <a:pt x="259765" y="2302700"/>
                  </a:lnTo>
                  <a:lnTo>
                    <a:pt x="259080" y="2303970"/>
                  </a:lnTo>
                  <a:lnTo>
                    <a:pt x="259080" y="2307780"/>
                  </a:lnTo>
                  <a:lnTo>
                    <a:pt x="258394" y="2309050"/>
                  </a:lnTo>
                  <a:lnTo>
                    <a:pt x="258394" y="2311590"/>
                  </a:lnTo>
                  <a:lnTo>
                    <a:pt x="259080" y="2312860"/>
                  </a:lnTo>
                  <a:lnTo>
                    <a:pt x="259765" y="2312860"/>
                  </a:lnTo>
                  <a:lnTo>
                    <a:pt x="260451" y="2311590"/>
                  </a:lnTo>
                  <a:lnTo>
                    <a:pt x="261137" y="2309050"/>
                  </a:lnTo>
                  <a:lnTo>
                    <a:pt x="261823" y="2307780"/>
                  </a:lnTo>
                  <a:lnTo>
                    <a:pt x="261823" y="2303970"/>
                  </a:lnTo>
                  <a:lnTo>
                    <a:pt x="262509" y="2301430"/>
                  </a:lnTo>
                  <a:lnTo>
                    <a:pt x="262509" y="2298890"/>
                  </a:lnTo>
                  <a:lnTo>
                    <a:pt x="263194" y="2297620"/>
                  </a:lnTo>
                  <a:lnTo>
                    <a:pt x="263194" y="2296350"/>
                  </a:lnTo>
                  <a:lnTo>
                    <a:pt x="263880" y="2295080"/>
                  </a:lnTo>
                  <a:lnTo>
                    <a:pt x="263880" y="2293810"/>
                  </a:lnTo>
                  <a:lnTo>
                    <a:pt x="264566" y="2290000"/>
                  </a:lnTo>
                  <a:lnTo>
                    <a:pt x="264566" y="2287460"/>
                  </a:lnTo>
                  <a:close/>
                </a:path>
                <a:path w="3075940" h="2738120">
                  <a:moveTo>
                    <a:pt x="264566" y="2240470"/>
                  </a:moveTo>
                  <a:lnTo>
                    <a:pt x="263880" y="2239200"/>
                  </a:lnTo>
                  <a:lnTo>
                    <a:pt x="262509" y="2239200"/>
                  </a:lnTo>
                  <a:lnTo>
                    <a:pt x="262509" y="2241740"/>
                  </a:lnTo>
                  <a:lnTo>
                    <a:pt x="261137" y="2244280"/>
                  </a:lnTo>
                  <a:lnTo>
                    <a:pt x="261137" y="2245550"/>
                  </a:lnTo>
                  <a:lnTo>
                    <a:pt x="260451" y="2246820"/>
                  </a:lnTo>
                  <a:lnTo>
                    <a:pt x="260451" y="2249360"/>
                  </a:lnTo>
                  <a:lnTo>
                    <a:pt x="259080" y="2251900"/>
                  </a:lnTo>
                  <a:lnTo>
                    <a:pt x="258394" y="2254440"/>
                  </a:lnTo>
                  <a:lnTo>
                    <a:pt x="258394" y="2255710"/>
                  </a:lnTo>
                  <a:lnTo>
                    <a:pt x="257035" y="2260790"/>
                  </a:lnTo>
                  <a:lnTo>
                    <a:pt x="255663" y="2267140"/>
                  </a:lnTo>
                  <a:lnTo>
                    <a:pt x="255663" y="2270950"/>
                  </a:lnTo>
                  <a:lnTo>
                    <a:pt x="254977" y="2272220"/>
                  </a:lnTo>
                  <a:lnTo>
                    <a:pt x="254977" y="2278570"/>
                  </a:lnTo>
                  <a:lnTo>
                    <a:pt x="252920" y="2291270"/>
                  </a:lnTo>
                  <a:lnTo>
                    <a:pt x="252920" y="2295080"/>
                  </a:lnTo>
                  <a:lnTo>
                    <a:pt x="252234" y="2298890"/>
                  </a:lnTo>
                  <a:lnTo>
                    <a:pt x="252234" y="2300160"/>
                  </a:lnTo>
                  <a:lnTo>
                    <a:pt x="254292" y="2300160"/>
                  </a:lnTo>
                  <a:lnTo>
                    <a:pt x="254977" y="2293810"/>
                  </a:lnTo>
                  <a:lnTo>
                    <a:pt x="256349" y="2288730"/>
                  </a:lnTo>
                  <a:lnTo>
                    <a:pt x="257035" y="2282380"/>
                  </a:lnTo>
                  <a:lnTo>
                    <a:pt x="259080" y="2270950"/>
                  </a:lnTo>
                  <a:lnTo>
                    <a:pt x="259080" y="2269680"/>
                  </a:lnTo>
                  <a:lnTo>
                    <a:pt x="259765" y="2267140"/>
                  </a:lnTo>
                  <a:lnTo>
                    <a:pt x="259765" y="2263330"/>
                  </a:lnTo>
                  <a:lnTo>
                    <a:pt x="260451" y="2260790"/>
                  </a:lnTo>
                  <a:lnTo>
                    <a:pt x="260451" y="2258250"/>
                  </a:lnTo>
                  <a:lnTo>
                    <a:pt x="262509" y="2245550"/>
                  </a:lnTo>
                  <a:lnTo>
                    <a:pt x="262509" y="2244280"/>
                  </a:lnTo>
                  <a:lnTo>
                    <a:pt x="263880" y="2243010"/>
                  </a:lnTo>
                  <a:lnTo>
                    <a:pt x="263880" y="2240470"/>
                  </a:lnTo>
                  <a:lnTo>
                    <a:pt x="264566" y="2240470"/>
                  </a:lnTo>
                  <a:close/>
                </a:path>
                <a:path w="3075940" h="2738120">
                  <a:moveTo>
                    <a:pt x="264566" y="1534287"/>
                  </a:moveTo>
                  <a:lnTo>
                    <a:pt x="263194" y="1534287"/>
                  </a:lnTo>
                  <a:lnTo>
                    <a:pt x="263194" y="1539367"/>
                  </a:lnTo>
                  <a:lnTo>
                    <a:pt x="261823" y="1546987"/>
                  </a:lnTo>
                  <a:lnTo>
                    <a:pt x="261137" y="1549527"/>
                  </a:lnTo>
                  <a:lnTo>
                    <a:pt x="261137" y="1552067"/>
                  </a:lnTo>
                  <a:lnTo>
                    <a:pt x="260451" y="1555877"/>
                  </a:lnTo>
                  <a:lnTo>
                    <a:pt x="260451" y="1576197"/>
                  </a:lnTo>
                  <a:lnTo>
                    <a:pt x="261137" y="1581277"/>
                  </a:lnTo>
                  <a:lnTo>
                    <a:pt x="261137" y="1588897"/>
                  </a:lnTo>
                  <a:lnTo>
                    <a:pt x="262509" y="1588897"/>
                  </a:lnTo>
                  <a:lnTo>
                    <a:pt x="262509" y="1582547"/>
                  </a:lnTo>
                  <a:lnTo>
                    <a:pt x="263194" y="1577467"/>
                  </a:lnTo>
                  <a:lnTo>
                    <a:pt x="263194" y="1568577"/>
                  </a:lnTo>
                  <a:lnTo>
                    <a:pt x="263880" y="1566037"/>
                  </a:lnTo>
                  <a:lnTo>
                    <a:pt x="263880" y="1548257"/>
                  </a:lnTo>
                  <a:lnTo>
                    <a:pt x="264566" y="1543177"/>
                  </a:lnTo>
                  <a:lnTo>
                    <a:pt x="264566" y="1534287"/>
                  </a:lnTo>
                  <a:close/>
                </a:path>
                <a:path w="3075940" h="2738120">
                  <a:moveTo>
                    <a:pt x="265252" y="1756537"/>
                  </a:moveTo>
                  <a:lnTo>
                    <a:pt x="264566" y="1753997"/>
                  </a:lnTo>
                  <a:lnTo>
                    <a:pt x="263880" y="1752727"/>
                  </a:lnTo>
                  <a:lnTo>
                    <a:pt x="261823" y="1752727"/>
                  </a:lnTo>
                  <a:lnTo>
                    <a:pt x="262509" y="1753997"/>
                  </a:lnTo>
                  <a:lnTo>
                    <a:pt x="262509" y="1762887"/>
                  </a:lnTo>
                  <a:lnTo>
                    <a:pt x="261823" y="1764157"/>
                  </a:lnTo>
                  <a:lnTo>
                    <a:pt x="261137" y="1774317"/>
                  </a:lnTo>
                  <a:lnTo>
                    <a:pt x="260451" y="1778127"/>
                  </a:lnTo>
                  <a:lnTo>
                    <a:pt x="260451" y="1783207"/>
                  </a:lnTo>
                  <a:lnTo>
                    <a:pt x="261823" y="1783207"/>
                  </a:lnTo>
                  <a:lnTo>
                    <a:pt x="261823" y="1780667"/>
                  </a:lnTo>
                  <a:lnTo>
                    <a:pt x="263194" y="1771777"/>
                  </a:lnTo>
                  <a:lnTo>
                    <a:pt x="264566" y="1771777"/>
                  </a:lnTo>
                  <a:lnTo>
                    <a:pt x="264566" y="1770507"/>
                  </a:lnTo>
                  <a:lnTo>
                    <a:pt x="265252" y="1767967"/>
                  </a:lnTo>
                  <a:lnTo>
                    <a:pt x="265252" y="1756537"/>
                  </a:lnTo>
                  <a:close/>
                </a:path>
                <a:path w="3075940" h="2738120">
                  <a:moveTo>
                    <a:pt x="265252" y="1059294"/>
                  </a:moveTo>
                  <a:lnTo>
                    <a:pt x="263194" y="1059294"/>
                  </a:lnTo>
                  <a:lnTo>
                    <a:pt x="263194" y="1060564"/>
                  </a:lnTo>
                  <a:lnTo>
                    <a:pt x="262509" y="1064374"/>
                  </a:lnTo>
                  <a:lnTo>
                    <a:pt x="260451" y="1074534"/>
                  </a:lnTo>
                  <a:lnTo>
                    <a:pt x="259765" y="1077074"/>
                  </a:lnTo>
                  <a:lnTo>
                    <a:pt x="259765" y="1079614"/>
                  </a:lnTo>
                  <a:lnTo>
                    <a:pt x="258394" y="1084694"/>
                  </a:lnTo>
                  <a:lnTo>
                    <a:pt x="258394" y="1087234"/>
                  </a:lnTo>
                  <a:lnTo>
                    <a:pt x="257708" y="1089774"/>
                  </a:lnTo>
                  <a:lnTo>
                    <a:pt x="257035" y="1093584"/>
                  </a:lnTo>
                  <a:lnTo>
                    <a:pt x="257035" y="1096124"/>
                  </a:lnTo>
                  <a:lnTo>
                    <a:pt x="256349" y="1099934"/>
                  </a:lnTo>
                  <a:lnTo>
                    <a:pt x="255435" y="1106284"/>
                  </a:lnTo>
                  <a:lnTo>
                    <a:pt x="254711" y="1112634"/>
                  </a:lnTo>
                  <a:lnTo>
                    <a:pt x="254127" y="1118984"/>
                  </a:lnTo>
                  <a:lnTo>
                    <a:pt x="253606" y="1126604"/>
                  </a:lnTo>
                  <a:lnTo>
                    <a:pt x="255663" y="1126604"/>
                  </a:lnTo>
                  <a:lnTo>
                    <a:pt x="256349" y="1122794"/>
                  </a:lnTo>
                  <a:lnTo>
                    <a:pt x="256349" y="1118984"/>
                  </a:lnTo>
                  <a:lnTo>
                    <a:pt x="257035" y="1115174"/>
                  </a:lnTo>
                  <a:lnTo>
                    <a:pt x="259080" y="1101204"/>
                  </a:lnTo>
                  <a:lnTo>
                    <a:pt x="259765" y="1097394"/>
                  </a:lnTo>
                  <a:lnTo>
                    <a:pt x="259765" y="1094854"/>
                  </a:lnTo>
                  <a:lnTo>
                    <a:pt x="261137" y="1088504"/>
                  </a:lnTo>
                  <a:lnTo>
                    <a:pt x="261137" y="1085964"/>
                  </a:lnTo>
                  <a:lnTo>
                    <a:pt x="262509" y="1080884"/>
                  </a:lnTo>
                  <a:lnTo>
                    <a:pt x="262509" y="1078344"/>
                  </a:lnTo>
                  <a:lnTo>
                    <a:pt x="263194" y="1075804"/>
                  </a:lnTo>
                  <a:lnTo>
                    <a:pt x="263194" y="1074534"/>
                  </a:lnTo>
                  <a:lnTo>
                    <a:pt x="265252" y="1065644"/>
                  </a:lnTo>
                  <a:lnTo>
                    <a:pt x="265252" y="1059294"/>
                  </a:lnTo>
                  <a:close/>
                </a:path>
                <a:path w="3075940" h="2738120">
                  <a:moveTo>
                    <a:pt x="266623" y="1788287"/>
                  </a:moveTo>
                  <a:lnTo>
                    <a:pt x="265252" y="1788287"/>
                  </a:lnTo>
                  <a:lnTo>
                    <a:pt x="264566" y="1788287"/>
                  </a:lnTo>
                  <a:lnTo>
                    <a:pt x="265252" y="1789557"/>
                  </a:lnTo>
                  <a:lnTo>
                    <a:pt x="265252" y="1790827"/>
                  </a:lnTo>
                  <a:lnTo>
                    <a:pt x="263880" y="1793367"/>
                  </a:lnTo>
                  <a:lnTo>
                    <a:pt x="263817" y="1797177"/>
                  </a:lnTo>
                  <a:lnTo>
                    <a:pt x="263271" y="1807337"/>
                  </a:lnTo>
                  <a:lnTo>
                    <a:pt x="263194" y="1858137"/>
                  </a:lnTo>
                  <a:lnTo>
                    <a:pt x="265252" y="1858137"/>
                  </a:lnTo>
                  <a:lnTo>
                    <a:pt x="265252" y="1849247"/>
                  </a:lnTo>
                  <a:lnTo>
                    <a:pt x="265938" y="1842897"/>
                  </a:lnTo>
                  <a:lnTo>
                    <a:pt x="265938" y="1836547"/>
                  </a:lnTo>
                  <a:lnTo>
                    <a:pt x="266623" y="1832737"/>
                  </a:lnTo>
                  <a:lnTo>
                    <a:pt x="266623" y="1788287"/>
                  </a:lnTo>
                  <a:close/>
                </a:path>
                <a:path w="3075940" h="2738120">
                  <a:moveTo>
                    <a:pt x="268681" y="1654937"/>
                  </a:moveTo>
                  <a:lnTo>
                    <a:pt x="267995" y="1653667"/>
                  </a:lnTo>
                  <a:lnTo>
                    <a:pt x="267309" y="1653667"/>
                  </a:lnTo>
                  <a:lnTo>
                    <a:pt x="267309" y="1648587"/>
                  </a:lnTo>
                  <a:lnTo>
                    <a:pt x="267995" y="1646047"/>
                  </a:lnTo>
                  <a:lnTo>
                    <a:pt x="267995" y="1614297"/>
                  </a:lnTo>
                  <a:lnTo>
                    <a:pt x="265938" y="1614297"/>
                  </a:lnTo>
                  <a:lnTo>
                    <a:pt x="265938" y="1618107"/>
                  </a:lnTo>
                  <a:lnTo>
                    <a:pt x="265252" y="1623187"/>
                  </a:lnTo>
                  <a:lnTo>
                    <a:pt x="265252" y="1628267"/>
                  </a:lnTo>
                  <a:lnTo>
                    <a:pt x="264566" y="1629537"/>
                  </a:lnTo>
                  <a:lnTo>
                    <a:pt x="264566" y="1653667"/>
                  </a:lnTo>
                  <a:lnTo>
                    <a:pt x="265252" y="1653667"/>
                  </a:lnTo>
                  <a:lnTo>
                    <a:pt x="265252" y="1658747"/>
                  </a:lnTo>
                  <a:lnTo>
                    <a:pt x="264566" y="1665097"/>
                  </a:lnTo>
                  <a:lnTo>
                    <a:pt x="263194" y="1671447"/>
                  </a:lnTo>
                  <a:lnTo>
                    <a:pt x="263194" y="1676527"/>
                  </a:lnTo>
                  <a:lnTo>
                    <a:pt x="262509" y="1677797"/>
                  </a:lnTo>
                  <a:lnTo>
                    <a:pt x="262509" y="1684147"/>
                  </a:lnTo>
                  <a:lnTo>
                    <a:pt x="261823" y="1689227"/>
                  </a:lnTo>
                  <a:lnTo>
                    <a:pt x="261823" y="1695577"/>
                  </a:lnTo>
                  <a:lnTo>
                    <a:pt x="261137" y="1700657"/>
                  </a:lnTo>
                  <a:lnTo>
                    <a:pt x="261023" y="1705737"/>
                  </a:lnTo>
                  <a:lnTo>
                    <a:pt x="260565" y="1710817"/>
                  </a:lnTo>
                  <a:lnTo>
                    <a:pt x="260451" y="1727327"/>
                  </a:lnTo>
                  <a:lnTo>
                    <a:pt x="259765" y="1727327"/>
                  </a:lnTo>
                  <a:lnTo>
                    <a:pt x="259080" y="1731137"/>
                  </a:lnTo>
                  <a:lnTo>
                    <a:pt x="257708" y="1742567"/>
                  </a:lnTo>
                  <a:lnTo>
                    <a:pt x="257708" y="1743837"/>
                  </a:lnTo>
                  <a:lnTo>
                    <a:pt x="257035" y="1745107"/>
                  </a:lnTo>
                  <a:lnTo>
                    <a:pt x="257035" y="1750187"/>
                  </a:lnTo>
                  <a:lnTo>
                    <a:pt x="256349" y="1751457"/>
                  </a:lnTo>
                  <a:lnTo>
                    <a:pt x="256349" y="1756537"/>
                  </a:lnTo>
                  <a:lnTo>
                    <a:pt x="255663" y="1761617"/>
                  </a:lnTo>
                  <a:lnTo>
                    <a:pt x="255663" y="1766697"/>
                  </a:lnTo>
                  <a:lnTo>
                    <a:pt x="256349" y="1766697"/>
                  </a:lnTo>
                  <a:lnTo>
                    <a:pt x="257708" y="1767967"/>
                  </a:lnTo>
                  <a:lnTo>
                    <a:pt x="258394" y="1766697"/>
                  </a:lnTo>
                  <a:lnTo>
                    <a:pt x="258394" y="1762887"/>
                  </a:lnTo>
                  <a:lnTo>
                    <a:pt x="259765" y="1756537"/>
                  </a:lnTo>
                  <a:lnTo>
                    <a:pt x="259765" y="1753997"/>
                  </a:lnTo>
                  <a:lnTo>
                    <a:pt x="260451" y="1751457"/>
                  </a:lnTo>
                  <a:lnTo>
                    <a:pt x="260451" y="1737487"/>
                  </a:lnTo>
                  <a:lnTo>
                    <a:pt x="261137" y="1736217"/>
                  </a:lnTo>
                  <a:lnTo>
                    <a:pt x="262509" y="1736217"/>
                  </a:lnTo>
                  <a:lnTo>
                    <a:pt x="262509" y="1727327"/>
                  </a:lnTo>
                  <a:lnTo>
                    <a:pt x="263194" y="1722247"/>
                  </a:lnTo>
                  <a:lnTo>
                    <a:pt x="263194" y="1717167"/>
                  </a:lnTo>
                  <a:lnTo>
                    <a:pt x="264566" y="1704467"/>
                  </a:lnTo>
                  <a:lnTo>
                    <a:pt x="264566" y="1700657"/>
                  </a:lnTo>
                  <a:lnTo>
                    <a:pt x="265252" y="1698117"/>
                  </a:lnTo>
                  <a:lnTo>
                    <a:pt x="265252" y="1687957"/>
                  </a:lnTo>
                  <a:lnTo>
                    <a:pt x="265938" y="1685417"/>
                  </a:lnTo>
                  <a:lnTo>
                    <a:pt x="265938" y="1681607"/>
                  </a:lnTo>
                  <a:lnTo>
                    <a:pt x="266623" y="1677797"/>
                  </a:lnTo>
                  <a:lnTo>
                    <a:pt x="266623" y="1672717"/>
                  </a:lnTo>
                  <a:lnTo>
                    <a:pt x="267995" y="1665097"/>
                  </a:lnTo>
                  <a:lnTo>
                    <a:pt x="268681" y="1660017"/>
                  </a:lnTo>
                  <a:lnTo>
                    <a:pt x="268681" y="1654937"/>
                  </a:lnTo>
                  <a:close/>
                </a:path>
                <a:path w="3075940" h="2738120">
                  <a:moveTo>
                    <a:pt x="269367" y="1859407"/>
                  </a:moveTo>
                  <a:lnTo>
                    <a:pt x="267995" y="1859407"/>
                  </a:lnTo>
                  <a:lnTo>
                    <a:pt x="267995" y="1860677"/>
                  </a:lnTo>
                  <a:lnTo>
                    <a:pt x="267309" y="1861947"/>
                  </a:lnTo>
                  <a:lnTo>
                    <a:pt x="266623" y="1864487"/>
                  </a:lnTo>
                  <a:lnTo>
                    <a:pt x="266623" y="1870837"/>
                  </a:lnTo>
                  <a:lnTo>
                    <a:pt x="265938" y="1870837"/>
                  </a:lnTo>
                  <a:lnTo>
                    <a:pt x="265366" y="1874037"/>
                  </a:lnTo>
                  <a:lnTo>
                    <a:pt x="265252" y="1878457"/>
                  </a:lnTo>
                  <a:lnTo>
                    <a:pt x="264566" y="1880997"/>
                  </a:lnTo>
                  <a:lnTo>
                    <a:pt x="264566" y="1884807"/>
                  </a:lnTo>
                  <a:lnTo>
                    <a:pt x="263880" y="1887347"/>
                  </a:lnTo>
                  <a:lnTo>
                    <a:pt x="263880" y="1894967"/>
                  </a:lnTo>
                  <a:lnTo>
                    <a:pt x="263194" y="1897507"/>
                  </a:lnTo>
                  <a:lnTo>
                    <a:pt x="263194" y="1914017"/>
                  </a:lnTo>
                  <a:lnTo>
                    <a:pt x="264566" y="1914017"/>
                  </a:lnTo>
                  <a:lnTo>
                    <a:pt x="264566" y="1908937"/>
                  </a:lnTo>
                  <a:lnTo>
                    <a:pt x="265252" y="1905127"/>
                  </a:lnTo>
                  <a:lnTo>
                    <a:pt x="265252" y="1896237"/>
                  </a:lnTo>
                  <a:lnTo>
                    <a:pt x="266623" y="1886077"/>
                  </a:lnTo>
                  <a:lnTo>
                    <a:pt x="266623" y="1880997"/>
                  </a:lnTo>
                  <a:lnTo>
                    <a:pt x="267309" y="1878457"/>
                  </a:lnTo>
                  <a:lnTo>
                    <a:pt x="267309" y="1873377"/>
                  </a:lnTo>
                  <a:lnTo>
                    <a:pt x="267995" y="1870837"/>
                  </a:lnTo>
                  <a:lnTo>
                    <a:pt x="267995" y="1863217"/>
                  </a:lnTo>
                  <a:lnTo>
                    <a:pt x="268681" y="1861947"/>
                  </a:lnTo>
                  <a:lnTo>
                    <a:pt x="268681" y="1860677"/>
                  </a:lnTo>
                  <a:lnTo>
                    <a:pt x="269367" y="1860677"/>
                  </a:lnTo>
                  <a:lnTo>
                    <a:pt x="269367" y="1859407"/>
                  </a:lnTo>
                  <a:close/>
                </a:path>
                <a:path w="3075940" h="2738120">
                  <a:moveTo>
                    <a:pt x="270052" y="1715897"/>
                  </a:moveTo>
                  <a:lnTo>
                    <a:pt x="268681" y="1715897"/>
                  </a:lnTo>
                  <a:lnTo>
                    <a:pt x="268566" y="1720977"/>
                  </a:lnTo>
                  <a:lnTo>
                    <a:pt x="268109" y="1726057"/>
                  </a:lnTo>
                  <a:lnTo>
                    <a:pt x="267995" y="1729867"/>
                  </a:lnTo>
                  <a:lnTo>
                    <a:pt x="267309" y="1733677"/>
                  </a:lnTo>
                  <a:lnTo>
                    <a:pt x="267309" y="1770507"/>
                  </a:lnTo>
                  <a:lnTo>
                    <a:pt x="268681" y="1770507"/>
                  </a:lnTo>
                  <a:lnTo>
                    <a:pt x="268681" y="1764157"/>
                  </a:lnTo>
                  <a:lnTo>
                    <a:pt x="269367" y="1757807"/>
                  </a:lnTo>
                  <a:lnTo>
                    <a:pt x="269367" y="1717167"/>
                  </a:lnTo>
                  <a:lnTo>
                    <a:pt x="270052" y="1717167"/>
                  </a:lnTo>
                  <a:lnTo>
                    <a:pt x="270052" y="1715897"/>
                  </a:lnTo>
                  <a:close/>
                </a:path>
                <a:path w="3075940" h="2738120">
                  <a:moveTo>
                    <a:pt x="271424" y="1167244"/>
                  </a:moveTo>
                  <a:lnTo>
                    <a:pt x="269367" y="1167244"/>
                  </a:lnTo>
                  <a:lnTo>
                    <a:pt x="267995" y="1171054"/>
                  </a:lnTo>
                  <a:lnTo>
                    <a:pt x="266623" y="1176134"/>
                  </a:lnTo>
                  <a:lnTo>
                    <a:pt x="265938" y="1179944"/>
                  </a:lnTo>
                  <a:lnTo>
                    <a:pt x="265252" y="1181214"/>
                  </a:lnTo>
                  <a:lnTo>
                    <a:pt x="265252" y="1183754"/>
                  </a:lnTo>
                  <a:lnTo>
                    <a:pt x="264566" y="1186294"/>
                  </a:lnTo>
                  <a:lnTo>
                    <a:pt x="264566" y="1187564"/>
                  </a:lnTo>
                  <a:lnTo>
                    <a:pt x="263880" y="1188834"/>
                  </a:lnTo>
                  <a:lnTo>
                    <a:pt x="263880" y="1190104"/>
                  </a:lnTo>
                  <a:lnTo>
                    <a:pt x="263194" y="1192644"/>
                  </a:lnTo>
                  <a:lnTo>
                    <a:pt x="263194" y="1195184"/>
                  </a:lnTo>
                  <a:lnTo>
                    <a:pt x="262509" y="1198994"/>
                  </a:lnTo>
                  <a:lnTo>
                    <a:pt x="262509" y="1201534"/>
                  </a:lnTo>
                  <a:lnTo>
                    <a:pt x="261823" y="1204074"/>
                  </a:lnTo>
                  <a:lnTo>
                    <a:pt x="261823" y="1207884"/>
                  </a:lnTo>
                  <a:lnTo>
                    <a:pt x="262509" y="1207884"/>
                  </a:lnTo>
                  <a:lnTo>
                    <a:pt x="262509" y="1209154"/>
                  </a:lnTo>
                  <a:lnTo>
                    <a:pt x="263194" y="1209154"/>
                  </a:lnTo>
                  <a:lnTo>
                    <a:pt x="263880" y="1207884"/>
                  </a:lnTo>
                  <a:lnTo>
                    <a:pt x="265938" y="1196454"/>
                  </a:lnTo>
                  <a:lnTo>
                    <a:pt x="266623" y="1193914"/>
                  </a:lnTo>
                  <a:lnTo>
                    <a:pt x="266623" y="1191374"/>
                  </a:lnTo>
                  <a:lnTo>
                    <a:pt x="267309" y="1188834"/>
                  </a:lnTo>
                  <a:lnTo>
                    <a:pt x="267309" y="1187564"/>
                  </a:lnTo>
                  <a:lnTo>
                    <a:pt x="267995" y="1186294"/>
                  </a:lnTo>
                  <a:lnTo>
                    <a:pt x="267995" y="1183754"/>
                  </a:lnTo>
                  <a:lnTo>
                    <a:pt x="268681" y="1182484"/>
                  </a:lnTo>
                  <a:lnTo>
                    <a:pt x="268681" y="1177404"/>
                  </a:lnTo>
                  <a:lnTo>
                    <a:pt x="270052" y="1172324"/>
                  </a:lnTo>
                  <a:lnTo>
                    <a:pt x="270052" y="1171054"/>
                  </a:lnTo>
                  <a:lnTo>
                    <a:pt x="270738" y="1168514"/>
                  </a:lnTo>
                  <a:lnTo>
                    <a:pt x="271424" y="1168514"/>
                  </a:lnTo>
                  <a:lnTo>
                    <a:pt x="271424" y="1167244"/>
                  </a:lnTo>
                  <a:close/>
                </a:path>
                <a:path w="3075940" h="2738120">
                  <a:moveTo>
                    <a:pt x="272796" y="1188834"/>
                  </a:moveTo>
                  <a:lnTo>
                    <a:pt x="270738" y="1188834"/>
                  </a:lnTo>
                  <a:lnTo>
                    <a:pt x="270052" y="1190104"/>
                  </a:lnTo>
                  <a:lnTo>
                    <a:pt x="270052" y="1192644"/>
                  </a:lnTo>
                  <a:lnTo>
                    <a:pt x="269367" y="1193914"/>
                  </a:lnTo>
                  <a:lnTo>
                    <a:pt x="269367" y="1198994"/>
                  </a:lnTo>
                  <a:lnTo>
                    <a:pt x="270738" y="1204074"/>
                  </a:lnTo>
                  <a:lnTo>
                    <a:pt x="270738" y="1206614"/>
                  </a:lnTo>
                  <a:lnTo>
                    <a:pt x="272110" y="1206614"/>
                  </a:lnTo>
                  <a:lnTo>
                    <a:pt x="272110" y="1201534"/>
                  </a:lnTo>
                  <a:lnTo>
                    <a:pt x="272796" y="1200264"/>
                  </a:lnTo>
                  <a:lnTo>
                    <a:pt x="272796" y="1188834"/>
                  </a:lnTo>
                  <a:close/>
                </a:path>
                <a:path w="3075940" h="2738120">
                  <a:moveTo>
                    <a:pt x="273481" y="1889887"/>
                  </a:moveTo>
                  <a:lnTo>
                    <a:pt x="272110" y="1883537"/>
                  </a:lnTo>
                  <a:lnTo>
                    <a:pt x="272110" y="1882267"/>
                  </a:lnTo>
                  <a:lnTo>
                    <a:pt x="271424" y="1882267"/>
                  </a:lnTo>
                  <a:lnTo>
                    <a:pt x="270738" y="1883537"/>
                  </a:lnTo>
                  <a:lnTo>
                    <a:pt x="270738" y="1889887"/>
                  </a:lnTo>
                  <a:lnTo>
                    <a:pt x="271424" y="1893697"/>
                  </a:lnTo>
                  <a:lnTo>
                    <a:pt x="271424" y="1938147"/>
                  </a:lnTo>
                  <a:lnTo>
                    <a:pt x="272796" y="1938147"/>
                  </a:lnTo>
                  <a:lnTo>
                    <a:pt x="272796" y="1924177"/>
                  </a:lnTo>
                  <a:lnTo>
                    <a:pt x="273481" y="1917827"/>
                  </a:lnTo>
                  <a:lnTo>
                    <a:pt x="273481" y="1889887"/>
                  </a:lnTo>
                  <a:close/>
                </a:path>
                <a:path w="3075940" h="2738120">
                  <a:moveTo>
                    <a:pt x="273481" y="1672717"/>
                  </a:moveTo>
                  <a:lnTo>
                    <a:pt x="272110" y="1672717"/>
                  </a:lnTo>
                  <a:lnTo>
                    <a:pt x="270738" y="1673987"/>
                  </a:lnTo>
                  <a:lnTo>
                    <a:pt x="270738" y="1677797"/>
                  </a:lnTo>
                  <a:lnTo>
                    <a:pt x="270052" y="1684147"/>
                  </a:lnTo>
                  <a:lnTo>
                    <a:pt x="270052" y="1699387"/>
                  </a:lnTo>
                  <a:lnTo>
                    <a:pt x="269367" y="1703197"/>
                  </a:lnTo>
                  <a:lnTo>
                    <a:pt x="269367" y="1709547"/>
                  </a:lnTo>
                  <a:lnTo>
                    <a:pt x="271424" y="1709547"/>
                  </a:lnTo>
                  <a:lnTo>
                    <a:pt x="271424" y="1704467"/>
                  </a:lnTo>
                  <a:lnTo>
                    <a:pt x="272796" y="1698117"/>
                  </a:lnTo>
                  <a:lnTo>
                    <a:pt x="272796" y="1695577"/>
                  </a:lnTo>
                  <a:lnTo>
                    <a:pt x="273481" y="1693037"/>
                  </a:lnTo>
                  <a:lnTo>
                    <a:pt x="273481" y="1672717"/>
                  </a:lnTo>
                  <a:close/>
                </a:path>
                <a:path w="3075940" h="2738120">
                  <a:moveTo>
                    <a:pt x="273481" y="1545717"/>
                  </a:moveTo>
                  <a:lnTo>
                    <a:pt x="272110" y="1545717"/>
                  </a:lnTo>
                  <a:lnTo>
                    <a:pt x="272110" y="1546987"/>
                  </a:lnTo>
                  <a:lnTo>
                    <a:pt x="270052" y="1545717"/>
                  </a:lnTo>
                  <a:lnTo>
                    <a:pt x="270052" y="1549527"/>
                  </a:lnTo>
                  <a:lnTo>
                    <a:pt x="269367" y="1552067"/>
                  </a:lnTo>
                  <a:lnTo>
                    <a:pt x="269367" y="1557147"/>
                  </a:lnTo>
                  <a:lnTo>
                    <a:pt x="268681" y="1558417"/>
                  </a:lnTo>
                  <a:lnTo>
                    <a:pt x="268681" y="1560957"/>
                  </a:lnTo>
                  <a:lnTo>
                    <a:pt x="267995" y="1566037"/>
                  </a:lnTo>
                  <a:lnTo>
                    <a:pt x="267995" y="1569847"/>
                  </a:lnTo>
                  <a:lnTo>
                    <a:pt x="266623" y="1577467"/>
                  </a:lnTo>
                  <a:lnTo>
                    <a:pt x="266509" y="1587627"/>
                  </a:lnTo>
                  <a:lnTo>
                    <a:pt x="266052" y="1592707"/>
                  </a:lnTo>
                  <a:lnTo>
                    <a:pt x="266166" y="1605407"/>
                  </a:lnTo>
                  <a:lnTo>
                    <a:pt x="266509" y="1609217"/>
                  </a:lnTo>
                  <a:lnTo>
                    <a:pt x="266623" y="1611757"/>
                  </a:lnTo>
                  <a:lnTo>
                    <a:pt x="267995" y="1611757"/>
                  </a:lnTo>
                  <a:lnTo>
                    <a:pt x="267995" y="1604137"/>
                  </a:lnTo>
                  <a:lnTo>
                    <a:pt x="268681" y="1597787"/>
                  </a:lnTo>
                  <a:lnTo>
                    <a:pt x="268681" y="1586357"/>
                  </a:lnTo>
                  <a:lnTo>
                    <a:pt x="270052" y="1577467"/>
                  </a:lnTo>
                  <a:lnTo>
                    <a:pt x="270052" y="1573657"/>
                  </a:lnTo>
                  <a:lnTo>
                    <a:pt x="270738" y="1572387"/>
                  </a:lnTo>
                  <a:lnTo>
                    <a:pt x="272008" y="1557147"/>
                  </a:lnTo>
                  <a:lnTo>
                    <a:pt x="272110" y="1552067"/>
                  </a:lnTo>
                  <a:lnTo>
                    <a:pt x="272796" y="1549527"/>
                  </a:lnTo>
                  <a:lnTo>
                    <a:pt x="272796" y="1548257"/>
                  </a:lnTo>
                  <a:lnTo>
                    <a:pt x="273481" y="1546987"/>
                  </a:lnTo>
                  <a:lnTo>
                    <a:pt x="273481" y="1545717"/>
                  </a:lnTo>
                  <a:close/>
                </a:path>
                <a:path w="3075940" h="2738120">
                  <a:moveTo>
                    <a:pt x="274167" y="1210424"/>
                  </a:moveTo>
                  <a:lnTo>
                    <a:pt x="272796" y="1210424"/>
                  </a:lnTo>
                  <a:lnTo>
                    <a:pt x="272110" y="1214234"/>
                  </a:lnTo>
                  <a:lnTo>
                    <a:pt x="272110" y="1221854"/>
                  </a:lnTo>
                  <a:lnTo>
                    <a:pt x="271424" y="1223124"/>
                  </a:lnTo>
                  <a:lnTo>
                    <a:pt x="271424" y="1224394"/>
                  </a:lnTo>
                  <a:lnTo>
                    <a:pt x="272796" y="1224394"/>
                  </a:lnTo>
                  <a:lnTo>
                    <a:pt x="272796" y="1220584"/>
                  </a:lnTo>
                  <a:lnTo>
                    <a:pt x="273481" y="1219314"/>
                  </a:lnTo>
                  <a:lnTo>
                    <a:pt x="274167" y="1216774"/>
                  </a:lnTo>
                  <a:lnTo>
                    <a:pt x="274167" y="1210424"/>
                  </a:lnTo>
                  <a:close/>
                </a:path>
                <a:path w="3075940" h="2738120">
                  <a:moveTo>
                    <a:pt x="275539" y="1066914"/>
                  </a:moveTo>
                  <a:lnTo>
                    <a:pt x="274167" y="1066914"/>
                  </a:lnTo>
                  <a:lnTo>
                    <a:pt x="272796" y="1073264"/>
                  </a:lnTo>
                  <a:lnTo>
                    <a:pt x="271424" y="1077074"/>
                  </a:lnTo>
                  <a:lnTo>
                    <a:pt x="268681" y="1099934"/>
                  </a:lnTo>
                  <a:lnTo>
                    <a:pt x="268681" y="1102474"/>
                  </a:lnTo>
                  <a:lnTo>
                    <a:pt x="267995" y="1105014"/>
                  </a:lnTo>
                  <a:lnTo>
                    <a:pt x="267995" y="1111364"/>
                  </a:lnTo>
                  <a:lnTo>
                    <a:pt x="267309" y="1113904"/>
                  </a:lnTo>
                  <a:lnTo>
                    <a:pt x="267220" y="1120254"/>
                  </a:lnTo>
                  <a:lnTo>
                    <a:pt x="266890" y="1125334"/>
                  </a:lnTo>
                  <a:lnTo>
                    <a:pt x="266534" y="1132954"/>
                  </a:lnTo>
                  <a:lnTo>
                    <a:pt x="266052" y="1140574"/>
                  </a:lnTo>
                  <a:lnTo>
                    <a:pt x="265252" y="1146924"/>
                  </a:lnTo>
                  <a:lnTo>
                    <a:pt x="265252" y="1148194"/>
                  </a:lnTo>
                  <a:lnTo>
                    <a:pt x="266623" y="1148194"/>
                  </a:lnTo>
                  <a:lnTo>
                    <a:pt x="267309" y="1146924"/>
                  </a:lnTo>
                  <a:lnTo>
                    <a:pt x="268681" y="1136764"/>
                  </a:lnTo>
                  <a:lnTo>
                    <a:pt x="268681" y="1130414"/>
                  </a:lnTo>
                  <a:lnTo>
                    <a:pt x="269367" y="1124064"/>
                  </a:lnTo>
                  <a:lnTo>
                    <a:pt x="269367" y="1118984"/>
                  </a:lnTo>
                  <a:lnTo>
                    <a:pt x="270052" y="1112634"/>
                  </a:lnTo>
                  <a:lnTo>
                    <a:pt x="270052" y="1110094"/>
                  </a:lnTo>
                  <a:lnTo>
                    <a:pt x="270738" y="1106284"/>
                  </a:lnTo>
                  <a:lnTo>
                    <a:pt x="270738" y="1099934"/>
                  </a:lnTo>
                  <a:lnTo>
                    <a:pt x="271424" y="1094854"/>
                  </a:lnTo>
                  <a:lnTo>
                    <a:pt x="272110" y="1091044"/>
                  </a:lnTo>
                  <a:lnTo>
                    <a:pt x="272796" y="1082154"/>
                  </a:lnTo>
                  <a:lnTo>
                    <a:pt x="275539" y="1066914"/>
                  </a:lnTo>
                  <a:close/>
                </a:path>
                <a:path w="3075940" h="2738120">
                  <a:moveTo>
                    <a:pt x="276225" y="2202370"/>
                  </a:moveTo>
                  <a:lnTo>
                    <a:pt x="274853" y="2202370"/>
                  </a:lnTo>
                  <a:lnTo>
                    <a:pt x="274853" y="2204910"/>
                  </a:lnTo>
                  <a:lnTo>
                    <a:pt x="273481" y="2209990"/>
                  </a:lnTo>
                  <a:lnTo>
                    <a:pt x="272796" y="2211260"/>
                  </a:lnTo>
                  <a:lnTo>
                    <a:pt x="272796" y="2212530"/>
                  </a:lnTo>
                  <a:lnTo>
                    <a:pt x="272110" y="2213800"/>
                  </a:lnTo>
                  <a:lnTo>
                    <a:pt x="272110" y="2217610"/>
                  </a:lnTo>
                  <a:lnTo>
                    <a:pt x="271424" y="2218880"/>
                  </a:lnTo>
                  <a:lnTo>
                    <a:pt x="271424" y="2222690"/>
                  </a:lnTo>
                  <a:lnTo>
                    <a:pt x="270738" y="2225230"/>
                  </a:lnTo>
                  <a:lnTo>
                    <a:pt x="270738" y="2229040"/>
                  </a:lnTo>
                  <a:lnTo>
                    <a:pt x="270052" y="2232850"/>
                  </a:lnTo>
                  <a:lnTo>
                    <a:pt x="270052" y="2236660"/>
                  </a:lnTo>
                  <a:lnTo>
                    <a:pt x="272110" y="2236660"/>
                  </a:lnTo>
                  <a:lnTo>
                    <a:pt x="273481" y="2229040"/>
                  </a:lnTo>
                  <a:lnTo>
                    <a:pt x="273481" y="2223960"/>
                  </a:lnTo>
                  <a:lnTo>
                    <a:pt x="274853" y="2218880"/>
                  </a:lnTo>
                  <a:lnTo>
                    <a:pt x="274853" y="2216340"/>
                  </a:lnTo>
                  <a:lnTo>
                    <a:pt x="275539" y="2213800"/>
                  </a:lnTo>
                  <a:lnTo>
                    <a:pt x="275539" y="2211260"/>
                  </a:lnTo>
                  <a:lnTo>
                    <a:pt x="276225" y="2207450"/>
                  </a:lnTo>
                  <a:lnTo>
                    <a:pt x="276225" y="2202370"/>
                  </a:lnTo>
                  <a:close/>
                </a:path>
                <a:path w="3075940" h="2738120">
                  <a:moveTo>
                    <a:pt x="276910" y="1748917"/>
                  </a:moveTo>
                  <a:lnTo>
                    <a:pt x="275539" y="1748917"/>
                  </a:lnTo>
                  <a:lnTo>
                    <a:pt x="274167" y="1753997"/>
                  </a:lnTo>
                  <a:lnTo>
                    <a:pt x="273481" y="1753997"/>
                  </a:lnTo>
                  <a:lnTo>
                    <a:pt x="273481" y="1755267"/>
                  </a:lnTo>
                  <a:lnTo>
                    <a:pt x="272796" y="1756537"/>
                  </a:lnTo>
                  <a:lnTo>
                    <a:pt x="272796" y="1761617"/>
                  </a:lnTo>
                  <a:lnTo>
                    <a:pt x="272110" y="1764157"/>
                  </a:lnTo>
                  <a:lnTo>
                    <a:pt x="272110" y="1770507"/>
                  </a:lnTo>
                  <a:lnTo>
                    <a:pt x="274167" y="1770507"/>
                  </a:lnTo>
                  <a:lnTo>
                    <a:pt x="274167" y="1767967"/>
                  </a:lnTo>
                  <a:lnTo>
                    <a:pt x="274853" y="1765427"/>
                  </a:lnTo>
                  <a:lnTo>
                    <a:pt x="274853" y="1762887"/>
                  </a:lnTo>
                  <a:lnTo>
                    <a:pt x="275539" y="1762887"/>
                  </a:lnTo>
                  <a:lnTo>
                    <a:pt x="275539" y="1761617"/>
                  </a:lnTo>
                  <a:lnTo>
                    <a:pt x="276225" y="1757807"/>
                  </a:lnTo>
                  <a:lnTo>
                    <a:pt x="276225" y="1752727"/>
                  </a:lnTo>
                  <a:lnTo>
                    <a:pt x="276225" y="1751457"/>
                  </a:lnTo>
                  <a:lnTo>
                    <a:pt x="276910" y="1748917"/>
                  </a:lnTo>
                  <a:close/>
                </a:path>
                <a:path w="3075940" h="2738120">
                  <a:moveTo>
                    <a:pt x="276910" y="1582547"/>
                  </a:moveTo>
                  <a:lnTo>
                    <a:pt x="275539" y="1582547"/>
                  </a:lnTo>
                  <a:lnTo>
                    <a:pt x="275463" y="1590167"/>
                  </a:lnTo>
                  <a:lnTo>
                    <a:pt x="274929" y="1599057"/>
                  </a:lnTo>
                  <a:lnTo>
                    <a:pt x="274853" y="1604137"/>
                  </a:lnTo>
                  <a:lnTo>
                    <a:pt x="274167" y="1605407"/>
                  </a:lnTo>
                  <a:lnTo>
                    <a:pt x="274167" y="1633347"/>
                  </a:lnTo>
                  <a:lnTo>
                    <a:pt x="275539" y="1633347"/>
                  </a:lnTo>
                  <a:lnTo>
                    <a:pt x="275539" y="1632077"/>
                  </a:lnTo>
                  <a:lnTo>
                    <a:pt x="276225" y="1628267"/>
                  </a:lnTo>
                  <a:lnTo>
                    <a:pt x="276225" y="1619377"/>
                  </a:lnTo>
                  <a:lnTo>
                    <a:pt x="276910" y="1615567"/>
                  </a:lnTo>
                  <a:lnTo>
                    <a:pt x="276910" y="1582547"/>
                  </a:lnTo>
                  <a:close/>
                </a:path>
                <a:path w="3075940" h="2738120">
                  <a:moveTo>
                    <a:pt x="277596" y="1480947"/>
                  </a:moveTo>
                  <a:lnTo>
                    <a:pt x="276910" y="1479677"/>
                  </a:lnTo>
                  <a:lnTo>
                    <a:pt x="276910" y="1478407"/>
                  </a:lnTo>
                  <a:lnTo>
                    <a:pt x="275539" y="1478407"/>
                  </a:lnTo>
                  <a:lnTo>
                    <a:pt x="275539" y="1483487"/>
                  </a:lnTo>
                  <a:lnTo>
                    <a:pt x="274853" y="1484757"/>
                  </a:lnTo>
                  <a:lnTo>
                    <a:pt x="274167" y="1488567"/>
                  </a:lnTo>
                  <a:lnTo>
                    <a:pt x="272796" y="1492377"/>
                  </a:lnTo>
                  <a:lnTo>
                    <a:pt x="272110" y="1496187"/>
                  </a:lnTo>
                  <a:lnTo>
                    <a:pt x="272110" y="1497457"/>
                  </a:lnTo>
                  <a:lnTo>
                    <a:pt x="271424" y="1499997"/>
                  </a:lnTo>
                  <a:lnTo>
                    <a:pt x="271424" y="1503807"/>
                  </a:lnTo>
                  <a:lnTo>
                    <a:pt x="270738" y="1505077"/>
                  </a:lnTo>
                  <a:lnTo>
                    <a:pt x="270738" y="1506347"/>
                  </a:lnTo>
                  <a:lnTo>
                    <a:pt x="269367" y="1513967"/>
                  </a:lnTo>
                  <a:lnTo>
                    <a:pt x="269367" y="1517777"/>
                  </a:lnTo>
                  <a:lnTo>
                    <a:pt x="267995" y="1529207"/>
                  </a:lnTo>
                  <a:lnTo>
                    <a:pt x="266623" y="1534287"/>
                  </a:lnTo>
                  <a:lnTo>
                    <a:pt x="265938" y="1534287"/>
                  </a:lnTo>
                  <a:lnTo>
                    <a:pt x="265938" y="1535557"/>
                  </a:lnTo>
                  <a:lnTo>
                    <a:pt x="267309" y="1535557"/>
                  </a:lnTo>
                  <a:lnTo>
                    <a:pt x="267995" y="1534287"/>
                  </a:lnTo>
                  <a:lnTo>
                    <a:pt x="268681" y="1530477"/>
                  </a:lnTo>
                  <a:lnTo>
                    <a:pt x="269367" y="1527937"/>
                  </a:lnTo>
                  <a:lnTo>
                    <a:pt x="270738" y="1519047"/>
                  </a:lnTo>
                  <a:lnTo>
                    <a:pt x="272110" y="1511427"/>
                  </a:lnTo>
                  <a:lnTo>
                    <a:pt x="272796" y="1510157"/>
                  </a:lnTo>
                  <a:lnTo>
                    <a:pt x="272796" y="1507617"/>
                  </a:lnTo>
                  <a:lnTo>
                    <a:pt x="274167" y="1502537"/>
                  </a:lnTo>
                  <a:lnTo>
                    <a:pt x="274167" y="1498727"/>
                  </a:lnTo>
                  <a:lnTo>
                    <a:pt x="275539" y="1493647"/>
                  </a:lnTo>
                  <a:lnTo>
                    <a:pt x="276910" y="1484757"/>
                  </a:lnTo>
                  <a:lnTo>
                    <a:pt x="276910" y="1483487"/>
                  </a:lnTo>
                  <a:lnTo>
                    <a:pt x="277596" y="1480947"/>
                  </a:lnTo>
                  <a:close/>
                </a:path>
                <a:path w="3075940" h="2738120">
                  <a:moveTo>
                    <a:pt x="277596" y="1431417"/>
                  </a:moveTo>
                  <a:lnTo>
                    <a:pt x="275539" y="1431417"/>
                  </a:lnTo>
                  <a:lnTo>
                    <a:pt x="275539" y="1435227"/>
                  </a:lnTo>
                  <a:lnTo>
                    <a:pt x="272796" y="1454277"/>
                  </a:lnTo>
                  <a:lnTo>
                    <a:pt x="272796" y="1456817"/>
                  </a:lnTo>
                  <a:lnTo>
                    <a:pt x="272110" y="1458087"/>
                  </a:lnTo>
                  <a:lnTo>
                    <a:pt x="272110" y="1460627"/>
                  </a:lnTo>
                  <a:lnTo>
                    <a:pt x="271424" y="1463167"/>
                  </a:lnTo>
                  <a:lnTo>
                    <a:pt x="271424" y="1466977"/>
                  </a:lnTo>
                  <a:lnTo>
                    <a:pt x="270738" y="1469517"/>
                  </a:lnTo>
                  <a:lnTo>
                    <a:pt x="270052" y="1474597"/>
                  </a:lnTo>
                  <a:lnTo>
                    <a:pt x="269367" y="1478407"/>
                  </a:lnTo>
                  <a:lnTo>
                    <a:pt x="269367" y="1483487"/>
                  </a:lnTo>
                  <a:lnTo>
                    <a:pt x="267309" y="1503807"/>
                  </a:lnTo>
                  <a:lnTo>
                    <a:pt x="267995" y="1503807"/>
                  </a:lnTo>
                  <a:lnTo>
                    <a:pt x="268681" y="1502537"/>
                  </a:lnTo>
                  <a:lnTo>
                    <a:pt x="272796" y="1474597"/>
                  </a:lnTo>
                  <a:lnTo>
                    <a:pt x="273481" y="1470787"/>
                  </a:lnTo>
                  <a:lnTo>
                    <a:pt x="273481" y="1468247"/>
                  </a:lnTo>
                  <a:lnTo>
                    <a:pt x="274853" y="1460627"/>
                  </a:lnTo>
                  <a:lnTo>
                    <a:pt x="274853" y="1458087"/>
                  </a:lnTo>
                  <a:lnTo>
                    <a:pt x="275539" y="1454277"/>
                  </a:lnTo>
                  <a:lnTo>
                    <a:pt x="276910" y="1440307"/>
                  </a:lnTo>
                  <a:lnTo>
                    <a:pt x="277596" y="1435227"/>
                  </a:lnTo>
                  <a:lnTo>
                    <a:pt x="277596" y="1431417"/>
                  </a:lnTo>
                  <a:close/>
                </a:path>
                <a:path w="3075940" h="2738120">
                  <a:moveTo>
                    <a:pt x="278282" y="2250630"/>
                  </a:moveTo>
                  <a:lnTo>
                    <a:pt x="276910" y="2250630"/>
                  </a:lnTo>
                  <a:lnTo>
                    <a:pt x="276910" y="2254440"/>
                  </a:lnTo>
                  <a:lnTo>
                    <a:pt x="275539" y="2258250"/>
                  </a:lnTo>
                  <a:lnTo>
                    <a:pt x="275539" y="2260790"/>
                  </a:lnTo>
                  <a:lnTo>
                    <a:pt x="272796" y="2284920"/>
                  </a:lnTo>
                  <a:lnTo>
                    <a:pt x="272110" y="2290000"/>
                  </a:lnTo>
                  <a:lnTo>
                    <a:pt x="272110" y="2293810"/>
                  </a:lnTo>
                  <a:lnTo>
                    <a:pt x="271424" y="2297620"/>
                  </a:lnTo>
                  <a:lnTo>
                    <a:pt x="271424" y="2300160"/>
                  </a:lnTo>
                  <a:lnTo>
                    <a:pt x="270738" y="2302700"/>
                  </a:lnTo>
                  <a:lnTo>
                    <a:pt x="270738" y="2306510"/>
                  </a:lnTo>
                  <a:lnTo>
                    <a:pt x="269367" y="2311590"/>
                  </a:lnTo>
                  <a:lnTo>
                    <a:pt x="267995" y="2324290"/>
                  </a:lnTo>
                  <a:lnTo>
                    <a:pt x="267373" y="2331910"/>
                  </a:lnTo>
                  <a:lnTo>
                    <a:pt x="265874" y="2345880"/>
                  </a:lnTo>
                  <a:lnTo>
                    <a:pt x="265379" y="2350960"/>
                  </a:lnTo>
                  <a:lnTo>
                    <a:pt x="265252" y="2353500"/>
                  </a:lnTo>
                  <a:lnTo>
                    <a:pt x="266623" y="2353500"/>
                  </a:lnTo>
                  <a:lnTo>
                    <a:pt x="268058" y="2343340"/>
                  </a:lnTo>
                  <a:lnTo>
                    <a:pt x="270675" y="2323020"/>
                  </a:lnTo>
                  <a:lnTo>
                    <a:pt x="272796" y="2307780"/>
                  </a:lnTo>
                  <a:lnTo>
                    <a:pt x="273481" y="2303970"/>
                  </a:lnTo>
                  <a:lnTo>
                    <a:pt x="273481" y="2298890"/>
                  </a:lnTo>
                  <a:lnTo>
                    <a:pt x="274167" y="2293810"/>
                  </a:lnTo>
                  <a:lnTo>
                    <a:pt x="274167" y="2290000"/>
                  </a:lnTo>
                  <a:lnTo>
                    <a:pt x="274853" y="2284920"/>
                  </a:lnTo>
                  <a:lnTo>
                    <a:pt x="276796" y="2262060"/>
                  </a:lnTo>
                  <a:lnTo>
                    <a:pt x="276910" y="2258250"/>
                  </a:lnTo>
                  <a:lnTo>
                    <a:pt x="278282" y="2253170"/>
                  </a:lnTo>
                  <a:lnTo>
                    <a:pt x="278282" y="2250630"/>
                  </a:lnTo>
                  <a:close/>
                </a:path>
                <a:path w="3075940" h="2738120">
                  <a:moveTo>
                    <a:pt x="278282" y="1543177"/>
                  </a:moveTo>
                  <a:lnTo>
                    <a:pt x="276910" y="1543177"/>
                  </a:lnTo>
                  <a:lnTo>
                    <a:pt x="276910" y="1545717"/>
                  </a:lnTo>
                  <a:lnTo>
                    <a:pt x="276225" y="1550797"/>
                  </a:lnTo>
                  <a:lnTo>
                    <a:pt x="276225" y="1553337"/>
                  </a:lnTo>
                  <a:lnTo>
                    <a:pt x="275551" y="1554594"/>
                  </a:lnTo>
                  <a:lnTo>
                    <a:pt x="275539" y="1572387"/>
                  </a:lnTo>
                  <a:lnTo>
                    <a:pt x="276910" y="1572387"/>
                  </a:lnTo>
                  <a:lnTo>
                    <a:pt x="276910" y="1568577"/>
                  </a:lnTo>
                  <a:lnTo>
                    <a:pt x="277596" y="1566037"/>
                  </a:lnTo>
                  <a:lnTo>
                    <a:pt x="277596" y="1563497"/>
                  </a:lnTo>
                  <a:lnTo>
                    <a:pt x="278282" y="1560957"/>
                  </a:lnTo>
                  <a:lnTo>
                    <a:pt x="278282" y="1543177"/>
                  </a:lnTo>
                  <a:close/>
                </a:path>
                <a:path w="3075940" h="2738120">
                  <a:moveTo>
                    <a:pt x="278968" y="1919097"/>
                  </a:moveTo>
                  <a:lnTo>
                    <a:pt x="277596" y="1919097"/>
                  </a:lnTo>
                  <a:lnTo>
                    <a:pt x="277596" y="1924177"/>
                  </a:lnTo>
                  <a:lnTo>
                    <a:pt x="276910" y="1930527"/>
                  </a:lnTo>
                  <a:lnTo>
                    <a:pt x="276910" y="1936877"/>
                  </a:lnTo>
                  <a:lnTo>
                    <a:pt x="276225" y="1940687"/>
                  </a:lnTo>
                  <a:lnTo>
                    <a:pt x="276225" y="1969897"/>
                  </a:lnTo>
                  <a:lnTo>
                    <a:pt x="277596" y="1969897"/>
                  </a:lnTo>
                  <a:lnTo>
                    <a:pt x="277596" y="1964817"/>
                  </a:lnTo>
                  <a:lnTo>
                    <a:pt x="278282" y="1959737"/>
                  </a:lnTo>
                  <a:lnTo>
                    <a:pt x="278282" y="1930527"/>
                  </a:lnTo>
                  <a:lnTo>
                    <a:pt x="278968" y="1930527"/>
                  </a:lnTo>
                  <a:lnTo>
                    <a:pt x="278968" y="1919097"/>
                  </a:lnTo>
                  <a:close/>
                </a:path>
                <a:path w="3075940" h="2738120">
                  <a:moveTo>
                    <a:pt x="279641" y="2389060"/>
                  </a:moveTo>
                  <a:lnTo>
                    <a:pt x="277596" y="2389060"/>
                  </a:lnTo>
                  <a:lnTo>
                    <a:pt x="276910" y="2390330"/>
                  </a:lnTo>
                  <a:lnTo>
                    <a:pt x="276910" y="2391600"/>
                  </a:lnTo>
                  <a:lnTo>
                    <a:pt x="276225" y="2395410"/>
                  </a:lnTo>
                  <a:lnTo>
                    <a:pt x="276225" y="2403030"/>
                  </a:lnTo>
                  <a:lnTo>
                    <a:pt x="274853" y="2406840"/>
                  </a:lnTo>
                  <a:lnTo>
                    <a:pt x="274853" y="2408110"/>
                  </a:lnTo>
                  <a:lnTo>
                    <a:pt x="274167" y="2409380"/>
                  </a:lnTo>
                  <a:lnTo>
                    <a:pt x="274167" y="2410650"/>
                  </a:lnTo>
                  <a:lnTo>
                    <a:pt x="273481" y="2414460"/>
                  </a:lnTo>
                  <a:lnTo>
                    <a:pt x="273481" y="2417000"/>
                  </a:lnTo>
                  <a:lnTo>
                    <a:pt x="272796" y="2420810"/>
                  </a:lnTo>
                  <a:lnTo>
                    <a:pt x="272110" y="2425890"/>
                  </a:lnTo>
                  <a:lnTo>
                    <a:pt x="272110" y="2434780"/>
                  </a:lnTo>
                  <a:lnTo>
                    <a:pt x="273481" y="2434780"/>
                  </a:lnTo>
                  <a:lnTo>
                    <a:pt x="273481" y="2430970"/>
                  </a:lnTo>
                  <a:lnTo>
                    <a:pt x="274853" y="2424620"/>
                  </a:lnTo>
                  <a:lnTo>
                    <a:pt x="274853" y="2422080"/>
                  </a:lnTo>
                  <a:lnTo>
                    <a:pt x="276225" y="2417000"/>
                  </a:lnTo>
                  <a:lnTo>
                    <a:pt x="276225" y="2415730"/>
                  </a:lnTo>
                  <a:lnTo>
                    <a:pt x="277596" y="2410650"/>
                  </a:lnTo>
                  <a:lnTo>
                    <a:pt x="278282" y="2406840"/>
                  </a:lnTo>
                  <a:lnTo>
                    <a:pt x="278282" y="2404300"/>
                  </a:lnTo>
                  <a:lnTo>
                    <a:pt x="278968" y="2400490"/>
                  </a:lnTo>
                  <a:lnTo>
                    <a:pt x="278968" y="2390330"/>
                  </a:lnTo>
                  <a:lnTo>
                    <a:pt x="279641" y="2390330"/>
                  </a:lnTo>
                  <a:lnTo>
                    <a:pt x="279641" y="2389060"/>
                  </a:lnTo>
                  <a:close/>
                </a:path>
                <a:path w="3075940" h="2738120">
                  <a:moveTo>
                    <a:pt x="279641" y="1849247"/>
                  </a:moveTo>
                  <a:lnTo>
                    <a:pt x="277596" y="1849247"/>
                  </a:lnTo>
                  <a:lnTo>
                    <a:pt x="277596" y="1858137"/>
                  </a:lnTo>
                  <a:lnTo>
                    <a:pt x="276910" y="1859407"/>
                  </a:lnTo>
                  <a:lnTo>
                    <a:pt x="276910" y="1867027"/>
                  </a:lnTo>
                  <a:lnTo>
                    <a:pt x="276225" y="1868297"/>
                  </a:lnTo>
                  <a:lnTo>
                    <a:pt x="276225" y="1870837"/>
                  </a:lnTo>
                  <a:lnTo>
                    <a:pt x="275539" y="1873377"/>
                  </a:lnTo>
                  <a:lnTo>
                    <a:pt x="275539" y="1875917"/>
                  </a:lnTo>
                  <a:lnTo>
                    <a:pt x="276910" y="1875917"/>
                  </a:lnTo>
                  <a:lnTo>
                    <a:pt x="276910" y="1872107"/>
                  </a:lnTo>
                  <a:lnTo>
                    <a:pt x="278282" y="1867027"/>
                  </a:lnTo>
                  <a:lnTo>
                    <a:pt x="278282" y="1864487"/>
                  </a:lnTo>
                  <a:lnTo>
                    <a:pt x="278968" y="1863217"/>
                  </a:lnTo>
                  <a:lnTo>
                    <a:pt x="278968" y="1851787"/>
                  </a:lnTo>
                  <a:lnTo>
                    <a:pt x="278282" y="1850517"/>
                  </a:lnTo>
                  <a:lnTo>
                    <a:pt x="279641" y="1849247"/>
                  </a:lnTo>
                  <a:close/>
                </a:path>
                <a:path w="3075940" h="2738120">
                  <a:moveTo>
                    <a:pt x="279641" y="1637157"/>
                  </a:moveTo>
                  <a:lnTo>
                    <a:pt x="278282" y="1637157"/>
                  </a:lnTo>
                  <a:lnTo>
                    <a:pt x="276225" y="1638427"/>
                  </a:lnTo>
                  <a:lnTo>
                    <a:pt x="275539" y="1640967"/>
                  </a:lnTo>
                  <a:lnTo>
                    <a:pt x="274853" y="1642237"/>
                  </a:lnTo>
                  <a:lnTo>
                    <a:pt x="274853" y="1653667"/>
                  </a:lnTo>
                  <a:lnTo>
                    <a:pt x="276225" y="1653667"/>
                  </a:lnTo>
                  <a:lnTo>
                    <a:pt x="276225" y="1649857"/>
                  </a:lnTo>
                  <a:lnTo>
                    <a:pt x="276910" y="1648587"/>
                  </a:lnTo>
                  <a:lnTo>
                    <a:pt x="276910" y="1640967"/>
                  </a:lnTo>
                  <a:lnTo>
                    <a:pt x="278282" y="1639697"/>
                  </a:lnTo>
                  <a:lnTo>
                    <a:pt x="278968" y="1638427"/>
                  </a:lnTo>
                  <a:lnTo>
                    <a:pt x="279641" y="1638427"/>
                  </a:lnTo>
                  <a:lnTo>
                    <a:pt x="279641" y="1637157"/>
                  </a:lnTo>
                  <a:close/>
                </a:path>
                <a:path w="3075940" h="2738120">
                  <a:moveTo>
                    <a:pt x="280327" y="1765427"/>
                  </a:moveTo>
                  <a:lnTo>
                    <a:pt x="278968" y="1764157"/>
                  </a:lnTo>
                  <a:lnTo>
                    <a:pt x="277596" y="1765427"/>
                  </a:lnTo>
                  <a:lnTo>
                    <a:pt x="277596" y="1766697"/>
                  </a:lnTo>
                  <a:lnTo>
                    <a:pt x="276910" y="1767967"/>
                  </a:lnTo>
                  <a:lnTo>
                    <a:pt x="276910" y="1769237"/>
                  </a:lnTo>
                  <a:lnTo>
                    <a:pt x="276225" y="1774317"/>
                  </a:lnTo>
                  <a:lnTo>
                    <a:pt x="276225" y="1784477"/>
                  </a:lnTo>
                  <a:lnTo>
                    <a:pt x="275539" y="1789557"/>
                  </a:lnTo>
                  <a:lnTo>
                    <a:pt x="275539" y="1793367"/>
                  </a:lnTo>
                  <a:lnTo>
                    <a:pt x="274167" y="1803527"/>
                  </a:lnTo>
                  <a:lnTo>
                    <a:pt x="274167" y="1808607"/>
                  </a:lnTo>
                  <a:lnTo>
                    <a:pt x="273481" y="1812417"/>
                  </a:lnTo>
                  <a:lnTo>
                    <a:pt x="273024" y="1821307"/>
                  </a:lnTo>
                  <a:lnTo>
                    <a:pt x="272516" y="1834007"/>
                  </a:lnTo>
                  <a:lnTo>
                    <a:pt x="272186" y="1839087"/>
                  </a:lnTo>
                  <a:lnTo>
                    <a:pt x="272110" y="1841627"/>
                  </a:lnTo>
                  <a:lnTo>
                    <a:pt x="273481" y="1841627"/>
                  </a:lnTo>
                  <a:lnTo>
                    <a:pt x="273481" y="1835277"/>
                  </a:lnTo>
                  <a:lnTo>
                    <a:pt x="274853" y="1823847"/>
                  </a:lnTo>
                  <a:lnTo>
                    <a:pt x="274853" y="1820037"/>
                  </a:lnTo>
                  <a:lnTo>
                    <a:pt x="275539" y="1816227"/>
                  </a:lnTo>
                  <a:lnTo>
                    <a:pt x="275539" y="1812417"/>
                  </a:lnTo>
                  <a:lnTo>
                    <a:pt x="276910" y="1809877"/>
                  </a:lnTo>
                  <a:lnTo>
                    <a:pt x="276910" y="1806067"/>
                  </a:lnTo>
                  <a:lnTo>
                    <a:pt x="278282" y="1795907"/>
                  </a:lnTo>
                  <a:lnTo>
                    <a:pt x="278282" y="1790827"/>
                  </a:lnTo>
                  <a:lnTo>
                    <a:pt x="278968" y="1785747"/>
                  </a:lnTo>
                  <a:lnTo>
                    <a:pt x="278968" y="1769237"/>
                  </a:lnTo>
                  <a:lnTo>
                    <a:pt x="279641" y="1766697"/>
                  </a:lnTo>
                  <a:lnTo>
                    <a:pt x="280327" y="1765427"/>
                  </a:lnTo>
                  <a:close/>
                </a:path>
                <a:path w="3075940" h="2738120">
                  <a:moveTo>
                    <a:pt x="280327" y="1717167"/>
                  </a:moveTo>
                  <a:lnTo>
                    <a:pt x="279641" y="1715897"/>
                  </a:lnTo>
                  <a:lnTo>
                    <a:pt x="279641" y="1712087"/>
                  </a:lnTo>
                  <a:lnTo>
                    <a:pt x="278282" y="1712087"/>
                  </a:lnTo>
                  <a:lnTo>
                    <a:pt x="278180" y="1718437"/>
                  </a:lnTo>
                  <a:lnTo>
                    <a:pt x="277685" y="1724787"/>
                  </a:lnTo>
                  <a:lnTo>
                    <a:pt x="277596" y="1748917"/>
                  </a:lnTo>
                  <a:lnTo>
                    <a:pt x="278968" y="1748917"/>
                  </a:lnTo>
                  <a:lnTo>
                    <a:pt x="278968" y="1745107"/>
                  </a:lnTo>
                  <a:lnTo>
                    <a:pt x="279641" y="1742567"/>
                  </a:lnTo>
                  <a:lnTo>
                    <a:pt x="279641" y="1734947"/>
                  </a:lnTo>
                  <a:lnTo>
                    <a:pt x="280327" y="1733677"/>
                  </a:lnTo>
                  <a:lnTo>
                    <a:pt x="280327" y="1717167"/>
                  </a:lnTo>
                  <a:close/>
                </a:path>
                <a:path w="3075940" h="2738120">
                  <a:moveTo>
                    <a:pt x="283070" y="1676527"/>
                  </a:moveTo>
                  <a:lnTo>
                    <a:pt x="282384" y="1673987"/>
                  </a:lnTo>
                  <a:lnTo>
                    <a:pt x="281698" y="1672717"/>
                  </a:lnTo>
                  <a:lnTo>
                    <a:pt x="281698" y="1671447"/>
                  </a:lnTo>
                  <a:lnTo>
                    <a:pt x="280327" y="1671447"/>
                  </a:lnTo>
                  <a:lnTo>
                    <a:pt x="280327" y="1682877"/>
                  </a:lnTo>
                  <a:lnTo>
                    <a:pt x="279641" y="1684147"/>
                  </a:lnTo>
                  <a:lnTo>
                    <a:pt x="279641" y="1685417"/>
                  </a:lnTo>
                  <a:lnTo>
                    <a:pt x="278968" y="1686687"/>
                  </a:lnTo>
                  <a:lnTo>
                    <a:pt x="278968" y="1690497"/>
                  </a:lnTo>
                  <a:lnTo>
                    <a:pt x="278282" y="1693037"/>
                  </a:lnTo>
                  <a:lnTo>
                    <a:pt x="278282" y="1698117"/>
                  </a:lnTo>
                  <a:lnTo>
                    <a:pt x="277596" y="1700657"/>
                  </a:lnTo>
                  <a:lnTo>
                    <a:pt x="277596" y="1704467"/>
                  </a:lnTo>
                  <a:lnTo>
                    <a:pt x="278968" y="1704467"/>
                  </a:lnTo>
                  <a:lnTo>
                    <a:pt x="278968" y="1700657"/>
                  </a:lnTo>
                  <a:lnTo>
                    <a:pt x="280327" y="1696847"/>
                  </a:lnTo>
                  <a:lnTo>
                    <a:pt x="281012" y="1693037"/>
                  </a:lnTo>
                  <a:lnTo>
                    <a:pt x="282384" y="1690497"/>
                  </a:lnTo>
                  <a:lnTo>
                    <a:pt x="282384" y="1689227"/>
                  </a:lnTo>
                  <a:lnTo>
                    <a:pt x="283070" y="1686687"/>
                  </a:lnTo>
                  <a:lnTo>
                    <a:pt x="283070" y="1676527"/>
                  </a:lnTo>
                  <a:close/>
                </a:path>
                <a:path w="3075940" h="2738120">
                  <a:moveTo>
                    <a:pt x="283756" y="1431417"/>
                  </a:moveTo>
                  <a:lnTo>
                    <a:pt x="283070" y="1431417"/>
                  </a:lnTo>
                  <a:lnTo>
                    <a:pt x="282384" y="1432687"/>
                  </a:lnTo>
                  <a:lnTo>
                    <a:pt x="282384" y="1433957"/>
                  </a:lnTo>
                  <a:lnTo>
                    <a:pt x="281698" y="1433957"/>
                  </a:lnTo>
                  <a:lnTo>
                    <a:pt x="281698" y="1435227"/>
                  </a:lnTo>
                  <a:lnTo>
                    <a:pt x="281012" y="1435227"/>
                  </a:lnTo>
                  <a:lnTo>
                    <a:pt x="281012" y="1437767"/>
                  </a:lnTo>
                  <a:lnTo>
                    <a:pt x="280327" y="1439037"/>
                  </a:lnTo>
                  <a:lnTo>
                    <a:pt x="280327" y="1441577"/>
                  </a:lnTo>
                  <a:lnTo>
                    <a:pt x="279641" y="1442847"/>
                  </a:lnTo>
                  <a:lnTo>
                    <a:pt x="279641" y="1447927"/>
                  </a:lnTo>
                  <a:lnTo>
                    <a:pt x="278968" y="1450467"/>
                  </a:lnTo>
                  <a:lnTo>
                    <a:pt x="278968" y="1454277"/>
                  </a:lnTo>
                  <a:lnTo>
                    <a:pt x="278282" y="1456817"/>
                  </a:lnTo>
                  <a:lnTo>
                    <a:pt x="280327" y="1456817"/>
                  </a:lnTo>
                  <a:lnTo>
                    <a:pt x="281012" y="1454277"/>
                  </a:lnTo>
                  <a:lnTo>
                    <a:pt x="281012" y="1451737"/>
                  </a:lnTo>
                  <a:lnTo>
                    <a:pt x="281698" y="1449197"/>
                  </a:lnTo>
                  <a:lnTo>
                    <a:pt x="281698" y="1447927"/>
                  </a:lnTo>
                  <a:lnTo>
                    <a:pt x="282384" y="1446657"/>
                  </a:lnTo>
                  <a:lnTo>
                    <a:pt x="282384" y="1442847"/>
                  </a:lnTo>
                  <a:lnTo>
                    <a:pt x="283070" y="1441577"/>
                  </a:lnTo>
                  <a:lnTo>
                    <a:pt x="283070" y="1439037"/>
                  </a:lnTo>
                  <a:lnTo>
                    <a:pt x="283756" y="1433957"/>
                  </a:lnTo>
                  <a:lnTo>
                    <a:pt x="283756" y="1431417"/>
                  </a:lnTo>
                  <a:close/>
                </a:path>
                <a:path w="3075940" h="2738120">
                  <a:moveTo>
                    <a:pt x="283756" y="1115174"/>
                  </a:moveTo>
                  <a:lnTo>
                    <a:pt x="282384" y="1115174"/>
                  </a:lnTo>
                  <a:lnTo>
                    <a:pt x="282384" y="1116444"/>
                  </a:lnTo>
                  <a:lnTo>
                    <a:pt x="281698" y="1117714"/>
                  </a:lnTo>
                  <a:lnTo>
                    <a:pt x="281012" y="1120254"/>
                  </a:lnTo>
                  <a:lnTo>
                    <a:pt x="280327" y="1126604"/>
                  </a:lnTo>
                  <a:lnTo>
                    <a:pt x="279641" y="1126604"/>
                  </a:lnTo>
                  <a:lnTo>
                    <a:pt x="278968" y="1130414"/>
                  </a:lnTo>
                  <a:lnTo>
                    <a:pt x="278282" y="1132954"/>
                  </a:lnTo>
                  <a:lnTo>
                    <a:pt x="277596" y="1136764"/>
                  </a:lnTo>
                  <a:lnTo>
                    <a:pt x="276910" y="1138034"/>
                  </a:lnTo>
                  <a:lnTo>
                    <a:pt x="276910" y="1140574"/>
                  </a:lnTo>
                  <a:lnTo>
                    <a:pt x="276225" y="1141844"/>
                  </a:lnTo>
                  <a:lnTo>
                    <a:pt x="275539" y="1145654"/>
                  </a:lnTo>
                  <a:lnTo>
                    <a:pt x="275539" y="1149464"/>
                  </a:lnTo>
                  <a:lnTo>
                    <a:pt x="274853" y="1152004"/>
                  </a:lnTo>
                  <a:lnTo>
                    <a:pt x="273481" y="1162164"/>
                  </a:lnTo>
                  <a:lnTo>
                    <a:pt x="273481" y="1165974"/>
                  </a:lnTo>
                  <a:lnTo>
                    <a:pt x="274167" y="1167244"/>
                  </a:lnTo>
                  <a:lnTo>
                    <a:pt x="274167" y="1168514"/>
                  </a:lnTo>
                  <a:lnTo>
                    <a:pt x="275539" y="1168514"/>
                  </a:lnTo>
                  <a:lnTo>
                    <a:pt x="275539" y="1167244"/>
                  </a:lnTo>
                  <a:lnTo>
                    <a:pt x="276225" y="1162164"/>
                  </a:lnTo>
                  <a:lnTo>
                    <a:pt x="277596" y="1155814"/>
                  </a:lnTo>
                  <a:lnTo>
                    <a:pt x="278282" y="1150734"/>
                  </a:lnTo>
                  <a:lnTo>
                    <a:pt x="278968" y="1148194"/>
                  </a:lnTo>
                  <a:lnTo>
                    <a:pt x="278968" y="1145654"/>
                  </a:lnTo>
                  <a:lnTo>
                    <a:pt x="279641" y="1144384"/>
                  </a:lnTo>
                  <a:lnTo>
                    <a:pt x="279641" y="1141844"/>
                  </a:lnTo>
                  <a:lnTo>
                    <a:pt x="280327" y="1140574"/>
                  </a:lnTo>
                  <a:lnTo>
                    <a:pt x="280327" y="1136764"/>
                  </a:lnTo>
                  <a:lnTo>
                    <a:pt x="281012" y="1135494"/>
                  </a:lnTo>
                  <a:lnTo>
                    <a:pt x="281012" y="1130414"/>
                  </a:lnTo>
                  <a:lnTo>
                    <a:pt x="281698" y="1129144"/>
                  </a:lnTo>
                  <a:lnTo>
                    <a:pt x="281698" y="1122794"/>
                  </a:lnTo>
                  <a:lnTo>
                    <a:pt x="282384" y="1120254"/>
                  </a:lnTo>
                  <a:lnTo>
                    <a:pt x="282384" y="1118984"/>
                  </a:lnTo>
                  <a:lnTo>
                    <a:pt x="283070" y="1117714"/>
                  </a:lnTo>
                  <a:lnTo>
                    <a:pt x="283070" y="1116444"/>
                  </a:lnTo>
                  <a:lnTo>
                    <a:pt x="283756" y="1115174"/>
                  </a:lnTo>
                  <a:close/>
                </a:path>
                <a:path w="3075940" h="2738120">
                  <a:moveTo>
                    <a:pt x="283756" y="67310"/>
                  </a:moveTo>
                  <a:lnTo>
                    <a:pt x="283070" y="64770"/>
                  </a:lnTo>
                  <a:lnTo>
                    <a:pt x="283070" y="60960"/>
                  </a:lnTo>
                  <a:lnTo>
                    <a:pt x="281698" y="55880"/>
                  </a:lnTo>
                  <a:lnTo>
                    <a:pt x="281698" y="54610"/>
                  </a:lnTo>
                  <a:lnTo>
                    <a:pt x="281012" y="53340"/>
                  </a:lnTo>
                  <a:lnTo>
                    <a:pt x="281012" y="50800"/>
                  </a:lnTo>
                  <a:lnTo>
                    <a:pt x="280327" y="49530"/>
                  </a:lnTo>
                  <a:lnTo>
                    <a:pt x="279641" y="46990"/>
                  </a:lnTo>
                  <a:lnTo>
                    <a:pt x="279641" y="45720"/>
                  </a:lnTo>
                  <a:lnTo>
                    <a:pt x="277596" y="40640"/>
                  </a:lnTo>
                  <a:lnTo>
                    <a:pt x="276910" y="39370"/>
                  </a:lnTo>
                  <a:lnTo>
                    <a:pt x="276910" y="38100"/>
                  </a:lnTo>
                  <a:lnTo>
                    <a:pt x="275539" y="38100"/>
                  </a:lnTo>
                  <a:lnTo>
                    <a:pt x="275539" y="41910"/>
                  </a:lnTo>
                  <a:lnTo>
                    <a:pt x="276910" y="46990"/>
                  </a:lnTo>
                  <a:lnTo>
                    <a:pt x="276910" y="49530"/>
                  </a:lnTo>
                  <a:lnTo>
                    <a:pt x="277596" y="50800"/>
                  </a:lnTo>
                  <a:lnTo>
                    <a:pt x="277596" y="54610"/>
                  </a:lnTo>
                  <a:lnTo>
                    <a:pt x="278282" y="54610"/>
                  </a:lnTo>
                  <a:lnTo>
                    <a:pt x="278968" y="57150"/>
                  </a:lnTo>
                  <a:lnTo>
                    <a:pt x="278968" y="58420"/>
                  </a:lnTo>
                  <a:lnTo>
                    <a:pt x="279641" y="60960"/>
                  </a:lnTo>
                  <a:lnTo>
                    <a:pt x="280327" y="64770"/>
                  </a:lnTo>
                  <a:lnTo>
                    <a:pt x="281698" y="69850"/>
                  </a:lnTo>
                  <a:lnTo>
                    <a:pt x="281698" y="71120"/>
                  </a:lnTo>
                  <a:lnTo>
                    <a:pt x="283756" y="71120"/>
                  </a:lnTo>
                  <a:lnTo>
                    <a:pt x="283756" y="67310"/>
                  </a:lnTo>
                  <a:close/>
                </a:path>
                <a:path w="3075940" h="2738120">
                  <a:moveTo>
                    <a:pt x="284441" y="2441130"/>
                  </a:moveTo>
                  <a:lnTo>
                    <a:pt x="283070" y="2441130"/>
                  </a:lnTo>
                  <a:lnTo>
                    <a:pt x="283070" y="2439860"/>
                  </a:lnTo>
                  <a:lnTo>
                    <a:pt x="281698" y="2439860"/>
                  </a:lnTo>
                  <a:lnTo>
                    <a:pt x="281698" y="2441130"/>
                  </a:lnTo>
                  <a:lnTo>
                    <a:pt x="282384" y="2441130"/>
                  </a:lnTo>
                  <a:lnTo>
                    <a:pt x="282384" y="2442400"/>
                  </a:lnTo>
                  <a:lnTo>
                    <a:pt x="281698" y="2443670"/>
                  </a:lnTo>
                  <a:lnTo>
                    <a:pt x="281012" y="2443670"/>
                  </a:lnTo>
                  <a:lnTo>
                    <a:pt x="281012" y="2444940"/>
                  </a:lnTo>
                  <a:lnTo>
                    <a:pt x="280327" y="2444940"/>
                  </a:lnTo>
                  <a:lnTo>
                    <a:pt x="280327" y="2446210"/>
                  </a:lnTo>
                  <a:lnTo>
                    <a:pt x="278282" y="2450020"/>
                  </a:lnTo>
                  <a:lnTo>
                    <a:pt x="278282" y="2451290"/>
                  </a:lnTo>
                  <a:lnTo>
                    <a:pt x="277596" y="2452560"/>
                  </a:lnTo>
                  <a:lnTo>
                    <a:pt x="279641" y="2452560"/>
                  </a:lnTo>
                  <a:lnTo>
                    <a:pt x="280327" y="2451290"/>
                  </a:lnTo>
                  <a:lnTo>
                    <a:pt x="283070" y="2448750"/>
                  </a:lnTo>
                  <a:lnTo>
                    <a:pt x="283070" y="2446210"/>
                  </a:lnTo>
                  <a:lnTo>
                    <a:pt x="283756" y="2446210"/>
                  </a:lnTo>
                  <a:lnTo>
                    <a:pt x="283756" y="2444940"/>
                  </a:lnTo>
                  <a:lnTo>
                    <a:pt x="284441" y="2444940"/>
                  </a:lnTo>
                  <a:lnTo>
                    <a:pt x="284441" y="2441130"/>
                  </a:lnTo>
                  <a:close/>
                </a:path>
                <a:path w="3075940" h="2738120">
                  <a:moveTo>
                    <a:pt x="284441" y="1753997"/>
                  </a:moveTo>
                  <a:lnTo>
                    <a:pt x="282384" y="1753997"/>
                  </a:lnTo>
                  <a:lnTo>
                    <a:pt x="281698" y="1757807"/>
                  </a:lnTo>
                  <a:lnTo>
                    <a:pt x="281698" y="1760347"/>
                  </a:lnTo>
                  <a:lnTo>
                    <a:pt x="281012" y="1761617"/>
                  </a:lnTo>
                  <a:lnTo>
                    <a:pt x="281012" y="1764157"/>
                  </a:lnTo>
                  <a:lnTo>
                    <a:pt x="280327" y="1765427"/>
                  </a:lnTo>
                  <a:lnTo>
                    <a:pt x="280327" y="1784477"/>
                  </a:lnTo>
                  <a:lnTo>
                    <a:pt x="281698" y="1783207"/>
                  </a:lnTo>
                  <a:lnTo>
                    <a:pt x="283070" y="1783207"/>
                  </a:lnTo>
                  <a:lnTo>
                    <a:pt x="283070" y="1779397"/>
                  </a:lnTo>
                  <a:lnTo>
                    <a:pt x="284441" y="1771777"/>
                  </a:lnTo>
                  <a:lnTo>
                    <a:pt x="284441" y="1753997"/>
                  </a:lnTo>
                  <a:close/>
                </a:path>
                <a:path w="3075940" h="2738120">
                  <a:moveTo>
                    <a:pt x="284441" y="1215504"/>
                  </a:moveTo>
                  <a:lnTo>
                    <a:pt x="283756" y="1214234"/>
                  </a:lnTo>
                  <a:lnTo>
                    <a:pt x="283756" y="1215504"/>
                  </a:lnTo>
                  <a:lnTo>
                    <a:pt x="283070" y="1215504"/>
                  </a:lnTo>
                  <a:lnTo>
                    <a:pt x="282384" y="1216774"/>
                  </a:lnTo>
                  <a:lnTo>
                    <a:pt x="282384" y="1220584"/>
                  </a:lnTo>
                  <a:lnTo>
                    <a:pt x="283756" y="1220584"/>
                  </a:lnTo>
                  <a:lnTo>
                    <a:pt x="283756" y="1219314"/>
                  </a:lnTo>
                  <a:lnTo>
                    <a:pt x="284441" y="1219314"/>
                  </a:lnTo>
                  <a:lnTo>
                    <a:pt x="284441" y="1215504"/>
                  </a:lnTo>
                  <a:close/>
                </a:path>
                <a:path w="3075940" h="2738120">
                  <a:moveTo>
                    <a:pt x="285127" y="1563497"/>
                  </a:moveTo>
                  <a:lnTo>
                    <a:pt x="284441" y="1562227"/>
                  </a:lnTo>
                  <a:lnTo>
                    <a:pt x="284441" y="1559687"/>
                  </a:lnTo>
                  <a:lnTo>
                    <a:pt x="282384" y="1559687"/>
                  </a:lnTo>
                  <a:lnTo>
                    <a:pt x="282384" y="1560957"/>
                  </a:lnTo>
                  <a:lnTo>
                    <a:pt x="283070" y="1563497"/>
                  </a:lnTo>
                  <a:lnTo>
                    <a:pt x="282956" y="1566037"/>
                  </a:lnTo>
                  <a:lnTo>
                    <a:pt x="282498" y="1571117"/>
                  </a:lnTo>
                  <a:lnTo>
                    <a:pt x="282384" y="1596517"/>
                  </a:lnTo>
                  <a:lnTo>
                    <a:pt x="283756" y="1596517"/>
                  </a:lnTo>
                  <a:lnTo>
                    <a:pt x="283756" y="1595247"/>
                  </a:lnTo>
                  <a:lnTo>
                    <a:pt x="284441" y="1591437"/>
                  </a:lnTo>
                  <a:lnTo>
                    <a:pt x="285127" y="1586357"/>
                  </a:lnTo>
                  <a:lnTo>
                    <a:pt x="285127" y="1563497"/>
                  </a:lnTo>
                  <a:close/>
                </a:path>
                <a:path w="3075940" h="2738120">
                  <a:moveTo>
                    <a:pt x="285813" y="1906397"/>
                  </a:moveTo>
                  <a:lnTo>
                    <a:pt x="285127" y="1901317"/>
                  </a:lnTo>
                  <a:lnTo>
                    <a:pt x="285127" y="1894967"/>
                  </a:lnTo>
                  <a:lnTo>
                    <a:pt x="284441" y="1897507"/>
                  </a:lnTo>
                  <a:lnTo>
                    <a:pt x="284441" y="1910207"/>
                  </a:lnTo>
                  <a:lnTo>
                    <a:pt x="283756" y="1914017"/>
                  </a:lnTo>
                  <a:lnTo>
                    <a:pt x="283756" y="1919097"/>
                  </a:lnTo>
                  <a:lnTo>
                    <a:pt x="283070" y="1922907"/>
                  </a:lnTo>
                  <a:lnTo>
                    <a:pt x="283070" y="1933067"/>
                  </a:lnTo>
                  <a:lnTo>
                    <a:pt x="282384" y="1935607"/>
                  </a:lnTo>
                  <a:lnTo>
                    <a:pt x="282384" y="1941957"/>
                  </a:lnTo>
                  <a:lnTo>
                    <a:pt x="281698" y="1947037"/>
                  </a:lnTo>
                  <a:lnTo>
                    <a:pt x="281698" y="1953387"/>
                  </a:lnTo>
                  <a:lnTo>
                    <a:pt x="283070" y="1953387"/>
                  </a:lnTo>
                  <a:lnTo>
                    <a:pt x="283070" y="1952117"/>
                  </a:lnTo>
                  <a:lnTo>
                    <a:pt x="283756" y="1947037"/>
                  </a:lnTo>
                  <a:lnTo>
                    <a:pt x="283756" y="1941957"/>
                  </a:lnTo>
                  <a:lnTo>
                    <a:pt x="284441" y="1935607"/>
                  </a:lnTo>
                  <a:lnTo>
                    <a:pt x="284556" y="1932432"/>
                  </a:lnTo>
                  <a:lnTo>
                    <a:pt x="285127" y="1929257"/>
                  </a:lnTo>
                  <a:lnTo>
                    <a:pt x="285127" y="1922907"/>
                  </a:lnTo>
                  <a:lnTo>
                    <a:pt x="285813" y="1919097"/>
                  </a:lnTo>
                  <a:lnTo>
                    <a:pt x="285813" y="1906397"/>
                  </a:lnTo>
                  <a:close/>
                </a:path>
                <a:path w="3075940" h="2738120">
                  <a:moveTo>
                    <a:pt x="285813" y="1828927"/>
                  </a:moveTo>
                  <a:lnTo>
                    <a:pt x="283756" y="1828927"/>
                  </a:lnTo>
                  <a:lnTo>
                    <a:pt x="283756" y="1834007"/>
                  </a:lnTo>
                  <a:lnTo>
                    <a:pt x="283070" y="1835277"/>
                  </a:lnTo>
                  <a:lnTo>
                    <a:pt x="282956" y="1839087"/>
                  </a:lnTo>
                  <a:lnTo>
                    <a:pt x="282498" y="1849247"/>
                  </a:lnTo>
                  <a:lnTo>
                    <a:pt x="282384" y="1896237"/>
                  </a:lnTo>
                  <a:lnTo>
                    <a:pt x="283756" y="1896237"/>
                  </a:lnTo>
                  <a:lnTo>
                    <a:pt x="284441" y="1894967"/>
                  </a:lnTo>
                  <a:lnTo>
                    <a:pt x="284441" y="1888617"/>
                  </a:lnTo>
                  <a:lnTo>
                    <a:pt x="285127" y="1882267"/>
                  </a:lnTo>
                  <a:lnTo>
                    <a:pt x="285127" y="1834007"/>
                  </a:lnTo>
                  <a:lnTo>
                    <a:pt x="285813" y="1832737"/>
                  </a:lnTo>
                  <a:lnTo>
                    <a:pt x="285813" y="1828927"/>
                  </a:lnTo>
                  <a:close/>
                </a:path>
                <a:path w="3075940" h="2738120">
                  <a:moveTo>
                    <a:pt x="285813" y="1030084"/>
                  </a:moveTo>
                  <a:lnTo>
                    <a:pt x="285127" y="1030084"/>
                  </a:lnTo>
                  <a:lnTo>
                    <a:pt x="283756" y="1036434"/>
                  </a:lnTo>
                  <a:lnTo>
                    <a:pt x="281698" y="1050404"/>
                  </a:lnTo>
                  <a:lnTo>
                    <a:pt x="281698" y="1051674"/>
                  </a:lnTo>
                  <a:lnTo>
                    <a:pt x="281012" y="1055484"/>
                  </a:lnTo>
                  <a:lnTo>
                    <a:pt x="281012" y="1059294"/>
                  </a:lnTo>
                  <a:lnTo>
                    <a:pt x="280327" y="1063104"/>
                  </a:lnTo>
                  <a:lnTo>
                    <a:pt x="280327" y="1065644"/>
                  </a:lnTo>
                  <a:lnTo>
                    <a:pt x="279641" y="1068184"/>
                  </a:lnTo>
                  <a:lnTo>
                    <a:pt x="279641" y="1073264"/>
                  </a:lnTo>
                  <a:lnTo>
                    <a:pt x="278282" y="1079614"/>
                  </a:lnTo>
                  <a:lnTo>
                    <a:pt x="277660" y="1085964"/>
                  </a:lnTo>
                  <a:lnTo>
                    <a:pt x="276161" y="1098664"/>
                  </a:lnTo>
                  <a:lnTo>
                    <a:pt x="275653" y="1103744"/>
                  </a:lnTo>
                  <a:lnTo>
                    <a:pt x="275539" y="1106284"/>
                  </a:lnTo>
                  <a:lnTo>
                    <a:pt x="276910" y="1106284"/>
                  </a:lnTo>
                  <a:lnTo>
                    <a:pt x="281012" y="1079614"/>
                  </a:lnTo>
                  <a:lnTo>
                    <a:pt x="281698" y="1074534"/>
                  </a:lnTo>
                  <a:lnTo>
                    <a:pt x="282384" y="1070724"/>
                  </a:lnTo>
                  <a:lnTo>
                    <a:pt x="282384" y="1065644"/>
                  </a:lnTo>
                  <a:lnTo>
                    <a:pt x="283070" y="1060564"/>
                  </a:lnTo>
                  <a:lnTo>
                    <a:pt x="283070" y="1056754"/>
                  </a:lnTo>
                  <a:lnTo>
                    <a:pt x="283756" y="1051674"/>
                  </a:lnTo>
                  <a:lnTo>
                    <a:pt x="285127" y="1036434"/>
                  </a:lnTo>
                  <a:lnTo>
                    <a:pt x="285813" y="1030084"/>
                  </a:lnTo>
                  <a:close/>
                </a:path>
                <a:path w="3075940" h="2738120">
                  <a:moveTo>
                    <a:pt x="287185" y="1892427"/>
                  </a:moveTo>
                  <a:lnTo>
                    <a:pt x="285813" y="1892427"/>
                  </a:lnTo>
                  <a:lnTo>
                    <a:pt x="285127" y="1893697"/>
                  </a:lnTo>
                  <a:lnTo>
                    <a:pt x="287185" y="1893697"/>
                  </a:lnTo>
                  <a:lnTo>
                    <a:pt x="287185" y="1892427"/>
                  </a:lnTo>
                  <a:close/>
                </a:path>
                <a:path w="3075940" h="2738120">
                  <a:moveTo>
                    <a:pt x="287185" y="1606677"/>
                  </a:moveTo>
                  <a:lnTo>
                    <a:pt x="285813" y="1606677"/>
                  </a:lnTo>
                  <a:lnTo>
                    <a:pt x="285686" y="1615567"/>
                  </a:lnTo>
                  <a:lnTo>
                    <a:pt x="285191" y="1625727"/>
                  </a:lnTo>
                  <a:lnTo>
                    <a:pt x="285127" y="1667637"/>
                  </a:lnTo>
                  <a:lnTo>
                    <a:pt x="284441" y="1668907"/>
                  </a:lnTo>
                  <a:lnTo>
                    <a:pt x="285813" y="1668907"/>
                  </a:lnTo>
                  <a:lnTo>
                    <a:pt x="285813" y="1663827"/>
                  </a:lnTo>
                  <a:lnTo>
                    <a:pt x="286499" y="1660017"/>
                  </a:lnTo>
                  <a:lnTo>
                    <a:pt x="286499" y="1651127"/>
                  </a:lnTo>
                  <a:lnTo>
                    <a:pt x="287185" y="1647317"/>
                  </a:lnTo>
                  <a:lnTo>
                    <a:pt x="287185" y="1606677"/>
                  </a:lnTo>
                  <a:close/>
                </a:path>
                <a:path w="3075940" h="2738120">
                  <a:moveTo>
                    <a:pt x="287185" y="1028814"/>
                  </a:moveTo>
                  <a:lnTo>
                    <a:pt x="286499" y="1027544"/>
                  </a:lnTo>
                  <a:lnTo>
                    <a:pt x="285813" y="1027544"/>
                  </a:lnTo>
                  <a:lnTo>
                    <a:pt x="285813" y="1030084"/>
                  </a:lnTo>
                  <a:lnTo>
                    <a:pt x="287185" y="1030084"/>
                  </a:lnTo>
                  <a:lnTo>
                    <a:pt x="287185" y="1028814"/>
                  </a:lnTo>
                  <a:close/>
                </a:path>
                <a:path w="3075940" h="2738120">
                  <a:moveTo>
                    <a:pt x="288556" y="1388237"/>
                  </a:moveTo>
                  <a:lnTo>
                    <a:pt x="287185" y="1388237"/>
                  </a:lnTo>
                  <a:lnTo>
                    <a:pt x="286499" y="1388237"/>
                  </a:lnTo>
                  <a:lnTo>
                    <a:pt x="286499" y="1389507"/>
                  </a:lnTo>
                  <a:lnTo>
                    <a:pt x="285813" y="1389507"/>
                  </a:lnTo>
                  <a:lnTo>
                    <a:pt x="285534" y="1390027"/>
                  </a:lnTo>
                  <a:lnTo>
                    <a:pt x="285127" y="1391475"/>
                  </a:lnTo>
                  <a:lnTo>
                    <a:pt x="285127" y="1393317"/>
                  </a:lnTo>
                  <a:lnTo>
                    <a:pt x="284441" y="1394587"/>
                  </a:lnTo>
                  <a:lnTo>
                    <a:pt x="284441" y="1397127"/>
                  </a:lnTo>
                  <a:lnTo>
                    <a:pt x="283756" y="1397127"/>
                  </a:lnTo>
                  <a:lnTo>
                    <a:pt x="283756" y="1398397"/>
                  </a:lnTo>
                  <a:lnTo>
                    <a:pt x="283070" y="1399667"/>
                  </a:lnTo>
                  <a:lnTo>
                    <a:pt x="283070" y="1402207"/>
                  </a:lnTo>
                  <a:lnTo>
                    <a:pt x="282384" y="1403477"/>
                  </a:lnTo>
                  <a:lnTo>
                    <a:pt x="282384" y="1408557"/>
                  </a:lnTo>
                  <a:lnTo>
                    <a:pt x="281698" y="1413637"/>
                  </a:lnTo>
                  <a:lnTo>
                    <a:pt x="281698" y="1416177"/>
                  </a:lnTo>
                  <a:lnTo>
                    <a:pt x="281012" y="1417447"/>
                  </a:lnTo>
                  <a:lnTo>
                    <a:pt x="283756" y="1417447"/>
                  </a:lnTo>
                  <a:lnTo>
                    <a:pt x="283756" y="1416177"/>
                  </a:lnTo>
                  <a:lnTo>
                    <a:pt x="284441" y="1413637"/>
                  </a:lnTo>
                  <a:lnTo>
                    <a:pt x="285127" y="1408557"/>
                  </a:lnTo>
                  <a:lnTo>
                    <a:pt x="285813" y="1406017"/>
                  </a:lnTo>
                  <a:lnTo>
                    <a:pt x="285813" y="1404747"/>
                  </a:lnTo>
                  <a:lnTo>
                    <a:pt x="286499" y="1403477"/>
                  </a:lnTo>
                  <a:lnTo>
                    <a:pt x="286499" y="1402207"/>
                  </a:lnTo>
                  <a:lnTo>
                    <a:pt x="287185" y="1400937"/>
                  </a:lnTo>
                  <a:lnTo>
                    <a:pt x="287185" y="1398397"/>
                  </a:lnTo>
                  <a:lnTo>
                    <a:pt x="287870" y="1392047"/>
                  </a:lnTo>
                  <a:lnTo>
                    <a:pt x="287870" y="1390777"/>
                  </a:lnTo>
                  <a:lnTo>
                    <a:pt x="288556" y="1389507"/>
                  </a:lnTo>
                  <a:lnTo>
                    <a:pt x="288556" y="1388237"/>
                  </a:lnTo>
                  <a:close/>
                </a:path>
                <a:path w="3075940" h="2738120">
                  <a:moveTo>
                    <a:pt x="289242" y="1460627"/>
                  </a:moveTo>
                  <a:lnTo>
                    <a:pt x="287185" y="1460627"/>
                  </a:lnTo>
                  <a:lnTo>
                    <a:pt x="286499" y="1461897"/>
                  </a:lnTo>
                  <a:lnTo>
                    <a:pt x="286397" y="1468247"/>
                  </a:lnTo>
                  <a:lnTo>
                    <a:pt x="285242" y="1482217"/>
                  </a:lnTo>
                  <a:lnTo>
                    <a:pt x="285127" y="1486027"/>
                  </a:lnTo>
                  <a:lnTo>
                    <a:pt x="284441" y="1488567"/>
                  </a:lnTo>
                  <a:lnTo>
                    <a:pt x="284441" y="1494917"/>
                  </a:lnTo>
                  <a:lnTo>
                    <a:pt x="283756" y="1497457"/>
                  </a:lnTo>
                  <a:lnTo>
                    <a:pt x="283756" y="1505077"/>
                  </a:lnTo>
                  <a:lnTo>
                    <a:pt x="283070" y="1510157"/>
                  </a:lnTo>
                  <a:lnTo>
                    <a:pt x="282956" y="1516507"/>
                  </a:lnTo>
                  <a:lnTo>
                    <a:pt x="282498" y="1521587"/>
                  </a:lnTo>
                  <a:lnTo>
                    <a:pt x="282384" y="1530477"/>
                  </a:lnTo>
                  <a:lnTo>
                    <a:pt x="281698" y="1538097"/>
                  </a:lnTo>
                  <a:lnTo>
                    <a:pt x="283070" y="1538097"/>
                  </a:lnTo>
                  <a:lnTo>
                    <a:pt x="284441" y="1526667"/>
                  </a:lnTo>
                  <a:lnTo>
                    <a:pt x="284441" y="1521587"/>
                  </a:lnTo>
                  <a:lnTo>
                    <a:pt x="285127" y="1516507"/>
                  </a:lnTo>
                  <a:lnTo>
                    <a:pt x="285127" y="1511427"/>
                  </a:lnTo>
                  <a:lnTo>
                    <a:pt x="285813" y="1506347"/>
                  </a:lnTo>
                  <a:lnTo>
                    <a:pt x="285813" y="1503807"/>
                  </a:lnTo>
                  <a:lnTo>
                    <a:pt x="286499" y="1501267"/>
                  </a:lnTo>
                  <a:lnTo>
                    <a:pt x="286499" y="1493647"/>
                  </a:lnTo>
                  <a:lnTo>
                    <a:pt x="287185" y="1488567"/>
                  </a:lnTo>
                  <a:lnTo>
                    <a:pt x="287185" y="1479677"/>
                  </a:lnTo>
                  <a:lnTo>
                    <a:pt x="287870" y="1477137"/>
                  </a:lnTo>
                  <a:lnTo>
                    <a:pt x="287870" y="1463167"/>
                  </a:lnTo>
                  <a:lnTo>
                    <a:pt x="289242" y="1460627"/>
                  </a:lnTo>
                  <a:close/>
                </a:path>
                <a:path w="3075940" h="2738120">
                  <a:moveTo>
                    <a:pt x="289928" y="1173594"/>
                  </a:moveTo>
                  <a:lnTo>
                    <a:pt x="289242" y="1172324"/>
                  </a:lnTo>
                  <a:lnTo>
                    <a:pt x="288556" y="1172324"/>
                  </a:lnTo>
                  <a:lnTo>
                    <a:pt x="287185" y="1174864"/>
                  </a:lnTo>
                  <a:lnTo>
                    <a:pt x="286499" y="1178674"/>
                  </a:lnTo>
                  <a:lnTo>
                    <a:pt x="285813" y="1179944"/>
                  </a:lnTo>
                  <a:lnTo>
                    <a:pt x="285127" y="1182484"/>
                  </a:lnTo>
                  <a:lnTo>
                    <a:pt x="285127" y="1183754"/>
                  </a:lnTo>
                  <a:lnTo>
                    <a:pt x="284441" y="1186294"/>
                  </a:lnTo>
                  <a:lnTo>
                    <a:pt x="284441" y="1187564"/>
                  </a:lnTo>
                  <a:lnTo>
                    <a:pt x="283756" y="1188834"/>
                  </a:lnTo>
                  <a:lnTo>
                    <a:pt x="283756" y="1192644"/>
                  </a:lnTo>
                  <a:lnTo>
                    <a:pt x="283070" y="1193914"/>
                  </a:lnTo>
                  <a:lnTo>
                    <a:pt x="283070" y="1197724"/>
                  </a:lnTo>
                  <a:lnTo>
                    <a:pt x="282384" y="1200264"/>
                  </a:lnTo>
                  <a:lnTo>
                    <a:pt x="282384" y="1204074"/>
                  </a:lnTo>
                  <a:lnTo>
                    <a:pt x="281698" y="1206614"/>
                  </a:lnTo>
                  <a:lnTo>
                    <a:pt x="281698" y="1207884"/>
                  </a:lnTo>
                  <a:lnTo>
                    <a:pt x="283756" y="1207884"/>
                  </a:lnTo>
                  <a:lnTo>
                    <a:pt x="284441" y="1204074"/>
                  </a:lnTo>
                  <a:lnTo>
                    <a:pt x="285127" y="1201534"/>
                  </a:lnTo>
                  <a:lnTo>
                    <a:pt x="285813" y="1197724"/>
                  </a:lnTo>
                  <a:lnTo>
                    <a:pt x="286499" y="1195184"/>
                  </a:lnTo>
                  <a:lnTo>
                    <a:pt x="286499" y="1193914"/>
                  </a:lnTo>
                  <a:lnTo>
                    <a:pt x="287185" y="1191374"/>
                  </a:lnTo>
                  <a:lnTo>
                    <a:pt x="287185" y="1190104"/>
                  </a:lnTo>
                  <a:lnTo>
                    <a:pt x="287870" y="1188834"/>
                  </a:lnTo>
                  <a:lnTo>
                    <a:pt x="287870" y="1185024"/>
                  </a:lnTo>
                  <a:lnTo>
                    <a:pt x="288556" y="1183754"/>
                  </a:lnTo>
                  <a:lnTo>
                    <a:pt x="288556" y="1174864"/>
                  </a:lnTo>
                  <a:lnTo>
                    <a:pt x="289242" y="1173594"/>
                  </a:lnTo>
                  <a:lnTo>
                    <a:pt x="289928" y="1173594"/>
                  </a:lnTo>
                  <a:close/>
                </a:path>
                <a:path w="3075940" h="2738120">
                  <a:moveTo>
                    <a:pt x="291299" y="78740"/>
                  </a:moveTo>
                  <a:lnTo>
                    <a:pt x="290614" y="74930"/>
                  </a:lnTo>
                  <a:lnTo>
                    <a:pt x="290614" y="71120"/>
                  </a:lnTo>
                  <a:lnTo>
                    <a:pt x="289928" y="67310"/>
                  </a:lnTo>
                  <a:lnTo>
                    <a:pt x="289928" y="64770"/>
                  </a:lnTo>
                  <a:lnTo>
                    <a:pt x="289242" y="63500"/>
                  </a:lnTo>
                  <a:lnTo>
                    <a:pt x="289242" y="59690"/>
                  </a:lnTo>
                  <a:lnTo>
                    <a:pt x="288556" y="58420"/>
                  </a:lnTo>
                  <a:lnTo>
                    <a:pt x="288556" y="55880"/>
                  </a:lnTo>
                  <a:lnTo>
                    <a:pt x="287870" y="53340"/>
                  </a:lnTo>
                  <a:lnTo>
                    <a:pt x="287870" y="52070"/>
                  </a:lnTo>
                  <a:lnTo>
                    <a:pt x="286499" y="43180"/>
                  </a:lnTo>
                  <a:lnTo>
                    <a:pt x="286499" y="41910"/>
                  </a:lnTo>
                  <a:lnTo>
                    <a:pt x="285813" y="40640"/>
                  </a:lnTo>
                  <a:lnTo>
                    <a:pt x="285813" y="38100"/>
                  </a:lnTo>
                  <a:lnTo>
                    <a:pt x="283756" y="38100"/>
                  </a:lnTo>
                  <a:lnTo>
                    <a:pt x="283756" y="39370"/>
                  </a:lnTo>
                  <a:lnTo>
                    <a:pt x="284327" y="41490"/>
                  </a:lnTo>
                  <a:lnTo>
                    <a:pt x="284441" y="43180"/>
                  </a:lnTo>
                  <a:lnTo>
                    <a:pt x="285038" y="50800"/>
                  </a:lnTo>
                  <a:lnTo>
                    <a:pt x="285127" y="54610"/>
                  </a:lnTo>
                  <a:lnTo>
                    <a:pt x="285813" y="55880"/>
                  </a:lnTo>
                  <a:lnTo>
                    <a:pt x="285813" y="59690"/>
                  </a:lnTo>
                  <a:lnTo>
                    <a:pt x="286499" y="60960"/>
                  </a:lnTo>
                  <a:lnTo>
                    <a:pt x="286499" y="63500"/>
                  </a:lnTo>
                  <a:lnTo>
                    <a:pt x="287185" y="68580"/>
                  </a:lnTo>
                  <a:lnTo>
                    <a:pt x="288556" y="73660"/>
                  </a:lnTo>
                  <a:lnTo>
                    <a:pt x="289242" y="78740"/>
                  </a:lnTo>
                  <a:lnTo>
                    <a:pt x="289928" y="80010"/>
                  </a:lnTo>
                  <a:lnTo>
                    <a:pt x="290614" y="80010"/>
                  </a:lnTo>
                  <a:lnTo>
                    <a:pt x="291299" y="78740"/>
                  </a:lnTo>
                  <a:close/>
                </a:path>
                <a:path w="3075940" h="2738120">
                  <a:moveTo>
                    <a:pt x="291985" y="1700657"/>
                  </a:moveTo>
                  <a:lnTo>
                    <a:pt x="291871" y="1685417"/>
                  </a:lnTo>
                  <a:lnTo>
                    <a:pt x="290728" y="1672717"/>
                  </a:lnTo>
                  <a:lnTo>
                    <a:pt x="290614" y="1670177"/>
                  </a:lnTo>
                  <a:lnTo>
                    <a:pt x="289242" y="1670177"/>
                  </a:lnTo>
                  <a:lnTo>
                    <a:pt x="289242" y="1671447"/>
                  </a:lnTo>
                  <a:lnTo>
                    <a:pt x="289928" y="1677797"/>
                  </a:lnTo>
                  <a:lnTo>
                    <a:pt x="289928" y="1699387"/>
                  </a:lnTo>
                  <a:lnTo>
                    <a:pt x="289242" y="1703197"/>
                  </a:lnTo>
                  <a:lnTo>
                    <a:pt x="289242" y="1710817"/>
                  </a:lnTo>
                  <a:lnTo>
                    <a:pt x="288556" y="1714627"/>
                  </a:lnTo>
                  <a:lnTo>
                    <a:pt x="288556" y="1717167"/>
                  </a:lnTo>
                  <a:lnTo>
                    <a:pt x="287870" y="1722247"/>
                  </a:lnTo>
                  <a:lnTo>
                    <a:pt x="287870" y="1728597"/>
                  </a:lnTo>
                  <a:lnTo>
                    <a:pt x="287185" y="1734947"/>
                  </a:lnTo>
                  <a:lnTo>
                    <a:pt x="287185" y="1740027"/>
                  </a:lnTo>
                  <a:lnTo>
                    <a:pt x="286499" y="1746377"/>
                  </a:lnTo>
                  <a:lnTo>
                    <a:pt x="287185" y="1751457"/>
                  </a:lnTo>
                  <a:lnTo>
                    <a:pt x="287185" y="1752727"/>
                  </a:lnTo>
                  <a:lnTo>
                    <a:pt x="288556" y="1752727"/>
                  </a:lnTo>
                  <a:lnTo>
                    <a:pt x="288556" y="1746377"/>
                  </a:lnTo>
                  <a:lnTo>
                    <a:pt x="289242" y="1740027"/>
                  </a:lnTo>
                  <a:lnTo>
                    <a:pt x="289242" y="1734947"/>
                  </a:lnTo>
                  <a:lnTo>
                    <a:pt x="290614" y="1723517"/>
                  </a:lnTo>
                  <a:lnTo>
                    <a:pt x="290614" y="1715897"/>
                  </a:lnTo>
                  <a:lnTo>
                    <a:pt x="291299" y="1712087"/>
                  </a:lnTo>
                  <a:lnTo>
                    <a:pt x="291299" y="1704467"/>
                  </a:lnTo>
                  <a:lnTo>
                    <a:pt x="291985" y="1700657"/>
                  </a:lnTo>
                  <a:close/>
                </a:path>
                <a:path w="3075940" h="2738120">
                  <a:moveTo>
                    <a:pt x="292671" y="2288730"/>
                  </a:moveTo>
                  <a:lnTo>
                    <a:pt x="289928" y="2288730"/>
                  </a:lnTo>
                  <a:lnTo>
                    <a:pt x="289928" y="2290000"/>
                  </a:lnTo>
                  <a:lnTo>
                    <a:pt x="291299" y="2290000"/>
                  </a:lnTo>
                  <a:lnTo>
                    <a:pt x="291299" y="2292540"/>
                  </a:lnTo>
                  <a:lnTo>
                    <a:pt x="290614" y="2295080"/>
                  </a:lnTo>
                  <a:lnTo>
                    <a:pt x="288556" y="2298890"/>
                  </a:lnTo>
                  <a:lnTo>
                    <a:pt x="288556" y="2301430"/>
                  </a:lnTo>
                  <a:lnTo>
                    <a:pt x="285127" y="2323020"/>
                  </a:lnTo>
                  <a:lnTo>
                    <a:pt x="284441" y="2328100"/>
                  </a:lnTo>
                  <a:lnTo>
                    <a:pt x="283070" y="2334450"/>
                  </a:lnTo>
                  <a:lnTo>
                    <a:pt x="282384" y="2339530"/>
                  </a:lnTo>
                  <a:lnTo>
                    <a:pt x="278282" y="2364930"/>
                  </a:lnTo>
                  <a:lnTo>
                    <a:pt x="277596" y="2371280"/>
                  </a:lnTo>
                  <a:lnTo>
                    <a:pt x="276225" y="2377630"/>
                  </a:lnTo>
                  <a:lnTo>
                    <a:pt x="275539" y="2383980"/>
                  </a:lnTo>
                  <a:lnTo>
                    <a:pt x="275539" y="2385250"/>
                  </a:lnTo>
                  <a:lnTo>
                    <a:pt x="277596" y="2385250"/>
                  </a:lnTo>
                  <a:lnTo>
                    <a:pt x="279234" y="2375090"/>
                  </a:lnTo>
                  <a:lnTo>
                    <a:pt x="282790" y="2357310"/>
                  </a:lnTo>
                  <a:lnTo>
                    <a:pt x="284441" y="2347150"/>
                  </a:lnTo>
                  <a:lnTo>
                    <a:pt x="286499" y="2335720"/>
                  </a:lnTo>
                  <a:lnTo>
                    <a:pt x="285813" y="2330640"/>
                  </a:lnTo>
                  <a:lnTo>
                    <a:pt x="287870" y="2319210"/>
                  </a:lnTo>
                  <a:lnTo>
                    <a:pt x="287870" y="2315400"/>
                  </a:lnTo>
                  <a:lnTo>
                    <a:pt x="289242" y="2309050"/>
                  </a:lnTo>
                  <a:lnTo>
                    <a:pt x="289242" y="2305240"/>
                  </a:lnTo>
                  <a:lnTo>
                    <a:pt x="289928" y="2301430"/>
                  </a:lnTo>
                  <a:lnTo>
                    <a:pt x="289928" y="2298890"/>
                  </a:lnTo>
                  <a:lnTo>
                    <a:pt x="292671" y="2293810"/>
                  </a:lnTo>
                  <a:lnTo>
                    <a:pt x="292671" y="2288730"/>
                  </a:lnTo>
                  <a:close/>
                </a:path>
                <a:path w="3075940" h="2738120">
                  <a:moveTo>
                    <a:pt x="292671" y="1409827"/>
                  </a:moveTo>
                  <a:lnTo>
                    <a:pt x="291299" y="1409827"/>
                  </a:lnTo>
                  <a:lnTo>
                    <a:pt x="291299" y="1411097"/>
                  </a:lnTo>
                  <a:lnTo>
                    <a:pt x="289077" y="1417447"/>
                  </a:lnTo>
                  <a:lnTo>
                    <a:pt x="287362" y="1422527"/>
                  </a:lnTo>
                  <a:lnTo>
                    <a:pt x="284441" y="1435227"/>
                  </a:lnTo>
                  <a:lnTo>
                    <a:pt x="283070" y="1446657"/>
                  </a:lnTo>
                  <a:lnTo>
                    <a:pt x="283070" y="1453007"/>
                  </a:lnTo>
                  <a:lnTo>
                    <a:pt x="282384" y="1459357"/>
                  </a:lnTo>
                  <a:lnTo>
                    <a:pt x="282384" y="1464437"/>
                  </a:lnTo>
                  <a:lnTo>
                    <a:pt x="281698" y="1470787"/>
                  </a:lnTo>
                  <a:lnTo>
                    <a:pt x="281127" y="1477137"/>
                  </a:lnTo>
                  <a:lnTo>
                    <a:pt x="281012" y="1487297"/>
                  </a:lnTo>
                  <a:lnTo>
                    <a:pt x="279641" y="1493647"/>
                  </a:lnTo>
                  <a:lnTo>
                    <a:pt x="276364" y="1521587"/>
                  </a:lnTo>
                  <a:lnTo>
                    <a:pt x="274853" y="1534274"/>
                  </a:lnTo>
                  <a:lnTo>
                    <a:pt x="274853" y="1539367"/>
                  </a:lnTo>
                  <a:lnTo>
                    <a:pt x="276225" y="1539367"/>
                  </a:lnTo>
                  <a:lnTo>
                    <a:pt x="276225" y="1534274"/>
                  </a:lnTo>
                  <a:lnTo>
                    <a:pt x="278282" y="1524127"/>
                  </a:lnTo>
                  <a:lnTo>
                    <a:pt x="279641" y="1516507"/>
                  </a:lnTo>
                  <a:lnTo>
                    <a:pt x="279641" y="1512697"/>
                  </a:lnTo>
                  <a:lnTo>
                    <a:pt x="280327" y="1506347"/>
                  </a:lnTo>
                  <a:lnTo>
                    <a:pt x="281012" y="1501267"/>
                  </a:lnTo>
                  <a:lnTo>
                    <a:pt x="282384" y="1494917"/>
                  </a:lnTo>
                  <a:lnTo>
                    <a:pt x="283756" y="1479677"/>
                  </a:lnTo>
                  <a:lnTo>
                    <a:pt x="284353" y="1472057"/>
                  </a:lnTo>
                  <a:lnTo>
                    <a:pt x="284441" y="1465707"/>
                  </a:lnTo>
                  <a:lnTo>
                    <a:pt x="286499" y="1447927"/>
                  </a:lnTo>
                  <a:lnTo>
                    <a:pt x="286499" y="1441577"/>
                  </a:lnTo>
                  <a:lnTo>
                    <a:pt x="287185" y="1435227"/>
                  </a:lnTo>
                  <a:lnTo>
                    <a:pt x="288556" y="1426337"/>
                  </a:lnTo>
                  <a:lnTo>
                    <a:pt x="289928" y="1418717"/>
                  </a:lnTo>
                  <a:lnTo>
                    <a:pt x="292671" y="1411097"/>
                  </a:lnTo>
                  <a:lnTo>
                    <a:pt x="292671" y="1409827"/>
                  </a:lnTo>
                  <a:close/>
                </a:path>
                <a:path w="3075940" h="2738120">
                  <a:moveTo>
                    <a:pt x="293357" y="1764157"/>
                  </a:moveTo>
                  <a:lnTo>
                    <a:pt x="291985" y="1764157"/>
                  </a:lnTo>
                  <a:lnTo>
                    <a:pt x="291985" y="1765427"/>
                  </a:lnTo>
                  <a:lnTo>
                    <a:pt x="291299" y="1767967"/>
                  </a:lnTo>
                  <a:lnTo>
                    <a:pt x="291185" y="1776857"/>
                  </a:lnTo>
                  <a:lnTo>
                    <a:pt x="290728" y="1781937"/>
                  </a:lnTo>
                  <a:lnTo>
                    <a:pt x="290614" y="1793367"/>
                  </a:lnTo>
                  <a:lnTo>
                    <a:pt x="289928" y="1797177"/>
                  </a:lnTo>
                  <a:lnTo>
                    <a:pt x="289928" y="1844167"/>
                  </a:lnTo>
                  <a:lnTo>
                    <a:pt x="291299" y="1844167"/>
                  </a:lnTo>
                  <a:lnTo>
                    <a:pt x="291299" y="1837817"/>
                  </a:lnTo>
                  <a:lnTo>
                    <a:pt x="291985" y="1831467"/>
                  </a:lnTo>
                  <a:lnTo>
                    <a:pt x="291985" y="1820037"/>
                  </a:lnTo>
                  <a:lnTo>
                    <a:pt x="292671" y="1814957"/>
                  </a:lnTo>
                  <a:lnTo>
                    <a:pt x="292671" y="1770507"/>
                  </a:lnTo>
                  <a:lnTo>
                    <a:pt x="293357" y="1769237"/>
                  </a:lnTo>
                  <a:lnTo>
                    <a:pt x="293357" y="1764157"/>
                  </a:lnTo>
                  <a:close/>
                </a:path>
                <a:path w="3075940" h="2738120">
                  <a:moveTo>
                    <a:pt x="293357" y="1122794"/>
                  </a:moveTo>
                  <a:lnTo>
                    <a:pt x="292671" y="1121524"/>
                  </a:lnTo>
                  <a:lnTo>
                    <a:pt x="291299" y="1122794"/>
                  </a:lnTo>
                  <a:lnTo>
                    <a:pt x="291985" y="1124064"/>
                  </a:lnTo>
                  <a:lnTo>
                    <a:pt x="291985" y="1126604"/>
                  </a:lnTo>
                  <a:lnTo>
                    <a:pt x="291299" y="1126604"/>
                  </a:lnTo>
                  <a:lnTo>
                    <a:pt x="290614" y="1129144"/>
                  </a:lnTo>
                  <a:lnTo>
                    <a:pt x="289242" y="1132954"/>
                  </a:lnTo>
                  <a:lnTo>
                    <a:pt x="289242" y="1134224"/>
                  </a:lnTo>
                  <a:lnTo>
                    <a:pt x="288556" y="1136764"/>
                  </a:lnTo>
                  <a:lnTo>
                    <a:pt x="288556" y="1138034"/>
                  </a:lnTo>
                  <a:lnTo>
                    <a:pt x="287870" y="1140574"/>
                  </a:lnTo>
                  <a:lnTo>
                    <a:pt x="287870" y="1141844"/>
                  </a:lnTo>
                  <a:lnTo>
                    <a:pt x="286499" y="1146924"/>
                  </a:lnTo>
                  <a:lnTo>
                    <a:pt x="286499" y="1149464"/>
                  </a:lnTo>
                  <a:lnTo>
                    <a:pt x="285813" y="1152004"/>
                  </a:lnTo>
                  <a:lnTo>
                    <a:pt x="285813" y="1154544"/>
                  </a:lnTo>
                  <a:lnTo>
                    <a:pt x="285127" y="1158354"/>
                  </a:lnTo>
                  <a:lnTo>
                    <a:pt x="285127" y="1162164"/>
                  </a:lnTo>
                  <a:lnTo>
                    <a:pt x="284441" y="1165974"/>
                  </a:lnTo>
                  <a:lnTo>
                    <a:pt x="285127" y="1167244"/>
                  </a:lnTo>
                  <a:lnTo>
                    <a:pt x="285813" y="1167244"/>
                  </a:lnTo>
                  <a:lnTo>
                    <a:pt x="286499" y="1165974"/>
                  </a:lnTo>
                  <a:lnTo>
                    <a:pt x="287185" y="1162164"/>
                  </a:lnTo>
                  <a:lnTo>
                    <a:pt x="287870" y="1157084"/>
                  </a:lnTo>
                  <a:lnTo>
                    <a:pt x="289242" y="1149464"/>
                  </a:lnTo>
                  <a:lnTo>
                    <a:pt x="289928" y="1146924"/>
                  </a:lnTo>
                  <a:lnTo>
                    <a:pt x="289928" y="1144384"/>
                  </a:lnTo>
                  <a:lnTo>
                    <a:pt x="290614" y="1140574"/>
                  </a:lnTo>
                  <a:lnTo>
                    <a:pt x="290614" y="1139304"/>
                  </a:lnTo>
                  <a:lnTo>
                    <a:pt x="291299" y="1138034"/>
                  </a:lnTo>
                  <a:lnTo>
                    <a:pt x="291299" y="1135494"/>
                  </a:lnTo>
                  <a:lnTo>
                    <a:pt x="293357" y="1127874"/>
                  </a:lnTo>
                  <a:lnTo>
                    <a:pt x="293357" y="1122794"/>
                  </a:lnTo>
                  <a:close/>
                </a:path>
                <a:path w="3075940" h="2738120">
                  <a:moveTo>
                    <a:pt x="294043" y="1736217"/>
                  </a:moveTo>
                  <a:lnTo>
                    <a:pt x="293357" y="1736217"/>
                  </a:lnTo>
                  <a:lnTo>
                    <a:pt x="292671" y="1737487"/>
                  </a:lnTo>
                  <a:lnTo>
                    <a:pt x="291985" y="1736217"/>
                  </a:lnTo>
                  <a:lnTo>
                    <a:pt x="291299" y="1736217"/>
                  </a:lnTo>
                  <a:lnTo>
                    <a:pt x="291985" y="1740027"/>
                  </a:lnTo>
                  <a:lnTo>
                    <a:pt x="291985" y="1742567"/>
                  </a:lnTo>
                  <a:lnTo>
                    <a:pt x="291299" y="1745107"/>
                  </a:lnTo>
                  <a:lnTo>
                    <a:pt x="291299" y="1757807"/>
                  </a:lnTo>
                  <a:lnTo>
                    <a:pt x="292671" y="1757807"/>
                  </a:lnTo>
                  <a:lnTo>
                    <a:pt x="292671" y="1755267"/>
                  </a:lnTo>
                  <a:lnTo>
                    <a:pt x="293357" y="1752727"/>
                  </a:lnTo>
                  <a:lnTo>
                    <a:pt x="293357" y="1740027"/>
                  </a:lnTo>
                  <a:lnTo>
                    <a:pt x="293814" y="1737487"/>
                  </a:lnTo>
                  <a:lnTo>
                    <a:pt x="294043" y="1736217"/>
                  </a:lnTo>
                  <a:close/>
                </a:path>
                <a:path w="3075940" h="2738120">
                  <a:moveTo>
                    <a:pt x="294728" y="2364930"/>
                  </a:moveTo>
                  <a:lnTo>
                    <a:pt x="293357" y="2364930"/>
                  </a:lnTo>
                  <a:lnTo>
                    <a:pt x="293357" y="2367470"/>
                  </a:lnTo>
                  <a:lnTo>
                    <a:pt x="291985" y="2372550"/>
                  </a:lnTo>
                  <a:lnTo>
                    <a:pt x="289928" y="2386520"/>
                  </a:lnTo>
                  <a:lnTo>
                    <a:pt x="289242" y="2389060"/>
                  </a:lnTo>
                  <a:lnTo>
                    <a:pt x="288556" y="2394140"/>
                  </a:lnTo>
                  <a:lnTo>
                    <a:pt x="288556" y="2396680"/>
                  </a:lnTo>
                  <a:lnTo>
                    <a:pt x="286689" y="2411679"/>
                  </a:lnTo>
                  <a:lnTo>
                    <a:pt x="285127" y="2425890"/>
                  </a:lnTo>
                  <a:lnTo>
                    <a:pt x="285127" y="2432240"/>
                  </a:lnTo>
                  <a:lnTo>
                    <a:pt x="284530" y="2433345"/>
                  </a:lnTo>
                  <a:lnTo>
                    <a:pt x="284619" y="2433828"/>
                  </a:lnTo>
                  <a:lnTo>
                    <a:pt x="285127" y="2434780"/>
                  </a:lnTo>
                  <a:lnTo>
                    <a:pt x="286499" y="2434780"/>
                  </a:lnTo>
                  <a:lnTo>
                    <a:pt x="286537" y="2433345"/>
                  </a:lnTo>
                  <a:lnTo>
                    <a:pt x="287185" y="2429700"/>
                  </a:lnTo>
                  <a:lnTo>
                    <a:pt x="287185" y="2424620"/>
                  </a:lnTo>
                  <a:lnTo>
                    <a:pt x="287870" y="2420810"/>
                  </a:lnTo>
                  <a:lnTo>
                    <a:pt x="288556" y="2414460"/>
                  </a:lnTo>
                  <a:lnTo>
                    <a:pt x="289928" y="2406840"/>
                  </a:lnTo>
                  <a:lnTo>
                    <a:pt x="290614" y="2400490"/>
                  </a:lnTo>
                  <a:lnTo>
                    <a:pt x="291299" y="2396680"/>
                  </a:lnTo>
                  <a:lnTo>
                    <a:pt x="291985" y="2391600"/>
                  </a:lnTo>
                  <a:lnTo>
                    <a:pt x="292671" y="2387790"/>
                  </a:lnTo>
                  <a:lnTo>
                    <a:pt x="293916" y="2375090"/>
                  </a:lnTo>
                  <a:lnTo>
                    <a:pt x="294043" y="2372550"/>
                  </a:lnTo>
                  <a:lnTo>
                    <a:pt x="294728" y="2368740"/>
                  </a:lnTo>
                  <a:lnTo>
                    <a:pt x="294728" y="2364930"/>
                  </a:lnTo>
                  <a:close/>
                </a:path>
                <a:path w="3075940" h="2738120">
                  <a:moveTo>
                    <a:pt x="294728" y="1926717"/>
                  </a:moveTo>
                  <a:lnTo>
                    <a:pt x="294043" y="1926717"/>
                  </a:lnTo>
                  <a:lnTo>
                    <a:pt x="293357" y="1927987"/>
                  </a:lnTo>
                  <a:lnTo>
                    <a:pt x="293357" y="1930527"/>
                  </a:lnTo>
                  <a:lnTo>
                    <a:pt x="292671" y="1934337"/>
                  </a:lnTo>
                  <a:lnTo>
                    <a:pt x="291299" y="1947037"/>
                  </a:lnTo>
                  <a:lnTo>
                    <a:pt x="291299" y="1949577"/>
                  </a:lnTo>
                  <a:lnTo>
                    <a:pt x="290614" y="1952117"/>
                  </a:lnTo>
                  <a:lnTo>
                    <a:pt x="290614" y="1958467"/>
                  </a:lnTo>
                  <a:lnTo>
                    <a:pt x="289928" y="1961007"/>
                  </a:lnTo>
                  <a:lnTo>
                    <a:pt x="289814" y="1964817"/>
                  </a:lnTo>
                  <a:lnTo>
                    <a:pt x="289356" y="1969897"/>
                  </a:lnTo>
                  <a:lnTo>
                    <a:pt x="289242" y="1988947"/>
                  </a:lnTo>
                  <a:lnTo>
                    <a:pt x="290614" y="1988947"/>
                  </a:lnTo>
                  <a:lnTo>
                    <a:pt x="290614" y="1987677"/>
                  </a:lnTo>
                  <a:lnTo>
                    <a:pt x="291299" y="1982597"/>
                  </a:lnTo>
                  <a:lnTo>
                    <a:pt x="291299" y="1976247"/>
                  </a:lnTo>
                  <a:lnTo>
                    <a:pt x="291985" y="1971167"/>
                  </a:lnTo>
                  <a:lnTo>
                    <a:pt x="291985" y="1967357"/>
                  </a:lnTo>
                  <a:lnTo>
                    <a:pt x="292671" y="1963547"/>
                  </a:lnTo>
                  <a:lnTo>
                    <a:pt x="292671" y="1954657"/>
                  </a:lnTo>
                  <a:lnTo>
                    <a:pt x="293357" y="1952117"/>
                  </a:lnTo>
                  <a:lnTo>
                    <a:pt x="293408" y="1945767"/>
                  </a:lnTo>
                  <a:lnTo>
                    <a:pt x="293941" y="1933067"/>
                  </a:lnTo>
                  <a:lnTo>
                    <a:pt x="294043" y="1927987"/>
                  </a:lnTo>
                  <a:lnTo>
                    <a:pt x="294728" y="1926717"/>
                  </a:lnTo>
                  <a:close/>
                </a:path>
                <a:path w="3075940" h="2738120">
                  <a:moveTo>
                    <a:pt x="294728" y="154940"/>
                  </a:moveTo>
                  <a:lnTo>
                    <a:pt x="294043" y="149860"/>
                  </a:lnTo>
                  <a:lnTo>
                    <a:pt x="293357" y="146050"/>
                  </a:lnTo>
                  <a:lnTo>
                    <a:pt x="292671" y="140970"/>
                  </a:lnTo>
                  <a:lnTo>
                    <a:pt x="291985" y="138430"/>
                  </a:lnTo>
                  <a:lnTo>
                    <a:pt x="291985" y="135890"/>
                  </a:lnTo>
                  <a:lnTo>
                    <a:pt x="291299" y="132080"/>
                  </a:lnTo>
                  <a:lnTo>
                    <a:pt x="291299" y="130810"/>
                  </a:lnTo>
                  <a:lnTo>
                    <a:pt x="290614" y="129540"/>
                  </a:lnTo>
                  <a:lnTo>
                    <a:pt x="289928" y="127000"/>
                  </a:lnTo>
                  <a:lnTo>
                    <a:pt x="289928" y="125730"/>
                  </a:lnTo>
                  <a:lnTo>
                    <a:pt x="289242" y="124460"/>
                  </a:lnTo>
                  <a:lnTo>
                    <a:pt x="289242" y="121920"/>
                  </a:lnTo>
                  <a:lnTo>
                    <a:pt x="287870" y="119380"/>
                  </a:lnTo>
                  <a:lnTo>
                    <a:pt x="287185" y="116840"/>
                  </a:lnTo>
                  <a:lnTo>
                    <a:pt x="287870" y="116840"/>
                  </a:lnTo>
                  <a:lnTo>
                    <a:pt x="287870" y="114300"/>
                  </a:lnTo>
                  <a:lnTo>
                    <a:pt x="287185" y="110490"/>
                  </a:lnTo>
                  <a:lnTo>
                    <a:pt x="287185" y="106680"/>
                  </a:lnTo>
                  <a:lnTo>
                    <a:pt x="286499" y="102870"/>
                  </a:lnTo>
                  <a:lnTo>
                    <a:pt x="286499" y="100330"/>
                  </a:lnTo>
                  <a:lnTo>
                    <a:pt x="285813" y="97790"/>
                  </a:lnTo>
                  <a:lnTo>
                    <a:pt x="285813" y="93980"/>
                  </a:lnTo>
                  <a:lnTo>
                    <a:pt x="285127" y="92710"/>
                  </a:lnTo>
                  <a:lnTo>
                    <a:pt x="285127" y="90170"/>
                  </a:lnTo>
                  <a:lnTo>
                    <a:pt x="284441" y="87630"/>
                  </a:lnTo>
                  <a:lnTo>
                    <a:pt x="284441" y="86360"/>
                  </a:lnTo>
                  <a:lnTo>
                    <a:pt x="283756" y="83820"/>
                  </a:lnTo>
                  <a:lnTo>
                    <a:pt x="283756" y="82550"/>
                  </a:lnTo>
                  <a:lnTo>
                    <a:pt x="283070" y="81280"/>
                  </a:lnTo>
                  <a:lnTo>
                    <a:pt x="283070" y="77470"/>
                  </a:lnTo>
                  <a:lnTo>
                    <a:pt x="281698" y="77470"/>
                  </a:lnTo>
                  <a:lnTo>
                    <a:pt x="281012" y="78740"/>
                  </a:lnTo>
                  <a:lnTo>
                    <a:pt x="281012" y="82550"/>
                  </a:lnTo>
                  <a:lnTo>
                    <a:pt x="281698" y="86360"/>
                  </a:lnTo>
                  <a:lnTo>
                    <a:pt x="281698" y="88900"/>
                  </a:lnTo>
                  <a:lnTo>
                    <a:pt x="282384" y="91440"/>
                  </a:lnTo>
                  <a:lnTo>
                    <a:pt x="282384" y="96520"/>
                  </a:lnTo>
                  <a:lnTo>
                    <a:pt x="283070" y="99060"/>
                  </a:lnTo>
                  <a:lnTo>
                    <a:pt x="283070" y="100330"/>
                  </a:lnTo>
                  <a:lnTo>
                    <a:pt x="285813" y="110490"/>
                  </a:lnTo>
                  <a:lnTo>
                    <a:pt x="285813" y="113030"/>
                  </a:lnTo>
                  <a:lnTo>
                    <a:pt x="285127" y="114300"/>
                  </a:lnTo>
                  <a:lnTo>
                    <a:pt x="285127" y="119380"/>
                  </a:lnTo>
                  <a:lnTo>
                    <a:pt x="286499" y="123190"/>
                  </a:lnTo>
                  <a:lnTo>
                    <a:pt x="286499" y="127000"/>
                  </a:lnTo>
                  <a:lnTo>
                    <a:pt x="287185" y="128270"/>
                  </a:lnTo>
                  <a:lnTo>
                    <a:pt x="287185" y="130810"/>
                  </a:lnTo>
                  <a:lnTo>
                    <a:pt x="287870" y="132080"/>
                  </a:lnTo>
                  <a:lnTo>
                    <a:pt x="287870" y="134620"/>
                  </a:lnTo>
                  <a:lnTo>
                    <a:pt x="289242" y="139700"/>
                  </a:lnTo>
                  <a:lnTo>
                    <a:pt x="289928" y="140970"/>
                  </a:lnTo>
                  <a:lnTo>
                    <a:pt x="289928" y="144780"/>
                  </a:lnTo>
                  <a:lnTo>
                    <a:pt x="292671" y="154940"/>
                  </a:lnTo>
                  <a:lnTo>
                    <a:pt x="292671" y="156210"/>
                  </a:lnTo>
                  <a:lnTo>
                    <a:pt x="294728" y="156210"/>
                  </a:lnTo>
                  <a:lnTo>
                    <a:pt x="294728" y="154940"/>
                  </a:lnTo>
                  <a:close/>
                </a:path>
                <a:path w="3075940" h="2738120">
                  <a:moveTo>
                    <a:pt x="296786" y="1566037"/>
                  </a:moveTo>
                  <a:lnTo>
                    <a:pt x="296100" y="1564767"/>
                  </a:lnTo>
                  <a:lnTo>
                    <a:pt x="296100" y="1566037"/>
                  </a:lnTo>
                  <a:lnTo>
                    <a:pt x="296100" y="1568577"/>
                  </a:lnTo>
                  <a:lnTo>
                    <a:pt x="295414" y="1571117"/>
                  </a:lnTo>
                  <a:lnTo>
                    <a:pt x="295313" y="1573657"/>
                  </a:lnTo>
                  <a:lnTo>
                    <a:pt x="294830" y="1580007"/>
                  </a:lnTo>
                  <a:lnTo>
                    <a:pt x="294728" y="1583817"/>
                  </a:lnTo>
                  <a:lnTo>
                    <a:pt x="294043" y="1586357"/>
                  </a:lnTo>
                  <a:lnTo>
                    <a:pt x="294043" y="1595247"/>
                  </a:lnTo>
                  <a:lnTo>
                    <a:pt x="293357" y="1599057"/>
                  </a:lnTo>
                  <a:lnTo>
                    <a:pt x="293357" y="1616837"/>
                  </a:lnTo>
                  <a:lnTo>
                    <a:pt x="294728" y="1616837"/>
                  </a:lnTo>
                  <a:lnTo>
                    <a:pt x="294728" y="1615567"/>
                  </a:lnTo>
                  <a:lnTo>
                    <a:pt x="295414" y="1610487"/>
                  </a:lnTo>
                  <a:lnTo>
                    <a:pt x="295414" y="1605407"/>
                  </a:lnTo>
                  <a:lnTo>
                    <a:pt x="296100" y="1601597"/>
                  </a:lnTo>
                  <a:lnTo>
                    <a:pt x="296100" y="1597787"/>
                  </a:lnTo>
                  <a:lnTo>
                    <a:pt x="296786" y="1595247"/>
                  </a:lnTo>
                  <a:lnTo>
                    <a:pt x="296786" y="1566037"/>
                  </a:lnTo>
                  <a:close/>
                </a:path>
                <a:path w="3075940" h="2738120">
                  <a:moveTo>
                    <a:pt x="297472" y="1616837"/>
                  </a:moveTo>
                  <a:lnTo>
                    <a:pt x="294728" y="1616837"/>
                  </a:lnTo>
                  <a:lnTo>
                    <a:pt x="295414" y="1618107"/>
                  </a:lnTo>
                  <a:lnTo>
                    <a:pt x="295414" y="1619377"/>
                  </a:lnTo>
                  <a:lnTo>
                    <a:pt x="294728" y="1620647"/>
                  </a:lnTo>
                  <a:lnTo>
                    <a:pt x="294728" y="1621917"/>
                  </a:lnTo>
                  <a:lnTo>
                    <a:pt x="294043" y="1623187"/>
                  </a:lnTo>
                  <a:lnTo>
                    <a:pt x="294043" y="1628267"/>
                  </a:lnTo>
                  <a:lnTo>
                    <a:pt x="293357" y="1629537"/>
                  </a:lnTo>
                  <a:lnTo>
                    <a:pt x="293357" y="1632077"/>
                  </a:lnTo>
                  <a:lnTo>
                    <a:pt x="292671" y="1634617"/>
                  </a:lnTo>
                  <a:lnTo>
                    <a:pt x="292671" y="1640967"/>
                  </a:lnTo>
                  <a:lnTo>
                    <a:pt x="291985" y="1643507"/>
                  </a:lnTo>
                  <a:lnTo>
                    <a:pt x="291985" y="1648587"/>
                  </a:lnTo>
                  <a:lnTo>
                    <a:pt x="291299" y="1653667"/>
                  </a:lnTo>
                  <a:lnTo>
                    <a:pt x="291299" y="1657477"/>
                  </a:lnTo>
                  <a:lnTo>
                    <a:pt x="292671" y="1657477"/>
                  </a:lnTo>
                  <a:lnTo>
                    <a:pt x="292671" y="1653667"/>
                  </a:lnTo>
                  <a:lnTo>
                    <a:pt x="294043" y="1646047"/>
                  </a:lnTo>
                  <a:lnTo>
                    <a:pt x="294043" y="1642237"/>
                  </a:lnTo>
                  <a:lnTo>
                    <a:pt x="294728" y="1639697"/>
                  </a:lnTo>
                  <a:lnTo>
                    <a:pt x="294728" y="1638427"/>
                  </a:lnTo>
                  <a:lnTo>
                    <a:pt x="296100" y="1637157"/>
                  </a:lnTo>
                  <a:lnTo>
                    <a:pt x="296189" y="1628267"/>
                  </a:lnTo>
                  <a:lnTo>
                    <a:pt x="296786" y="1620647"/>
                  </a:lnTo>
                  <a:lnTo>
                    <a:pt x="297472" y="1618107"/>
                  </a:lnTo>
                  <a:lnTo>
                    <a:pt x="297472" y="1616837"/>
                  </a:lnTo>
                  <a:close/>
                </a:path>
                <a:path w="3075940" h="2738120">
                  <a:moveTo>
                    <a:pt x="297472" y="1383157"/>
                  </a:moveTo>
                  <a:lnTo>
                    <a:pt x="296786" y="1381887"/>
                  </a:lnTo>
                  <a:lnTo>
                    <a:pt x="296786" y="1379347"/>
                  </a:lnTo>
                  <a:lnTo>
                    <a:pt x="295414" y="1379347"/>
                  </a:lnTo>
                  <a:lnTo>
                    <a:pt x="295414" y="1388237"/>
                  </a:lnTo>
                  <a:lnTo>
                    <a:pt x="294728" y="1390777"/>
                  </a:lnTo>
                  <a:lnTo>
                    <a:pt x="294728" y="1392047"/>
                  </a:lnTo>
                  <a:lnTo>
                    <a:pt x="294043" y="1394587"/>
                  </a:lnTo>
                  <a:lnTo>
                    <a:pt x="294043" y="1395857"/>
                  </a:lnTo>
                  <a:lnTo>
                    <a:pt x="293357" y="1397127"/>
                  </a:lnTo>
                  <a:lnTo>
                    <a:pt x="293357" y="1402207"/>
                  </a:lnTo>
                  <a:lnTo>
                    <a:pt x="292671" y="1404747"/>
                  </a:lnTo>
                  <a:lnTo>
                    <a:pt x="292671" y="1407287"/>
                  </a:lnTo>
                  <a:lnTo>
                    <a:pt x="294043" y="1408557"/>
                  </a:lnTo>
                  <a:lnTo>
                    <a:pt x="295414" y="1408557"/>
                  </a:lnTo>
                  <a:lnTo>
                    <a:pt x="295414" y="1404747"/>
                  </a:lnTo>
                  <a:lnTo>
                    <a:pt x="296786" y="1400937"/>
                  </a:lnTo>
                  <a:lnTo>
                    <a:pt x="296786" y="1397127"/>
                  </a:lnTo>
                  <a:lnTo>
                    <a:pt x="297472" y="1395857"/>
                  </a:lnTo>
                  <a:lnTo>
                    <a:pt x="297472" y="1383157"/>
                  </a:lnTo>
                  <a:close/>
                </a:path>
                <a:path w="3075940" h="2738120">
                  <a:moveTo>
                    <a:pt x="298157" y="1052944"/>
                  </a:moveTo>
                  <a:lnTo>
                    <a:pt x="296786" y="1052944"/>
                  </a:lnTo>
                  <a:lnTo>
                    <a:pt x="296786" y="1056754"/>
                  </a:lnTo>
                  <a:lnTo>
                    <a:pt x="295414" y="1060564"/>
                  </a:lnTo>
                  <a:lnTo>
                    <a:pt x="293357" y="1073264"/>
                  </a:lnTo>
                  <a:lnTo>
                    <a:pt x="292671" y="1075804"/>
                  </a:lnTo>
                  <a:lnTo>
                    <a:pt x="292671" y="1078344"/>
                  </a:lnTo>
                  <a:lnTo>
                    <a:pt x="291985" y="1080884"/>
                  </a:lnTo>
                  <a:lnTo>
                    <a:pt x="291985" y="1083424"/>
                  </a:lnTo>
                  <a:lnTo>
                    <a:pt x="291299" y="1085964"/>
                  </a:lnTo>
                  <a:lnTo>
                    <a:pt x="291185" y="1089774"/>
                  </a:lnTo>
                  <a:lnTo>
                    <a:pt x="290614" y="1096124"/>
                  </a:lnTo>
                  <a:lnTo>
                    <a:pt x="289242" y="1103744"/>
                  </a:lnTo>
                  <a:lnTo>
                    <a:pt x="288671" y="1110094"/>
                  </a:lnTo>
                  <a:lnTo>
                    <a:pt x="288556" y="1112634"/>
                  </a:lnTo>
                  <a:lnTo>
                    <a:pt x="289928" y="1112634"/>
                  </a:lnTo>
                  <a:lnTo>
                    <a:pt x="290614" y="1106284"/>
                  </a:lnTo>
                  <a:lnTo>
                    <a:pt x="291985" y="1101204"/>
                  </a:lnTo>
                  <a:lnTo>
                    <a:pt x="292671" y="1096124"/>
                  </a:lnTo>
                  <a:lnTo>
                    <a:pt x="294043" y="1088504"/>
                  </a:lnTo>
                  <a:lnTo>
                    <a:pt x="294043" y="1084694"/>
                  </a:lnTo>
                  <a:lnTo>
                    <a:pt x="295414" y="1082154"/>
                  </a:lnTo>
                  <a:lnTo>
                    <a:pt x="295414" y="1078344"/>
                  </a:lnTo>
                  <a:lnTo>
                    <a:pt x="296100" y="1075804"/>
                  </a:lnTo>
                  <a:lnTo>
                    <a:pt x="296100" y="1073264"/>
                  </a:lnTo>
                  <a:lnTo>
                    <a:pt x="297472" y="1060564"/>
                  </a:lnTo>
                  <a:lnTo>
                    <a:pt x="298157" y="1056754"/>
                  </a:lnTo>
                  <a:lnTo>
                    <a:pt x="298157" y="1052944"/>
                  </a:lnTo>
                  <a:close/>
                </a:path>
                <a:path w="3075940" h="2738120">
                  <a:moveTo>
                    <a:pt x="298157" y="1032624"/>
                  </a:moveTo>
                  <a:lnTo>
                    <a:pt x="297472" y="1031354"/>
                  </a:lnTo>
                  <a:lnTo>
                    <a:pt x="297472" y="1032624"/>
                  </a:lnTo>
                  <a:lnTo>
                    <a:pt x="296786" y="1031354"/>
                  </a:lnTo>
                  <a:lnTo>
                    <a:pt x="296100" y="1032624"/>
                  </a:lnTo>
                  <a:lnTo>
                    <a:pt x="296100" y="1036434"/>
                  </a:lnTo>
                  <a:lnTo>
                    <a:pt x="295414" y="1038974"/>
                  </a:lnTo>
                  <a:lnTo>
                    <a:pt x="295414" y="1040244"/>
                  </a:lnTo>
                  <a:lnTo>
                    <a:pt x="293357" y="1047864"/>
                  </a:lnTo>
                  <a:lnTo>
                    <a:pt x="293357" y="1049134"/>
                  </a:lnTo>
                  <a:lnTo>
                    <a:pt x="291985" y="1051674"/>
                  </a:lnTo>
                  <a:lnTo>
                    <a:pt x="291985" y="1052944"/>
                  </a:lnTo>
                  <a:lnTo>
                    <a:pt x="291299" y="1055484"/>
                  </a:lnTo>
                  <a:lnTo>
                    <a:pt x="291299" y="1056754"/>
                  </a:lnTo>
                  <a:lnTo>
                    <a:pt x="289242" y="1071994"/>
                  </a:lnTo>
                  <a:lnTo>
                    <a:pt x="289242" y="1073264"/>
                  </a:lnTo>
                  <a:lnTo>
                    <a:pt x="290614" y="1074534"/>
                  </a:lnTo>
                  <a:lnTo>
                    <a:pt x="291299" y="1074534"/>
                  </a:lnTo>
                  <a:lnTo>
                    <a:pt x="291299" y="1073264"/>
                  </a:lnTo>
                  <a:lnTo>
                    <a:pt x="293357" y="1063104"/>
                  </a:lnTo>
                  <a:lnTo>
                    <a:pt x="294043" y="1060564"/>
                  </a:lnTo>
                  <a:lnTo>
                    <a:pt x="294043" y="1058024"/>
                  </a:lnTo>
                  <a:lnTo>
                    <a:pt x="294728" y="1056754"/>
                  </a:lnTo>
                  <a:lnTo>
                    <a:pt x="294728" y="1055484"/>
                  </a:lnTo>
                  <a:lnTo>
                    <a:pt x="295414" y="1054214"/>
                  </a:lnTo>
                  <a:lnTo>
                    <a:pt x="295414" y="1051674"/>
                  </a:lnTo>
                  <a:lnTo>
                    <a:pt x="296100" y="1050404"/>
                  </a:lnTo>
                  <a:lnTo>
                    <a:pt x="296100" y="1047864"/>
                  </a:lnTo>
                  <a:lnTo>
                    <a:pt x="296786" y="1045324"/>
                  </a:lnTo>
                  <a:lnTo>
                    <a:pt x="296786" y="1041514"/>
                  </a:lnTo>
                  <a:lnTo>
                    <a:pt x="297472" y="1040244"/>
                  </a:lnTo>
                  <a:lnTo>
                    <a:pt x="297472" y="1036434"/>
                  </a:lnTo>
                  <a:lnTo>
                    <a:pt x="298157" y="1032624"/>
                  </a:lnTo>
                  <a:close/>
                </a:path>
                <a:path w="3075940" h="2738120">
                  <a:moveTo>
                    <a:pt x="298843" y="1855597"/>
                  </a:moveTo>
                  <a:lnTo>
                    <a:pt x="298157" y="1855597"/>
                  </a:lnTo>
                  <a:lnTo>
                    <a:pt x="298157" y="1854327"/>
                  </a:lnTo>
                  <a:lnTo>
                    <a:pt x="296786" y="1851787"/>
                  </a:lnTo>
                  <a:lnTo>
                    <a:pt x="297472" y="1851787"/>
                  </a:lnTo>
                  <a:lnTo>
                    <a:pt x="297472" y="1850517"/>
                  </a:lnTo>
                  <a:lnTo>
                    <a:pt x="294728" y="1850517"/>
                  </a:lnTo>
                  <a:lnTo>
                    <a:pt x="294728" y="1853057"/>
                  </a:lnTo>
                  <a:lnTo>
                    <a:pt x="296100" y="1855597"/>
                  </a:lnTo>
                  <a:lnTo>
                    <a:pt x="296100" y="1916557"/>
                  </a:lnTo>
                  <a:lnTo>
                    <a:pt x="297472" y="1916557"/>
                  </a:lnTo>
                  <a:lnTo>
                    <a:pt x="297472" y="1910207"/>
                  </a:lnTo>
                  <a:lnTo>
                    <a:pt x="298157" y="1903857"/>
                  </a:lnTo>
                  <a:lnTo>
                    <a:pt x="298157" y="1889887"/>
                  </a:lnTo>
                  <a:lnTo>
                    <a:pt x="298843" y="1886077"/>
                  </a:lnTo>
                  <a:lnTo>
                    <a:pt x="298843" y="1855597"/>
                  </a:lnTo>
                  <a:close/>
                </a:path>
                <a:path w="3075940" h="2738120">
                  <a:moveTo>
                    <a:pt x="298843" y="1352677"/>
                  </a:moveTo>
                  <a:lnTo>
                    <a:pt x="297472" y="1352677"/>
                  </a:lnTo>
                  <a:lnTo>
                    <a:pt x="296786" y="1354709"/>
                  </a:lnTo>
                  <a:lnTo>
                    <a:pt x="296786" y="1355217"/>
                  </a:lnTo>
                  <a:lnTo>
                    <a:pt x="296316" y="1356080"/>
                  </a:lnTo>
                  <a:lnTo>
                    <a:pt x="296176" y="1356487"/>
                  </a:lnTo>
                  <a:lnTo>
                    <a:pt x="296100" y="1364107"/>
                  </a:lnTo>
                  <a:lnTo>
                    <a:pt x="297472" y="1367917"/>
                  </a:lnTo>
                  <a:lnTo>
                    <a:pt x="297472" y="1371727"/>
                  </a:lnTo>
                  <a:lnTo>
                    <a:pt x="298843" y="1371727"/>
                  </a:lnTo>
                  <a:lnTo>
                    <a:pt x="298843" y="1352677"/>
                  </a:lnTo>
                  <a:close/>
                </a:path>
                <a:path w="3075940" h="2738120">
                  <a:moveTo>
                    <a:pt x="298843" y="68580"/>
                  </a:moveTo>
                  <a:lnTo>
                    <a:pt x="298157" y="64770"/>
                  </a:lnTo>
                  <a:lnTo>
                    <a:pt x="298157" y="58420"/>
                  </a:lnTo>
                  <a:lnTo>
                    <a:pt x="297472" y="57150"/>
                  </a:lnTo>
                  <a:lnTo>
                    <a:pt x="297472" y="52070"/>
                  </a:lnTo>
                  <a:lnTo>
                    <a:pt x="296786" y="50800"/>
                  </a:lnTo>
                  <a:lnTo>
                    <a:pt x="296786" y="49530"/>
                  </a:lnTo>
                  <a:lnTo>
                    <a:pt x="296100" y="48260"/>
                  </a:lnTo>
                  <a:lnTo>
                    <a:pt x="296100" y="45720"/>
                  </a:lnTo>
                  <a:lnTo>
                    <a:pt x="294728" y="39370"/>
                  </a:lnTo>
                  <a:lnTo>
                    <a:pt x="294043" y="36830"/>
                  </a:lnTo>
                  <a:lnTo>
                    <a:pt x="293357" y="36830"/>
                  </a:lnTo>
                  <a:lnTo>
                    <a:pt x="292671" y="35560"/>
                  </a:lnTo>
                  <a:lnTo>
                    <a:pt x="291985" y="35560"/>
                  </a:lnTo>
                  <a:lnTo>
                    <a:pt x="291985" y="36830"/>
                  </a:lnTo>
                  <a:lnTo>
                    <a:pt x="291299" y="38100"/>
                  </a:lnTo>
                  <a:lnTo>
                    <a:pt x="291985" y="38100"/>
                  </a:lnTo>
                  <a:lnTo>
                    <a:pt x="292671" y="40640"/>
                  </a:lnTo>
                  <a:lnTo>
                    <a:pt x="293357" y="46990"/>
                  </a:lnTo>
                  <a:lnTo>
                    <a:pt x="293357" y="49530"/>
                  </a:lnTo>
                  <a:lnTo>
                    <a:pt x="294043" y="52070"/>
                  </a:lnTo>
                  <a:lnTo>
                    <a:pt x="294043" y="57150"/>
                  </a:lnTo>
                  <a:lnTo>
                    <a:pt x="294728" y="58420"/>
                  </a:lnTo>
                  <a:lnTo>
                    <a:pt x="294728" y="60960"/>
                  </a:lnTo>
                  <a:lnTo>
                    <a:pt x="296786" y="68580"/>
                  </a:lnTo>
                  <a:lnTo>
                    <a:pt x="296786" y="69850"/>
                  </a:lnTo>
                  <a:lnTo>
                    <a:pt x="297472" y="73660"/>
                  </a:lnTo>
                  <a:lnTo>
                    <a:pt x="298843" y="73660"/>
                  </a:lnTo>
                  <a:lnTo>
                    <a:pt x="298843" y="68580"/>
                  </a:lnTo>
                  <a:close/>
                </a:path>
                <a:path w="3075940" h="2738120">
                  <a:moveTo>
                    <a:pt x="299529" y="1494917"/>
                  </a:moveTo>
                  <a:lnTo>
                    <a:pt x="298843" y="1494917"/>
                  </a:lnTo>
                  <a:lnTo>
                    <a:pt x="298157" y="1496187"/>
                  </a:lnTo>
                  <a:lnTo>
                    <a:pt x="297472" y="1496187"/>
                  </a:lnTo>
                  <a:lnTo>
                    <a:pt x="297472" y="1497457"/>
                  </a:lnTo>
                  <a:lnTo>
                    <a:pt x="296786" y="1501267"/>
                  </a:lnTo>
                  <a:lnTo>
                    <a:pt x="294728" y="1515237"/>
                  </a:lnTo>
                  <a:lnTo>
                    <a:pt x="294043" y="1517777"/>
                  </a:lnTo>
                  <a:lnTo>
                    <a:pt x="294043" y="1521587"/>
                  </a:lnTo>
                  <a:lnTo>
                    <a:pt x="293357" y="1524127"/>
                  </a:lnTo>
                  <a:lnTo>
                    <a:pt x="292671" y="1529207"/>
                  </a:lnTo>
                  <a:lnTo>
                    <a:pt x="291985" y="1533017"/>
                  </a:lnTo>
                  <a:lnTo>
                    <a:pt x="289928" y="1548257"/>
                  </a:lnTo>
                  <a:lnTo>
                    <a:pt x="289928" y="1554607"/>
                  </a:lnTo>
                  <a:lnTo>
                    <a:pt x="291299" y="1554607"/>
                  </a:lnTo>
                  <a:lnTo>
                    <a:pt x="291299" y="1553337"/>
                  </a:lnTo>
                  <a:lnTo>
                    <a:pt x="291985" y="1546987"/>
                  </a:lnTo>
                  <a:lnTo>
                    <a:pt x="293357" y="1540637"/>
                  </a:lnTo>
                  <a:lnTo>
                    <a:pt x="294043" y="1534287"/>
                  </a:lnTo>
                  <a:lnTo>
                    <a:pt x="296100" y="1522857"/>
                  </a:lnTo>
                  <a:lnTo>
                    <a:pt x="296786" y="1520317"/>
                  </a:lnTo>
                  <a:lnTo>
                    <a:pt x="296786" y="1516507"/>
                  </a:lnTo>
                  <a:lnTo>
                    <a:pt x="297472" y="1515237"/>
                  </a:lnTo>
                  <a:lnTo>
                    <a:pt x="298843" y="1502537"/>
                  </a:lnTo>
                  <a:lnTo>
                    <a:pt x="299529" y="1497457"/>
                  </a:lnTo>
                  <a:lnTo>
                    <a:pt x="299529" y="1494917"/>
                  </a:lnTo>
                  <a:close/>
                </a:path>
                <a:path w="3075940" h="2738120">
                  <a:moveTo>
                    <a:pt x="302945" y="157480"/>
                  </a:moveTo>
                  <a:lnTo>
                    <a:pt x="301586" y="152400"/>
                  </a:lnTo>
                  <a:lnTo>
                    <a:pt x="301586" y="149860"/>
                  </a:lnTo>
                  <a:lnTo>
                    <a:pt x="300215" y="146050"/>
                  </a:lnTo>
                  <a:lnTo>
                    <a:pt x="298843" y="137160"/>
                  </a:lnTo>
                  <a:lnTo>
                    <a:pt x="298157" y="134620"/>
                  </a:lnTo>
                  <a:lnTo>
                    <a:pt x="298157" y="132080"/>
                  </a:lnTo>
                  <a:lnTo>
                    <a:pt x="295414" y="120650"/>
                  </a:lnTo>
                  <a:lnTo>
                    <a:pt x="295414" y="118110"/>
                  </a:lnTo>
                  <a:lnTo>
                    <a:pt x="294728" y="116840"/>
                  </a:lnTo>
                  <a:lnTo>
                    <a:pt x="294728" y="113030"/>
                  </a:lnTo>
                  <a:lnTo>
                    <a:pt x="294043" y="109220"/>
                  </a:lnTo>
                  <a:lnTo>
                    <a:pt x="294043" y="96520"/>
                  </a:lnTo>
                  <a:lnTo>
                    <a:pt x="293357" y="96520"/>
                  </a:lnTo>
                  <a:lnTo>
                    <a:pt x="293357" y="93980"/>
                  </a:lnTo>
                  <a:lnTo>
                    <a:pt x="291299" y="86360"/>
                  </a:lnTo>
                  <a:lnTo>
                    <a:pt x="288556" y="81280"/>
                  </a:lnTo>
                  <a:lnTo>
                    <a:pt x="287870" y="81280"/>
                  </a:lnTo>
                  <a:lnTo>
                    <a:pt x="286499" y="82550"/>
                  </a:lnTo>
                  <a:lnTo>
                    <a:pt x="287185" y="82550"/>
                  </a:lnTo>
                  <a:lnTo>
                    <a:pt x="288556" y="85090"/>
                  </a:lnTo>
                  <a:lnTo>
                    <a:pt x="289928" y="93980"/>
                  </a:lnTo>
                  <a:lnTo>
                    <a:pt x="289928" y="95250"/>
                  </a:lnTo>
                  <a:lnTo>
                    <a:pt x="290614" y="97790"/>
                  </a:lnTo>
                  <a:lnTo>
                    <a:pt x="290614" y="100330"/>
                  </a:lnTo>
                  <a:lnTo>
                    <a:pt x="291985" y="111760"/>
                  </a:lnTo>
                  <a:lnTo>
                    <a:pt x="291985" y="114300"/>
                  </a:lnTo>
                  <a:lnTo>
                    <a:pt x="292671" y="118110"/>
                  </a:lnTo>
                  <a:lnTo>
                    <a:pt x="293357" y="120650"/>
                  </a:lnTo>
                  <a:lnTo>
                    <a:pt x="293357" y="121920"/>
                  </a:lnTo>
                  <a:lnTo>
                    <a:pt x="294728" y="129540"/>
                  </a:lnTo>
                  <a:lnTo>
                    <a:pt x="295414" y="132080"/>
                  </a:lnTo>
                  <a:lnTo>
                    <a:pt x="295414" y="134620"/>
                  </a:lnTo>
                  <a:lnTo>
                    <a:pt x="296100" y="137160"/>
                  </a:lnTo>
                  <a:lnTo>
                    <a:pt x="298157" y="147320"/>
                  </a:lnTo>
                  <a:lnTo>
                    <a:pt x="298843" y="151130"/>
                  </a:lnTo>
                  <a:lnTo>
                    <a:pt x="300215" y="154940"/>
                  </a:lnTo>
                  <a:lnTo>
                    <a:pt x="300901" y="158750"/>
                  </a:lnTo>
                  <a:lnTo>
                    <a:pt x="302945" y="158750"/>
                  </a:lnTo>
                  <a:lnTo>
                    <a:pt x="302945" y="157480"/>
                  </a:lnTo>
                  <a:close/>
                </a:path>
                <a:path w="3075940" h="2738120">
                  <a:moveTo>
                    <a:pt x="304317" y="1679067"/>
                  </a:moveTo>
                  <a:lnTo>
                    <a:pt x="302945" y="1679067"/>
                  </a:lnTo>
                  <a:lnTo>
                    <a:pt x="302260" y="1680337"/>
                  </a:lnTo>
                  <a:lnTo>
                    <a:pt x="302260" y="1682877"/>
                  </a:lnTo>
                  <a:lnTo>
                    <a:pt x="301574" y="1685417"/>
                  </a:lnTo>
                  <a:lnTo>
                    <a:pt x="300329" y="1698117"/>
                  </a:lnTo>
                  <a:lnTo>
                    <a:pt x="300215" y="1701927"/>
                  </a:lnTo>
                  <a:lnTo>
                    <a:pt x="299529" y="1704467"/>
                  </a:lnTo>
                  <a:lnTo>
                    <a:pt x="299529" y="1707007"/>
                  </a:lnTo>
                  <a:lnTo>
                    <a:pt x="298843" y="1708277"/>
                  </a:lnTo>
                  <a:lnTo>
                    <a:pt x="298843" y="1720977"/>
                  </a:lnTo>
                  <a:lnTo>
                    <a:pt x="298157" y="1727327"/>
                  </a:lnTo>
                  <a:lnTo>
                    <a:pt x="298157" y="1734947"/>
                  </a:lnTo>
                  <a:lnTo>
                    <a:pt x="298843" y="1734947"/>
                  </a:lnTo>
                  <a:lnTo>
                    <a:pt x="300215" y="1733677"/>
                  </a:lnTo>
                  <a:lnTo>
                    <a:pt x="300215" y="1728597"/>
                  </a:lnTo>
                  <a:lnTo>
                    <a:pt x="301574" y="1717167"/>
                  </a:lnTo>
                  <a:lnTo>
                    <a:pt x="301574" y="1713357"/>
                  </a:lnTo>
                  <a:lnTo>
                    <a:pt x="302260" y="1709547"/>
                  </a:lnTo>
                  <a:lnTo>
                    <a:pt x="302260" y="1707007"/>
                  </a:lnTo>
                  <a:lnTo>
                    <a:pt x="302945" y="1704467"/>
                  </a:lnTo>
                  <a:lnTo>
                    <a:pt x="302945" y="1694307"/>
                  </a:lnTo>
                  <a:lnTo>
                    <a:pt x="303631" y="1691767"/>
                  </a:lnTo>
                  <a:lnTo>
                    <a:pt x="303631" y="1684147"/>
                  </a:lnTo>
                  <a:lnTo>
                    <a:pt x="304317" y="1682877"/>
                  </a:lnTo>
                  <a:lnTo>
                    <a:pt x="304317" y="1679067"/>
                  </a:lnTo>
                  <a:close/>
                </a:path>
                <a:path w="3075940" h="2738120">
                  <a:moveTo>
                    <a:pt x="304317" y="1629537"/>
                  </a:moveTo>
                  <a:lnTo>
                    <a:pt x="302945" y="1629537"/>
                  </a:lnTo>
                  <a:lnTo>
                    <a:pt x="302260" y="1633347"/>
                  </a:lnTo>
                  <a:lnTo>
                    <a:pt x="301574" y="1635887"/>
                  </a:lnTo>
                  <a:lnTo>
                    <a:pt x="300215" y="1642237"/>
                  </a:lnTo>
                  <a:lnTo>
                    <a:pt x="300215" y="1666367"/>
                  </a:lnTo>
                  <a:lnTo>
                    <a:pt x="301586" y="1677797"/>
                  </a:lnTo>
                  <a:lnTo>
                    <a:pt x="302945" y="1677797"/>
                  </a:lnTo>
                  <a:lnTo>
                    <a:pt x="302945" y="1639697"/>
                  </a:lnTo>
                  <a:lnTo>
                    <a:pt x="304317" y="1629537"/>
                  </a:lnTo>
                  <a:close/>
                </a:path>
                <a:path w="3075940" h="2738120">
                  <a:moveTo>
                    <a:pt x="304317" y="1560957"/>
                  </a:moveTo>
                  <a:lnTo>
                    <a:pt x="303072" y="1573657"/>
                  </a:lnTo>
                  <a:lnTo>
                    <a:pt x="302945" y="1578737"/>
                  </a:lnTo>
                  <a:lnTo>
                    <a:pt x="302260" y="1581277"/>
                  </a:lnTo>
                  <a:lnTo>
                    <a:pt x="302260" y="1600327"/>
                  </a:lnTo>
                  <a:lnTo>
                    <a:pt x="301574" y="1605407"/>
                  </a:lnTo>
                  <a:lnTo>
                    <a:pt x="301574" y="1606677"/>
                  </a:lnTo>
                  <a:lnTo>
                    <a:pt x="302945" y="1606677"/>
                  </a:lnTo>
                  <a:lnTo>
                    <a:pt x="302945" y="1601597"/>
                  </a:lnTo>
                  <a:lnTo>
                    <a:pt x="303631" y="1596517"/>
                  </a:lnTo>
                  <a:lnTo>
                    <a:pt x="303631" y="1590167"/>
                  </a:lnTo>
                  <a:lnTo>
                    <a:pt x="304317" y="1586357"/>
                  </a:lnTo>
                  <a:lnTo>
                    <a:pt x="304317" y="1560957"/>
                  </a:lnTo>
                  <a:close/>
                </a:path>
                <a:path w="3075940" h="2738120">
                  <a:moveTo>
                    <a:pt x="304317" y="1557147"/>
                  </a:moveTo>
                  <a:lnTo>
                    <a:pt x="303631" y="1557147"/>
                  </a:lnTo>
                  <a:lnTo>
                    <a:pt x="304317" y="1557578"/>
                  </a:lnTo>
                  <a:lnTo>
                    <a:pt x="304317" y="1557147"/>
                  </a:lnTo>
                  <a:close/>
                </a:path>
                <a:path w="3075940" h="2738120">
                  <a:moveTo>
                    <a:pt x="304317" y="1477137"/>
                  </a:moveTo>
                  <a:lnTo>
                    <a:pt x="302945" y="1477137"/>
                  </a:lnTo>
                  <a:lnTo>
                    <a:pt x="301574" y="1478407"/>
                  </a:lnTo>
                  <a:lnTo>
                    <a:pt x="301574" y="1484757"/>
                  </a:lnTo>
                  <a:lnTo>
                    <a:pt x="302945" y="1484757"/>
                  </a:lnTo>
                  <a:lnTo>
                    <a:pt x="302945" y="1483487"/>
                  </a:lnTo>
                  <a:lnTo>
                    <a:pt x="303631" y="1480947"/>
                  </a:lnTo>
                  <a:lnTo>
                    <a:pt x="303631" y="1478407"/>
                  </a:lnTo>
                  <a:lnTo>
                    <a:pt x="304317" y="1478407"/>
                  </a:lnTo>
                  <a:lnTo>
                    <a:pt x="304317" y="1477137"/>
                  </a:lnTo>
                  <a:close/>
                </a:path>
                <a:path w="3075940" h="2738120">
                  <a:moveTo>
                    <a:pt x="304317" y="100330"/>
                  </a:moveTo>
                  <a:lnTo>
                    <a:pt x="303631" y="99060"/>
                  </a:lnTo>
                  <a:lnTo>
                    <a:pt x="303631" y="95250"/>
                  </a:lnTo>
                  <a:lnTo>
                    <a:pt x="302945" y="92710"/>
                  </a:lnTo>
                  <a:lnTo>
                    <a:pt x="302945" y="90170"/>
                  </a:lnTo>
                  <a:lnTo>
                    <a:pt x="302260" y="88900"/>
                  </a:lnTo>
                  <a:lnTo>
                    <a:pt x="302260" y="87630"/>
                  </a:lnTo>
                  <a:lnTo>
                    <a:pt x="301574" y="86360"/>
                  </a:lnTo>
                  <a:lnTo>
                    <a:pt x="301574" y="83820"/>
                  </a:lnTo>
                  <a:lnTo>
                    <a:pt x="300215" y="78740"/>
                  </a:lnTo>
                  <a:lnTo>
                    <a:pt x="299529" y="77470"/>
                  </a:lnTo>
                  <a:lnTo>
                    <a:pt x="299529" y="76200"/>
                  </a:lnTo>
                  <a:lnTo>
                    <a:pt x="298157" y="76200"/>
                  </a:lnTo>
                  <a:lnTo>
                    <a:pt x="298157" y="77470"/>
                  </a:lnTo>
                  <a:lnTo>
                    <a:pt x="298843" y="80010"/>
                  </a:lnTo>
                  <a:lnTo>
                    <a:pt x="299529" y="85090"/>
                  </a:lnTo>
                  <a:lnTo>
                    <a:pt x="299529" y="90170"/>
                  </a:lnTo>
                  <a:lnTo>
                    <a:pt x="300215" y="90170"/>
                  </a:lnTo>
                  <a:lnTo>
                    <a:pt x="300215" y="92710"/>
                  </a:lnTo>
                  <a:lnTo>
                    <a:pt x="300901" y="93980"/>
                  </a:lnTo>
                  <a:lnTo>
                    <a:pt x="300901" y="95250"/>
                  </a:lnTo>
                  <a:lnTo>
                    <a:pt x="302260" y="101600"/>
                  </a:lnTo>
                  <a:lnTo>
                    <a:pt x="302260" y="104140"/>
                  </a:lnTo>
                  <a:lnTo>
                    <a:pt x="304317" y="104140"/>
                  </a:lnTo>
                  <a:lnTo>
                    <a:pt x="304317" y="100330"/>
                  </a:lnTo>
                  <a:close/>
                </a:path>
                <a:path w="3075940" h="2738120">
                  <a:moveTo>
                    <a:pt x="305003" y="1927987"/>
                  </a:moveTo>
                  <a:lnTo>
                    <a:pt x="304317" y="1926717"/>
                  </a:lnTo>
                  <a:lnTo>
                    <a:pt x="303631" y="1926717"/>
                  </a:lnTo>
                  <a:lnTo>
                    <a:pt x="302260" y="1927987"/>
                  </a:lnTo>
                  <a:lnTo>
                    <a:pt x="301586" y="1929257"/>
                  </a:lnTo>
                  <a:lnTo>
                    <a:pt x="301574" y="1931797"/>
                  </a:lnTo>
                  <a:lnTo>
                    <a:pt x="300901" y="1934337"/>
                  </a:lnTo>
                  <a:lnTo>
                    <a:pt x="300901" y="1943227"/>
                  </a:lnTo>
                  <a:lnTo>
                    <a:pt x="300215" y="1944497"/>
                  </a:lnTo>
                  <a:lnTo>
                    <a:pt x="300215" y="1950847"/>
                  </a:lnTo>
                  <a:lnTo>
                    <a:pt x="299529" y="1952117"/>
                  </a:lnTo>
                  <a:lnTo>
                    <a:pt x="299529" y="1961007"/>
                  </a:lnTo>
                  <a:lnTo>
                    <a:pt x="298843" y="1964817"/>
                  </a:lnTo>
                  <a:lnTo>
                    <a:pt x="298843" y="1968627"/>
                  </a:lnTo>
                  <a:lnTo>
                    <a:pt x="298157" y="1973707"/>
                  </a:lnTo>
                  <a:lnTo>
                    <a:pt x="298157" y="1977517"/>
                  </a:lnTo>
                  <a:lnTo>
                    <a:pt x="299529" y="1977517"/>
                  </a:lnTo>
                  <a:lnTo>
                    <a:pt x="300215" y="1972437"/>
                  </a:lnTo>
                  <a:lnTo>
                    <a:pt x="300215" y="1967357"/>
                  </a:lnTo>
                  <a:lnTo>
                    <a:pt x="300901" y="1962277"/>
                  </a:lnTo>
                  <a:lnTo>
                    <a:pt x="300901" y="1958467"/>
                  </a:lnTo>
                  <a:lnTo>
                    <a:pt x="301574" y="1955927"/>
                  </a:lnTo>
                  <a:lnTo>
                    <a:pt x="301574" y="1943227"/>
                  </a:lnTo>
                  <a:lnTo>
                    <a:pt x="302260" y="1941957"/>
                  </a:lnTo>
                  <a:lnTo>
                    <a:pt x="304317" y="1939417"/>
                  </a:lnTo>
                  <a:lnTo>
                    <a:pt x="304317" y="1929257"/>
                  </a:lnTo>
                  <a:lnTo>
                    <a:pt x="305003" y="1927987"/>
                  </a:lnTo>
                  <a:close/>
                </a:path>
                <a:path w="3075940" h="2738120">
                  <a:moveTo>
                    <a:pt x="305003" y="137160"/>
                  </a:moveTo>
                  <a:lnTo>
                    <a:pt x="304317" y="134620"/>
                  </a:lnTo>
                  <a:lnTo>
                    <a:pt x="304317" y="130810"/>
                  </a:lnTo>
                  <a:lnTo>
                    <a:pt x="303631" y="128270"/>
                  </a:lnTo>
                  <a:lnTo>
                    <a:pt x="303631" y="127000"/>
                  </a:lnTo>
                  <a:lnTo>
                    <a:pt x="302945" y="127000"/>
                  </a:lnTo>
                  <a:lnTo>
                    <a:pt x="302945" y="124460"/>
                  </a:lnTo>
                  <a:lnTo>
                    <a:pt x="302260" y="123190"/>
                  </a:lnTo>
                  <a:lnTo>
                    <a:pt x="302260" y="120650"/>
                  </a:lnTo>
                  <a:lnTo>
                    <a:pt x="300901" y="118110"/>
                  </a:lnTo>
                  <a:lnTo>
                    <a:pt x="300215" y="115570"/>
                  </a:lnTo>
                  <a:lnTo>
                    <a:pt x="300215" y="114300"/>
                  </a:lnTo>
                  <a:lnTo>
                    <a:pt x="300901" y="114300"/>
                  </a:lnTo>
                  <a:lnTo>
                    <a:pt x="300901" y="113030"/>
                  </a:lnTo>
                  <a:lnTo>
                    <a:pt x="300215" y="110490"/>
                  </a:lnTo>
                  <a:lnTo>
                    <a:pt x="300215" y="105410"/>
                  </a:lnTo>
                  <a:lnTo>
                    <a:pt x="299529" y="102870"/>
                  </a:lnTo>
                  <a:lnTo>
                    <a:pt x="299529" y="100330"/>
                  </a:lnTo>
                  <a:lnTo>
                    <a:pt x="298843" y="97790"/>
                  </a:lnTo>
                  <a:lnTo>
                    <a:pt x="298843" y="93980"/>
                  </a:lnTo>
                  <a:lnTo>
                    <a:pt x="298157" y="92710"/>
                  </a:lnTo>
                  <a:lnTo>
                    <a:pt x="298157" y="91440"/>
                  </a:lnTo>
                  <a:lnTo>
                    <a:pt x="297472" y="90170"/>
                  </a:lnTo>
                  <a:lnTo>
                    <a:pt x="297472" y="87630"/>
                  </a:lnTo>
                  <a:lnTo>
                    <a:pt x="295414" y="86360"/>
                  </a:lnTo>
                  <a:lnTo>
                    <a:pt x="295414" y="85090"/>
                  </a:lnTo>
                  <a:lnTo>
                    <a:pt x="294728" y="83820"/>
                  </a:lnTo>
                  <a:lnTo>
                    <a:pt x="294728" y="81280"/>
                  </a:lnTo>
                  <a:lnTo>
                    <a:pt x="294043" y="80010"/>
                  </a:lnTo>
                  <a:lnTo>
                    <a:pt x="294043" y="77470"/>
                  </a:lnTo>
                  <a:lnTo>
                    <a:pt x="293357" y="76200"/>
                  </a:lnTo>
                  <a:lnTo>
                    <a:pt x="293357" y="74930"/>
                  </a:lnTo>
                  <a:lnTo>
                    <a:pt x="291299" y="74930"/>
                  </a:lnTo>
                  <a:lnTo>
                    <a:pt x="291299" y="76200"/>
                  </a:lnTo>
                  <a:lnTo>
                    <a:pt x="291985" y="76200"/>
                  </a:lnTo>
                  <a:lnTo>
                    <a:pt x="291985" y="78740"/>
                  </a:lnTo>
                  <a:lnTo>
                    <a:pt x="293357" y="86360"/>
                  </a:lnTo>
                  <a:lnTo>
                    <a:pt x="293357" y="88900"/>
                  </a:lnTo>
                  <a:lnTo>
                    <a:pt x="294043" y="91440"/>
                  </a:lnTo>
                  <a:lnTo>
                    <a:pt x="294043" y="93980"/>
                  </a:lnTo>
                  <a:lnTo>
                    <a:pt x="294728" y="95250"/>
                  </a:lnTo>
                  <a:lnTo>
                    <a:pt x="294728" y="96520"/>
                  </a:lnTo>
                  <a:lnTo>
                    <a:pt x="295414" y="100330"/>
                  </a:lnTo>
                  <a:lnTo>
                    <a:pt x="295414" y="102870"/>
                  </a:lnTo>
                  <a:lnTo>
                    <a:pt x="296100" y="105410"/>
                  </a:lnTo>
                  <a:lnTo>
                    <a:pt x="296100" y="107950"/>
                  </a:lnTo>
                  <a:lnTo>
                    <a:pt x="297472" y="113030"/>
                  </a:lnTo>
                  <a:lnTo>
                    <a:pt x="298157" y="114300"/>
                  </a:lnTo>
                  <a:lnTo>
                    <a:pt x="298157" y="116840"/>
                  </a:lnTo>
                  <a:lnTo>
                    <a:pt x="298843" y="119380"/>
                  </a:lnTo>
                  <a:lnTo>
                    <a:pt x="298843" y="120650"/>
                  </a:lnTo>
                  <a:lnTo>
                    <a:pt x="299529" y="123190"/>
                  </a:lnTo>
                  <a:lnTo>
                    <a:pt x="300215" y="124460"/>
                  </a:lnTo>
                  <a:lnTo>
                    <a:pt x="300215" y="127000"/>
                  </a:lnTo>
                  <a:lnTo>
                    <a:pt x="300901" y="128270"/>
                  </a:lnTo>
                  <a:lnTo>
                    <a:pt x="300901" y="129540"/>
                  </a:lnTo>
                  <a:lnTo>
                    <a:pt x="301574" y="132080"/>
                  </a:lnTo>
                  <a:lnTo>
                    <a:pt x="302945" y="138430"/>
                  </a:lnTo>
                  <a:lnTo>
                    <a:pt x="305003" y="138430"/>
                  </a:lnTo>
                  <a:lnTo>
                    <a:pt x="305003" y="137160"/>
                  </a:lnTo>
                  <a:close/>
                </a:path>
                <a:path w="3075940" h="2738120">
                  <a:moveTo>
                    <a:pt x="305689" y="1558417"/>
                  </a:moveTo>
                  <a:lnTo>
                    <a:pt x="304317" y="1557578"/>
                  </a:lnTo>
                  <a:lnTo>
                    <a:pt x="304317" y="1558417"/>
                  </a:lnTo>
                  <a:lnTo>
                    <a:pt x="305689" y="1558417"/>
                  </a:lnTo>
                  <a:close/>
                </a:path>
                <a:path w="3075940" h="2738120">
                  <a:moveTo>
                    <a:pt x="305689" y="1421257"/>
                  </a:moveTo>
                  <a:lnTo>
                    <a:pt x="304317" y="1419987"/>
                  </a:lnTo>
                  <a:lnTo>
                    <a:pt x="303631" y="1421257"/>
                  </a:lnTo>
                  <a:lnTo>
                    <a:pt x="302945" y="1421257"/>
                  </a:lnTo>
                  <a:lnTo>
                    <a:pt x="302945" y="1422527"/>
                  </a:lnTo>
                  <a:lnTo>
                    <a:pt x="303631" y="1422527"/>
                  </a:lnTo>
                  <a:lnTo>
                    <a:pt x="300901" y="1427607"/>
                  </a:lnTo>
                  <a:lnTo>
                    <a:pt x="300901" y="1428877"/>
                  </a:lnTo>
                  <a:lnTo>
                    <a:pt x="300215" y="1431417"/>
                  </a:lnTo>
                  <a:lnTo>
                    <a:pt x="300215" y="1432687"/>
                  </a:lnTo>
                  <a:lnTo>
                    <a:pt x="299529" y="1435227"/>
                  </a:lnTo>
                  <a:lnTo>
                    <a:pt x="298843" y="1439037"/>
                  </a:lnTo>
                  <a:lnTo>
                    <a:pt x="298843" y="1441577"/>
                  </a:lnTo>
                  <a:lnTo>
                    <a:pt x="298157" y="1444117"/>
                  </a:lnTo>
                  <a:lnTo>
                    <a:pt x="298157" y="1447927"/>
                  </a:lnTo>
                  <a:lnTo>
                    <a:pt x="296786" y="1453007"/>
                  </a:lnTo>
                  <a:lnTo>
                    <a:pt x="296786" y="1454277"/>
                  </a:lnTo>
                  <a:lnTo>
                    <a:pt x="296100" y="1456817"/>
                  </a:lnTo>
                  <a:lnTo>
                    <a:pt x="296100" y="1458087"/>
                  </a:lnTo>
                  <a:lnTo>
                    <a:pt x="295414" y="1461897"/>
                  </a:lnTo>
                  <a:lnTo>
                    <a:pt x="295414" y="1466977"/>
                  </a:lnTo>
                  <a:lnTo>
                    <a:pt x="294728" y="1470787"/>
                  </a:lnTo>
                  <a:lnTo>
                    <a:pt x="294043" y="1477137"/>
                  </a:lnTo>
                  <a:lnTo>
                    <a:pt x="293357" y="1484757"/>
                  </a:lnTo>
                  <a:lnTo>
                    <a:pt x="292671" y="1489837"/>
                  </a:lnTo>
                  <a:lnTo>
                    <a:pt x="293357" y="1491107"/>
                  </a:lnTo>
                  <a:lnTo>
                    <a:pt x="294728" y="1491107"/>
                  </a:lnTo>
                  <a:lnTo>
                    <a:pt x="294728" y="1489837"/>
                  </a:lnTo>
                  <a:lnTo>
                    <a:pt x="298843" y="1463167"/>
                  </a:lnTo>
                  <a:lnTo>
                    <a:pt x="299529" y="1460627"/>
                  </a:lnTo>
                  <a:lnTo>
                    <a:pt x="299529" y="1456817"/>
                  </a:lnTo>
                  <a:lnTo>
                    <a:pt x="300901" y="1451737"/>
                  </a:lnTo>
                  <a:lnTo>
                    <a:pt x="300901" y="1447927"/>
                  </a:lnTo>
                  <a:lnTo>
                    <a:pt x="301574" y="1445387"/>
                  </a:lnTo>
                  <a:lnTo>
                    <a:pt x="303631" y="1430147"/>
                  </a:lnTo>
                  <a:lnTo>
                    <a:pt x="303631" y="1427607"/>
                  </a:lnTo>
                  <a:lnTo>
                    <a:pt x="305689" y="1423797"/>
                  </a:lnTo>
                  <a:lnTo>
                    <a:pt x="305689" y="1421257"/>
                  </a:lnTo>
                  <a:close/>
                </a:path>
                <a:path w="3075940" h="2738120">
                  <a:moveTo>
                    <a:pt x="305689" y="1135494"/>
                  </a:moveTo>
                  <a:lnTo>
                    <a:pt x="304317" y="1135494"/>
                  </a:lnTo>
                  <a:lnTo>
                    <a:pt x="304317" y="1138034"/>
                  </a:lnTo>
                  <a:lnTo>
                    <a:pt x="303631" y="1143114"/>
                  </a:lnTo>
                  <a:lnTo>
                    <a:pt x="303631" y="1144384"/>
                  </a:lnTo>
                  <a:lnTo>
                    <a:pt x="301574" y="1157084"/>
                  </a:lnTo>
                  <a:lnTo>
                    <a:pt x="300901" y="1160894"/>
                  </a:lnTo>
                  <a:lnTo>
                    <a:pt x="300215" y="1163434"/>
                  </a:lnTo>
                  <a:lnTo>
                    <a:pt x="300215" y="1167244"/>
                  </a:lnTo>
                  <a:lnTo>
                    <a:pt x="298157" y="1181214"/>
                  </a:lnTo>
                  <a:lnTo>
                    <a:pt x="296100" y="1197724"/>
                  </a:lnTo>
                  <a:lnTo>
                    <a:pt x="294728" y="1198994"/>
                  </a:lnTo>
                  <a:lnTo>
                    <a:pt x="296786" y="1198994"/>
                  </a:lnTo>
                  <a:lnTo>
                    <a:pt x="297472" y="1191374"/>
                  </a:lnTo>
                  <a:lnTo>
                    <a:pt x="300215" y="1179944"/>
                  </a:lnTo>
                  <a:lnTo>
                    <a:pt x="300901" y="1174864"/>
                  </a:lnTo>
                  <a:lnTo>
                    <a:pt x="301574" y="1171054"/>
                  </a:lnTo>
                  <a:lnTo>
                    <a:pt x="302260" y="1165974"/>
                  </a:lnTo>
                  <a:lnTo>
                    <a:pt x="302945" y="1163434"/>
                  </a:lnTo>
                  <a:lnTo>
                    <a:pt x="302945" y="1160894"/>
                  </a:lnTo>
                  <a:lnTo>
                    <a:pt x="303631" y="1158354"/>
                  </a:lnTo>
                  <a:lnTo>
                    <a:pt x="303631" y="1155814"/>
                  </a:lnTo>
                  <a:lnTo>
                    <a:pt x="304317" y="1153274"/>
                  </a:lnTo>
                  <a:lnTo>
                    <a:pt x="304317" y="1148194"/>
                  </a:lnTo>
                  <a:lnTo>
                    <a:pt x="305003" y="1145654"/>
                  </a:lnTo>
                  <a:lnTo>
                    <a:pt x="305003" y="1139304"/>
                  </a:lnTo>
                  <a:lnTo>
                    <a:pt x="305689" y="1136764"/>
                  </a:lnTo>
                  <a:lnTo>
                    <a:pt x="305689" y="1135494"/>
                  </a:lnTo>
                  <a:close/>
                </a:path>
                <a:path w="3075940" h="2738120">
                  <a:moveTo>
                    <a:pt x="306374" y="2411920"/>
                  </a:moveTo>
                  <a:lnTo>
                    <a:pt x="305689" y="2410650"/>
                  </a:lnTo>
                  <a:lnTo>
                    <a:pt x="305003" y="2411920"/>
                  </a:lnTo>
                  <a:lnTo>
                    <a:pt x="303631" y="2415730"/>
                  </a:lnTo>
                  <a:lnTo>
                    <a:pt x="303631" y="2417000"/>
                  </a:lnTo>
                  <a:lnTo>
                    <a:pt x="302945" y="2418270"/>
                  </a:lnTo>
                  <a:lnTo>
                    <a:pt x="302260" y="2420810"/>
                  </a:lnTo>
                  <a:lnTo>
                    <a:pt x="302260" y="2422080"/>
                  </a:lnTo>
                  <a:lnTo>
                    <a:pt x="301574" y="2423350"/>
                  </a:lnTo>
                  <a:lnTo>
                    <a:pt x="301574" y="2425890"/>
                  </a:lnTo>
                  <a:lnTo>
                    <a:pt x="300215" y="2429700"/>
                  </a:lnTo>
                  <a:lnTo>
                    <a:pt x="300215" y="2432240"/>
                  </a:lnTo>
                  <a:lnTo>
                    <a:pt x="299618" y="2433345"/>
                  </a:lnTo>
                  <a:lnTo>
                    <a:pt x="299529" y="2436050"/>
                  </a:lnTo>
                  <a:lnTo>
                    <a:pt x="298843" y="2439860"/>
                  </a:lnTo>
                  <a:lnTo>
                    <a:pt x="298843" y="2447480"/>
                  </a:lnTo>
                  <a:lnTo>
                    <a:pt x="299529" y="2448750"/>
                  </a:lnTo>
                  <a:lnTo>
                    <a:pt x="300215" y="2448750"/>
                  </a:lnTo>
                  <a:lnTo>
                    <a:pt x="300215" y="2444940"/>
                  </a:lnTo>
                  <a:lnTo>
                    <a:pt x="300901" y="2442400"/>
                  </a:lnTo>
                  <a:lnTo>
                    <a:pt x="300901" y="2441130"/>
                  </a:lnTo>
                  <a:lnTo>
                    <a:pt x="302209" y="2433828"/>
                  </a:lnTo>
                  <a:lnTo>
                    <a:pt x="302310" y="2433345"/>
                  </a:lnTo>
                  <a:lnTo>
                    <a:pt x="302945" y="2430970"/>
                  </a:lnTo>
                  <a:lnTo>
                    <a:pt x="303631" y="2429700"/>
                  </a:lnTo>
                  <a:lnTo>
                    <a:pt x="303631" y="2427160"/>
                  </a:lnTo>
                  <a:lnTo>
                    <a:pt x="304317" y="2424620"/>
                  </a:lnTo>
                  <a:lnTo>
                    <a:pt x="305689" y="2417000"/>
                  </a:lnTo>
                  <a:lnTo>
                    <a:pt x="305689" y="2415730"/>
                  </a:lnTo>
                  <a:lnTo>
                    <a:pt x="306374" y="2414460"/>
                  </a:lnTo>
                  <a:lnTo>
                    <a:pt x="306374" y="2411920"/>
                  </a:lnTo>
                  <a:close/>
                </a:path>
                <a:path w="3075940" h="2738120">
                  <a:moveTo>
                    <a:pt x="306374" y="1085964"/>
                  </a:moveTo>
                  <a:lnTo>
                    <a:pt x="304317" y="1085964"/>
                  </a:lnTo>
                  <a:lnTo>
                    <a:pt x="303631" y="1092314"/>
                  </a:lnTo>
                  <a:lnTo>
                    <a:pt x="302260" y="1102474"/>
                  </a:lnTo>
                  <a:lnTo>
                    <a:pt x="302260" y="1103744"/>
                  </a:lnTo>
                  <a:lnTo>
                    <a:pt x="301574" y="1106284"/>
                  </a:lnTo>
                  <a:lnTo>
                    <a:pt x="301574" y="1108824"/>
                  </a:lnTo>
                  <a:lnTo>
                    <a:pt x="300901" y="1110094"/>
                  </a:lnTo>
                  <a:lnTo>
                    <a:pt x="300901" y="1113904"/>
                  </a:lnTo>
                  <a:lnTo>
                    <a:pt x="300215" y="1117714"/>
                  </a:lnTo>
                  <a:lnTo>
                    <a:pt x="299529" y="1120254"/>
                  </a:lnTo>
                  <a:lnTo>
                    <a:pt x="298843" y="1125334"/>
                  </a:lnTo>
                  <a:lnTo>
                    <a:pt x="298157" y="1129144"/>
                  </a:lnTo>
                  <a:lnTo>
                    <a:pt x="298157" y="1135494"/>
                  </a:lnTo>
                  <a:lnTo>
                    <a:pt x="300215" y="1135494"/>
                  </a:lnTo>
                  <a:lnTo>
                    <a:pt x="301574" y="1129144"/>
                  </a:lnTo>
                  <a:lnTo>
                    <a:pt x="302260" y="1121524"/>
                  </a:lnTo>
                  <a:lnTo>
                    <a:pt x="303631" y="1115174"/>
                  </a:lnTo>
                  <a:lnTo>
                    <a:pt x="303631" y="1113904"/>
                  </a:lnTo>
                  <a:lnTo>
                    <a:pt x="304317" y="1111364"/>
                  </a:lnTo>
                  <a:lnTo>
                    <a:pt x="304317" y="1110094"/>
                  </a:lnTo>
                  <a:lnTo>
                    <a:pt x="305003" y="1106284"/>
                  </a:lnTo>
                  <a:lnTo>
                    <a:pt x="305003" y="1103744"/>
                  </a:lnTo>
                  <a:lnTo>
                    <a:pt x="305689" y="1102474"/>
                  </a:lnTo>
                  <a:lnTo>
                    <a:pt x="305689" y="1099934"/>
                  </a:lnTo>
                  <a:lnTo>
                    <a:pt x="306374" y="1097394"/>
                  </a:lnTo>
                  <a:lnTo>
                    <a:pt x="306374" y="1085964"/>
                  </a:lnTo>
                  <a:close/>
                </a:path>
                <a:path w="3075940" h="2738120">
                  <a:moveTo>
                    <a:pt x="307060" y="1762887"/>
                  </a:moveTo>
                  <a:lnTo>
                    <a:pt x="305689" y="1762887"/>
                  </a:lnTo>
                  <a:lnTo>
                    <a:pt x="305600" y="1775587"/>
                  </a:lnTo>
                  <a:lnTo>
                    <a:pt x="305054" y="1790827"/>
                  </a:lnTo>
                  <a:lnTo>
                    <a:pt x="305003" y="1856867"/>
                  </a:lnTo>
                  <a:lnTo>
                    <a:pt x="304317" y="1856867"/>
                  </a:lnTo>
                  <a:lnTo>
                    <a:pt x="304317" y="1858137"/>
                  </a:lnTo>
                  <a:lnTo>
                    <a:pt x="305689" y="1858137"/>
                  </a:lnTo>
                  <a:lnTo>
                    <a:pt x="305689" y="1850517"/>
                  </a:lnTo>
                  <a:lnTo>
                    <a:pt x="306374" y="1844167"/>
                  </a:lnTo>
                  <a:lnTo>
                    <a:pt x="306374" y="1831467"/>
                  </a:lnTo>
                  <a:lnTo>
                    <a:pt x="307060" y="1825117"/>
                  </a:lnTo>
                  <a:lnTo>
                    <a:pt x="307060" y="1762887"/>
                  </a:lnTo>
                  <a:close/>
                </a:path>
                <a:path w="3075940" h="2738120">
                  <a:moveTo>
                    <a:pt x="307746" y="2192210"/>
                  </a:moveTo>
                  <a:lnTo>
                    <a:pt x="307060" y="2190940"/>
                  </a:lnTo>
                  <a:lnTo>
                    <a:pt x="307060" y="2189670"/>
                  </a:lnTo>
                  <a:lnTo>
                    <a:pt x="305689" y="2189670"/>
                  </a:lnTo>
                  <a:lnTo>
                    <a:pt x="304317" y="2190940"/>
                  </a:lnTo>
                  <a:lnTo>
                    <a:pt x="305003" y="2190940"/>
                  </a:lnTo>
                  <a:lnTo>
                    <a:pt x="305003" y="2194750"/>
                  </a:lnTo>
                  <a:lnTo>
                    <a:pt x="304317" y="2196020"/>
                  </a:lnTo>
                  <a:lnTo>
                    <a:pt x="303631" y="2199830"/>
                  </a:lnTo>
                  <a:lnTo>
                    <a:pt x="301574" y="2207450"/>
                  </a:lnTo>
                  <a:lnTo>
                    <a:pt x="301574" y="2208720"/>
                  </a:lnTo>
                  <a:lnTo>
                    <a:pt x="300901" y="2213800"/>
                  </a:lnTo>
                  <a:lnTo>
                    <a:pt x="299529" y="2218880"/>
                  </a:lnTo>
                  <a:lnTo>
                    <a:pt x="298843" y="2225230"/>
                  </a:lnTo>
                  <a:lnTo>
                    <a:pt x="298157" y="2226500"/>
                  </a:lnTo>
                  <a:lnTo>
                    <a:pt x="298157" y="2229040"/>
                  </a:lnTo>
                  <a:lnTo>
                    <a:pt x="297472" y="2231580"/>
                  </a:lnTo>
                  <a:lnTo>
                    <a:pt x="296100" y="2237930"/>
                  </a:lnTo>
                  <a:lnTo>
                    <a:pt x="296100" y="2240470"/>
                  </a:lnTo>
                  <a:lnTo>
                    <a:pt x="293446" y="2256980"/>
                  </a:lnTo>
                  <a:lnTo>
                    <a:pt x="292341" y="2265870"/>
                  </a:lnTo>
                  <a:lnTo>
                    <a:pt x="291299" y="2273490"/>
                  </a:lnTo>
                  <a:lnTo>
                    <a:pt x="291299" y="2274760"/>
                  </a:lnTo>
                  <a:lnTo>
                    <a:pt x="293357" y="2274760"/>
                  </a:lnTo>
                  <a:lnTo>
                    <a:pt x="294043" y="2270950"/>
                  </a:lnTo>
                  <a:lnTo>
                    <a:pt x="294728" y="2265870"/>
                  </a:lnTo>
                  <a:lnTo>
                    <a:pt x="295414" y="2262060"/>
                  </a:lnTo>
                  <a:lnTo>
                    <a:pt x="296786" y="2255710"/>
                  </a:lnTo>
                  <a:lnTo>
                    <a:pt x="297472" y="2249360"/>
                  </a:lnTo>
                  <a:lnTo>
                    <a:pt x="298843" y="2243010"/>
                  </a:lnTo>
                  <a:lnTo>
                    <a:pt x="300901" y="2230310"/>
                  </a:lnTo>
                  <a:lnTo>
                    <a:pt x="304317" y="2212530"/>
                  </a:lnTo>
                  <a:lnTo>
                    <a:pt x="304317" y="2208720"/>
                  </a:lnTo>
                  <a:lnTo>
                    <a:pt x="306374" y="2201100"/>
                  </a:lnTo>
                  <a:lnTo>
                    <a:pt x="307060" y="2196020"/>
                  </a:lnTo>
                  <a:lnTo>
                    <a:pt x="307060" y="2193480"/>
                  </a:lnTo>
                  <a:lnTo>
                    <a:pt x="307746" y="2192210"/>
                  </a:lnTo>
                  <a:close/>
                </a:path>
                <a:path w="3075940" h="2738120">
                  <a:moveTo>
                    <a:pt x="307746" y="1865757"/>
                  </a:moveTo>
                  <a:lnTo>
                    <a:pt x="307060" y="1861947"/>
                  </a:lnTo>
                  <a:lnTo>
                    <a:pt x="307060" y="1856867"/>
                  </a:lnTo>
                  <a:lnTo>
                    <a:pt x="306374" y="1858137"/>
                  </a:lnTo>
                  <a:lnTo>
                    <a:pt x="306374" y="1870837"/>
                  </a:lnTo>
                  <a:lnTo>
                    <a:pt x="305689" y="1873377"/>
                  </a:lnTo>
                  <a:lnTo>
                    <a:pt x="305689" y="1896237"/>
                  </a:lnTo>
                  <a:lnTo>
                    <a:pt x="305003" y="1900047"/>
                  </a:lnTo>
                  <a:lnTo>
                    <a:pt x="305003" y="1901317"/>
                  </a:lnTo>
                  <a:lnTo>
                    <a:pt x="306374" y="1901317"/>
                  </a:lnTo>
                  <a:lnTo>
                    <a:pt x="306374" y="1897507"/>
                  </a:lnTo>
                  <a:lnTo>
                    <a:pt x="307060" y="1893697"/>
                  </a:lnTo>
                  <a:lnTo>
                    <a:pt x="307060" y="1887347"/>
                  </a:lnTo>
                  <a:lnTo>
                    <a:pt x="307746" y="1884807"/>
                  </a:lnTo>
                  <a:lnTo>
                    <a:pt x="307746" y="1865757"/>
                  </a:lnTo>
                  <a:close/>
                </a:path>
                <a:path w="3075940" h="2738120">
                  <a:moveTo>
                    <a:pt x="307746" y="1489837"/>
                  </a:moveTo>
                  <a:lnTo>
                    <a:pt x="306374" y="1489837"/>
                  </a:lnTo>
                  <a:lnTo>
                    <a:pt x="305689" y="1491107"/>
                  </a:lnTo>
                  <a:lnTo>
                    <a:pt x="305689" y="1492377"/>
                  </a:lnTo>
                  <a:lnTo>
                    <a:pt x="304317" y="1499997"/>
                  </a:lnTo>
                  <a:lnTo>
                    <a:pt x="302260" y="1515237"/>
                  </a:lnTo>
                  <a:lnTo>
                    <a:pt x="300977" y="1522387"/>
                  </a:lnTo>
                  <a:lnTo>
                    <a:pt x="300901" y="1525397"/>
                  </a:lnTo>
                  <a:lnTo>
                    <a:pt x="300215" y="1529207"/>
                  </a:lnTo>
                  <a:lnTo>
                    <a:pt x="300215" y="1533017"/>
                  </a:lnTo>
                  <a:lnTo>
                    <a:pt x="299529" y="1538097"/>
                  </a:lnTo>
                  <a:lnTo>
                    <a:pt x="298157" y="1552067"/>
                  </a:lnTo>
                  <a:lnTo>
                    <a:pt x="296786" y="1559687"/>
                  </a:lnTo>
                  <a:lnTo>
                    <a:pt x="297472" y="1558417"/>
                  </a:lnTo>
                  <a:lnTo>
                    <a:pt x="298157" y="1559687"/>
                  </a:lnTo>
                  <a:lnTo>
                    <a:pt x="298843" y="1559687"/>
                  </a:lnTo>
                  <a:lnTo>
                    <a:pt x="299529" y="1558417"/>
                  </a:lnTo>
                  <a:lnTo>
                    <a:pt x="300215" y="1552067"/>
                  </a:lnTo>
                  <a:lnTo>
                    <a:pt x="301574" y="1546987"/>
                  </a:lnTo>
                  <a:lnTo>
                    <a:pt x="302260" y="1539367"/>
                  </a:lnTo>
                  <a:lnTo>
                    <a:pt x="304317" y="1527937"/>
                  </a:lnTo>
                  <a:lnTo>
                    <a:pt x="304317" y="1525397"/>
                  </a:lnTo>
                  <a:lnTo>
                    <a:pt x="305003" y="1524127"/>
                  </a:lnTo>
                  <a:lnTo>
                    <a:pt x="305003" y="1519047"/>
                  </a:lnTo>
                  <a:lnTo>
                    <a:pt x="305689" y="1516507"/>
                  </a:lnTo>
                  <a:lnTo>
                    <a:pt x="305803" y="1512697"/>
                  </a:lnTo>
                  <a:lnTo>
                    <a:pt x="307632" y="1492377"/>
                  </a:lnTo>
                  <a:lnTo>
                    <a:pt x="307746" y="1489837"/>
                  </a:lnTo>
                  <a:close/>
                </a:path>
                <a:path w="3075940" h="2738120">
                  <a:moveTo>
                    <a:pt x="308432" y="1976247"/>
                  </a:moveTo>
                  <a:lnTo>
                    <a:pt x="307746" y="1976247"/>
                  </a:lnTo>
                  <a:lnTo>
                    <a:pt x="307746" y="1977517"/>
                  </a:lnTo>
                  <a:lnTo>
                    <a:pt x="307060" y="1978787"/>
                  </a:lnTo>
                  <a:lnTo>
                    <a:pt x="306374" y="1981327"/>
                  </a:lnTo>
                  <a:lnTo>
                    <a:pt x="306374" y="1982597"/>
                  </a:lnTo>
                  <a:lnTo>
                    <a:pt x="305689" y="1983867"/>
                  </a:lnTo>
                  <a:lnTo>
                    <a:pt x="305689" y="1986407"/>
                  </a:lnTo>
                  <a:lnTo>
                    <a:pt x="305003" y="1988947"/>
                  </a:lnTo>
                  <a:lnTo>
                    <a:pt x="305003" y="2023237"/>
                  </a:lnTo>
                  <a:lnTo>
                    <a:pt x="305689" y="2028342"/>
                  </a:lnTo>
                  <a:lnTo>
                    <a:pt x="307060" y="2029333"/>
                  </a:lnTo>
                  <a:lnTo>
                    <a:pt x="307060" y="2014347"/>
                  </a:lnTo>
                  <a:lnTo>
                    <a:pt x="307746" y="2010537"/>
                  </a:lnTo>
                  <a:lnTo>
                    <a:pt x="307746" y="1981327"/>
                  </a:lnTo>
                  <a:lnTo>
                    <a:pt x="308432" y="1980057"/>
                  </a:lnTo>
                  <a:lnTo>
                    <a:pt x="308432" y="1976247"/>
                  </a:lnTo>
                  <a:close/>
                </a:path>
                <a:path w="3075940" h="2738120">
                  <a:moveTo>
                    <a:pt x="309803" y="1853057"/>
                  </a:moveTo>
                  <a:lnTo>
                    <a:pt x="308432" y="1853057"/>
                  </a:lnTo>
                  <a:lnTo>
                    <a:pt x="307060" y="1855597"/>
                  </a:lnTo>
                  <a:lnTo>
                    <a:pt x="307746" y="1855597"/>
                  </a:lnTo>
                  <a:lnTo>
                    <a:pt x="309803" y="1854327"/>
                  </a:lnTo>
                  <a:lnTo>
                    <a:pt x="309803" y="1853057"/>
                  </a:lnTo>
                  <a:close/>
                </a:path>
                <a:path w="3075940" h="2738120">
                  <a:moveTo>
                    <a:pt x="310489" y="1386967"/>
                  </a:moveTo>
                  <a:lnTo>
                    <a:pt x="309803" y="1385697"/>
                  </a:lnTo>
                  <a:lnTo>
                    <a:pt x="308432" y="1384427"/>
                  </a:lnTo>
                  <a:lnTo>
                    <a:pt x="307060" y="1385697"/>
                  </a:lnTo>
                  <a:lnTo>
                    <a:pt x="307746" y="1386967"/>
                  </a:lnTo>
                  <a:lnTo>
                    <a:pt x="307682" y="1390027"/>
                  </a:lnTo>
                  <a:lnTo>
                    <a:pt x="307060" y="1394587"/>
                  </a:lnTo>
                  <a:lnTo>
                    <a:pt x="307060" y="1403477"/>
                  </a:lnTo>
                  <a:lnTo>
                    <a:pt x="308432" y="1403477"/>
                  </a:lnTo>
                  <a:lnTo>
                    <a:pt x="308432" y="1400937"/>
                  </a:lnTo>
                  <a:lnTo>
                    <a:pt x="309118" y="1399667"/>
                  </a:lnTo>
                  <a:lnTo>
                    <a:pt x="309803" y="1397127"/>
                  </a:lnTo>
                  <a:lnTo>
                    <a:pt x="309803" y="1395857"/>
                  </a:lnTo>
                  <a:lnTo>
                    <a:pt x="310489" y="1394587"/>
                  </a:lnTo>
                  <a:lnTo>
                    <a:pt x="310489" y="1386967"/>
                  </a:lnTo>
                  <a:close/>
                </a:path>
                <a:path w="3075940" h="2738120">
                  <a:moveTo>
                    <a:pt x="310489" y="1030084"/>
                  </a:moveTo>
                  <a:lnTo>
                    <a:pt x="309803" y="1028814"/>
                  </a:lnTo>
                  <a:lnTo>
                    <a:pt x="309118" y="1030084"/>
                  </a:lnTo>
                  <a:lnTo>
                    <a:pt x="310489" y="1030084"/>
                  </a:lnTo>
                  <a:close/>
                </a:path>
                <a:path w="3075940" h="2738120">
                  <a:moveTo>
                    <a:pt x="310489" y="1030084"/>
                  </a:moveTo>
                  <a:lnTo>
                    <a:pt x="308432" y="1041514"/>
                  </a:lnTo>
                  <a:lnTo>
                    <a:pt x="307060" y="1046594"/>
                  </a:lnTo>
                  <a:lnTo>
                    <a:pt x="307060" y="1049134"/>
                  </a:lnTo>
                  <a:lnTo>
                    <a:pt x="306374" y="1051674"/>
                  </a:lnTo>
                  <a:lnTo>
                    <a:pt x="306374" y="1052944"/>
                  </a:lnTo>
                  <a:lnTo>
                    <a:pt x="305689" y="1055484"/>
                  </a:lnTo>
                  <a:lnTo>
                    <a:pt x="305689" y="1058024"/>
                  </a:lnTo>
                  <a:lnTo>
                    <a:pt x="305003" y="1060564"/>
                  </a:lnTo>
                  <a:lnTo>
                    <a:pt x="305003" y="1064374"/>
                  </a:lnTo>
                  <a:lnTo>
                    <a:pt x="304317" y="1066914"/>
                  </a:lnTo>
                  <a:lnTo>
                    <a:pt x="304317" y="1070724"/>
                  </a:lnTo>
                  <a:lnTo>
                    <a:pt x="303631" y="1075804"/>
                  </a:lnTo>
                  <a:lnTo>
                    <a:pt x="302945" y="1079614"/>
                  </a:lnTo>
                  <a:lnTo>
                    <a:pt x="302945" y="1082154"/>
                  </a:lnTo>
                  <a:lnTo>
                    <a:pt x="304317" y="1082154"/>
                  </a:lnTo>
                  <a:lnTo>
                    <a:pt x="304317" y="1080884"/>
                  </a:lnTo>
                  <a:lnTo>
                    <a:pt x="305689" y="1074534"/>
                  </a:lnTo>
                  <a:lnTo>
                    <a:pt x="306374" y="1068184"/>
                  </a:lnTo>
                  <a:lnTo>
                    <a:pt x="307746" y="1060564"/>
                  </a:lnTo>
                  <a:lnTo>
                    <a:pt x="307746" y="1058024"/>
                  </a:lnTo>
                  <a:lnTo>
                    <a:pt x="308432" y="1056754"/>
                  </a:lnTo>
                  <a:lnTo>
                    <a:pt x="308432" y="1051674"/>
                  </a:lnTo>
                  <a:lnTo>
                    <a:pt x="309118" y="1049134"/>
                  </a:lnTo>
                  <a:lnTo>
                    <a:pt x="309118" y="1046594"/>
                  </a:lnTo>
                  <a:lnTo>
                    <a:pt x="309803" y="1044054"/>
                  </a:lnTo>
                  <a:lnTo>
                    <a:pt x="309803" y="1037704"/>
                  </a:lnTo>
                  <a:lnTo>
                    <a:pt x="310489" y="1033894"/>
                  </a:lnTo>
                  <a:lnTo>
                    <a:pt x="310489" y="1030084"/>
                  </a:lnTo>
                  <a:close/>
                </a:path>
                <a:path w="3075940" h="2738120">
                  <a:moveTo>
                    <a:pt x="311861" y="1581277"/>
                  </a:moveTo>
                  <a:lnTo>
                    <a:pt x="309803" y="1581277"/>
                  </a:lnTo>
                  <a:lnTo>
                    <a:pt x="309803" y="1582547"/>
                  </a:lnTo>
                  <a:lnTo>
                    <a:pt x="310489" y="1582547"/>
                  </a:lnTo>
                  <a:lnTo>
                    <a:pt x="310489" y="1583817"/>
                  </a:lnTo>
                  <a:lnTo>
                    <a:pt x="309803" y="1583817"/>
                  </a:lnTo>
                  <a:lnTo>
                    <a:pt x="309118" y="1585087"/>
                  </a:lnTo>
                  <a:lnTo>
                    <a:pt x="308508" y="1595247"/>
                  </a:lnTo>
                  <a:lnTo>
                    <a:pt x="308432" y="1601597"/>
                  </a:lnTo>
                  <a:lnTo>
                    <a:pt x="307746" y="1602867"/>
                  </a:lnTo>
                  <a:lnTo>
                    <a:pt x="307746" y="1613027"/>
                  </a:lnTo>
                  <a:lnTo>
                    <a:pt x="307060" y="1616837"/>
                  </a:lnTo>
                  <a:lnTo>
                    <a:pt x="307060" y="1621917"/>
                  </a:lnTo>
                  <a:lnTo>
                    <a:pt x="306374" y="1626997"/>
                  </a:lnTo>
                  <a:lnTo>
                    <a:pt x="306374" y="1630807"/>
                  </a:lnTo>
                  <a:lnTo>
                    <a:pt x="307746" y="1630807"/>
                  </a:lnTo>
                  <a:lnTo>
                    <a:pt x="308432" y="1623187"/>
                  </a:lnTo>
                  <a:lnTo>
                    <a:pt x="309118" y="1618107"/>
                  </a:lnTo>
                  <a:lnTo>
                    <a:pt x="309803" y="1610487"/>
                  </a:lnTo>
                  <a:lnTo>
                    <a:pt x="310489" y="1607947"/>
                  </a:lnTo>
                  <a:lnTo>
                    <a:pt x="310489" y="1605407"/>
                  </a:lnTo>
                  <a:lnTo>
                    <a:pt x="311175" y="1604137"/>
                  </a:lnTo>
                  <a:lnTo>
                    <a:pt x="311175" y="1585087"/>
                  </a:lnTo>
                  <a:lnTo>
                    <a:pt x="311861" y="1582547"/>
                  </a:lnTo>
                  <a:lnTo>
                    <a:pt x="311861" y="1581277"/>
                  </a:lnTo>
                  <a:close/>
                </a:path>
                <a:path w="3075940" h="2738120">
                  <a:moveTo>
                    <a:pt x="313232" y="1718437"/>
                  </a:moveTo>
                  <a:lnTo>
                    <a:pt x="312547" y="1713357"/>
                  </a:lnTo>
                  <a:lnTo>
                    <a:pt x="312547" y="1709547"/>
                  </a:lnTo>
                  <a:lnTo>
                    <a:pt x="311175" y="1709547"/>
                  </a:lnTo>
                  <a:lnTo>
                    <a:pt x="311175" y="1718437"/>
                  </a:lnTo>
                  <a:lnTo>
                    <a:pt x="310489" y="1722247"/>
                  </a:lnTo>
                  <a:lnTo>
                    <a:pt x="310489" y="1753997"/>
                  </a:lnTo>
                  <a:lnTo>
                    <a:pt x="312547" y="1753997"/>
                  </a:lnTo>
                  <a:lnTo>
                    <a:pt x="312547" y="1743837"/>
                  </a:lnTo>
                  <a:lnTo>
                    <a:pt x="313232" y="1740027"/>
                  </a:lnTo>
                  <a:lnTo>
                    <a:pt x="313232" y="1718437"/>
                  </a:lnTo>
                  <a:close/>
                </a:path>
                <a:path w="3075940" h="2738120">
                  <a:moveTo>
                    <a:pt x="313918" y="2245550"/>
                  </a:moveTo>
                  <a:lnTo>
                    <a:pt x="312547" y="2245550"/>
                  </a:lnTo>
                  <a:lnTo>
                    <a:pt x="312547" y="2246820"/>
                  </a:lnTo>
                  <a:lnTo>
                    <a:pt x="311175" y="2249360"/>
                  </a:lnTo>
                  <a:lnTo>
                    <a:pt x="311175" y="2250630"/>
                  </a:lnTo>
                  <a:lnTo>
                    <a:pt x="309118" y="2260790"/>
                  </a:lnTo>
                  <a:lnTo>
                    <a:pt x="304317" y="2284920"/>
                  </a:lnTo>
                  <a:lnTo>
                    <a:pt x="303631" y="2290000"/>
                  </a:lnTo>
                  <a:lnTo>
                    <a:pt x="302260" y="2295080"/>
                  </a:lnTo>
                  <a:lnTo>
                    <a:pt x="301574" y="2300160"/>
                  </a:lnTo>
                  <a:lnTo>
                    <a:pt x="301574" y="2302700"/>
                  </a:lnTo>
                  <a:lnTo>
                    <a:pt x="300901" y="2306510"/>
                  </a:lnTo>
                  <a:lnTo>
                    <a:pt x="300215" y="2309050"/>
                  </a:lnTo>
                  <a:lnTo>
                    <a:pt x="296100" y="2331910"/>
                  </a:lnTo>
                  <a:lnTo>
                    <a:pt x="289928" y="2363660"/>
                  </a:lnTo>
                  <a:lnTo>
                    <a:pt x="289928" y="2364930"/>
                  </a:lnTo>
                  <a:lnTo>
                    <a:pt x="291985" y="2364930"/>
                  </a:lnTo>
                  <a:lnTo>
                    <a:pt x="294449" y="2353500"/>
                  </a:lnTo>
                  <a:lnTo>
                    <a:pt x="299123" y="2330640"/>
                  </a:lnTo>
                  <a:lnTo>
                    <a:pt x="301574" y="2317940"/>
                  </a:lnTo>
                  <a:lnTo>
                    <a:pt x="302945" y="2312860"/>
                  </a:lnTo>
                  <a:lnTo>
                    <a:pt x="303631" y="2307780"/>
                  </a:lnTo>
                  <a:lnTo>
                    <a:pt x="304317" y="2301430"/>
                  </a:lnTo>
                  <a:lnTo>
                    <a:pt x="305003" y="2296350"/>
                  </a:lnTo>
                  <a:lnTo>
                    <a:pt x="306374" y="2291270"/>
                  </a:lnTo>
                  <a:lnTo>
                    <a:pt x="307060" y="2284920"/>
                  </a:lnTo>
                  <a:lnTo>
                    <a:pt x="311175" y="2260790"/>
                  </a:lnTo>
                  <a:lnTo>
                    <a:pt x="312547" y="2250630"/>
                  </a:lnTo>
                  <a:lnTo>
                    <a:pt x="313232" y="2249360"/>
                  </a:lnTo>
                  <a:lnTo>
                    <a:pt x="313918" y="2246820"/>
                  </a:lnTo>
                  <a:lnTo>
                    <a:pt x="313918" y="2245550"/>
                  </a:lnTo>
                  <a:close/>
                </a:path>
                <a:path w="3075940" h="2738120">
                  <a:moveTo>
                    <a:pt x="313918" y="1324737"/>
                  </a:moveTo>
                  <a:lnTo>
                    <a:pt x="311175" y="1324737"/>
                  </a:lnTo>
                  <a:lnTo>
                    <a:pt x="311175" y="1326007"/>
                  </a:lnTo>
                  <a:lnTo>
                    <a:pt x="311861" y="1326007"/>
                  </a:lnTo>
                  <a:lnTo>
                    <a:pt x="311861" y="1327277"/>
                  </a:lnTo>
                  <a:lnTo>
                    <a:pt x="311175" y="1328547"/>
                  </a:lnTo>
                  <a:lnTo>
                    <a:pt x="310489" y="1331087"/>
                  </a:lnTo>
                  <a:lnTo>
                    <a:pt x="309803" y="1332357"/>
                  </a:lnTo>
                  <a:lnTo>
                    <a:pt x="309803" y="1333627"/>
                  </a:lnTo>
                  <a:lnTo>
                    <a:pt x="309118" y="1336167"/>
                  </a:lnTo>
                  <a:lnTo>
                    <a:pt x="309118" y="1338707"/>
                  </a:lnTo>
                  <a:lnTo>
                    <a:pt x="308432" y="1342517"/>
                  </a:lnTo>
                  <a:lnTo>
                    <a:pt x="308432" y="1347597"/>
                  </a:lnTo>
                  <a:lnTo>
                    <a:pt x="307746" y="1350137"/>
                  </a:lnTo>
                  <a:lnTo>
                    <a:pt x="307060" y="1353947"/>
                  </a:lnTo>
                  <a:lnTo>
                    <a:pt x="307022" y="1356741"/>
                  </a:lnTo>
                  <a:lnTo>
                    <a:pt x="306374" y="1360297"/>
                  </a:lnTo>
                  <a:lnTo>
                    <a:pt x="306374" y="1362837"/>
                  </a:lnTo>
                  <a:lnTo>
                    <a:pt x="305689" y="1369187"/>
                  </a:lnTo>
                  <a:lnTo>
                    <a:pt x="305689" y="1376807"/>
                  </a:lnTo>
                  <a:lnTo>
                    <a:pt x="305003" y="1381887"/>
                  </a:lnTo>
                  <a:lnTo>
                    <a:pt x="305689" y="1383157"/>
                  </a:lnTo>
                  <a:lnTo>
                    <a:pt x="307060" y="1383157"/>
                  </a:lnTo>
                  <a:lnTo>
                    <a:pt x="307060" y="1381887"/>
                  </a:lnTo>
                  <a:lnTo>
                    <a:pt x="309118" y="1364107"/>
                  </a:lnTo>
                  <a:lnTo>
                    <a:pt x="309803" y="1360297"/>
                  </a:lnTo>
                  <a:lnTo>
                    <a:pt x="309892" y="1354709"/>
                  </a:lnTo>
                  <a:lnTo>
                    <a:pt x="310489" y="1351407"/>
                  </a:lnTo>
                  <a:lnTo>
                    <a:pt x="310489" y="1348867"/>
                  </a:lnTo>
                  <a:lnTo>
                    <a:pt x="311175" y="1346327"/>
                  </a:lnTo>
                  <a:lnTo>
                    <a:pt x="311251" y="1342517"/>
                  </a:lnTo>
                  <a:lnTo>
                    <a:pt x="311785" y="1333627"/>
                  </a:lnTo>
                  <a:lnTo>
                    <a:pt x="311861" y="1331087"/>
                  </a:lnTo>
                  <a:lnTo>
                    <a:pt x="313232" y="1327277"/>
                  </a:lnTo>
                  <a:lnTo>
                    <a:pt x="313918" y="1326007"/>
                  </a:lnTo>
                  <a:lnTo>
                    <a:pt x="313918" y="1324737"/>
                  </a:lnTo>
                  <a:close/>
                </a:path>
                <a:path w="3075940" h="2738120">
                  <a:moveTo>
                    <a:pt x="314604" y="1762887"/>
                  </a:moveTo>
                  <a:lnTo>
                    <a:pt x="313918" y="1759077"/>
                  </a:lnTo>
                  <a:lnTo>
                    <a:pt x="313232" y="1757807"/>
                  </a:lnTo>
                  <a:lnTo>
                    <a:pt x="311861" y="1757807"/>
                  </a:lnTo>
                  <a:lnTo>
                    <a:pt x="311861" y="1760347"/>
                  </a:lnTo>
                  <a:lnTo>
                    <a:pt x="312547" y="1762887"/>
                  </a:lnTo>
                  <a:lnTo>
                    <a:pt x="312547" y="1779397"/>
                  </a:lnTo>
                  <a:lnTo>
                    <a:pt x="311861" y="1780667"/>
                  </a:lnTo>
                  <a:lnTo>
                    <a:pt x="311861" y="1793367"/>
                  </a:lnTo>
                  <a:lnTo>
                    <a:pt x="311175" y="1799717"/>
                  </a:lnTo>
                  <a:lnTo>
                    <a:pt x="311175" y="1808607"/>
                  </a:lnTo>
                  <a:lnTo>
                    <a:pt x="312547" y="1808607"/>
                  </a:lnTo>
                  <a:lnTo>
                    <a:pt x="312547" y="1807337"/>
                  </a:lnTo>
                  <a:lnTo>
                    <a:pt x="313232" y="1802257"/>
                  </a:lnTo>
                  <a:lnTo>
                    <a:pt x="313232" y="1798447"/>
                  </a:lnTo>
                  <a:lnTo>
                    <a:pt x="313918" y="1793367"/>
                  </a:lnTo>
                  <a:lnTo>
                    <a:pt x="313918" y="1790827"/>
                  </a:lnTo>
                  <a:lnTo>
                    <a:pt x="314604" y="1788287"/>
                  </a:lnTo>
                  <a:lnTo>
                    <a:pt x="314604" y="1762887"/>
                  </a:lnTo>
                  <a:close/>
                </a:path>
                <a:path w="3075940" h="2738120">
                  <a:moveTo>
                    <a:pt x="315290" y="1406017"/>
                  </a:moveTo>
                  <a:lnTo>
                    <a:pt x="314604" y="1406017"/>
                  </a:lnTo>
                  <a:lnTo>
                    <a:pt x="313232" y="1407287"/>
                  </a:lnTo>
                  <a:lnTo>
                    <a:pt x="312547" y="1406017"/>
                  </a:lnTo>
                  <a:lnTo>
                    <a:pt x="312547" y="1407287"/>
                  </a:lnTo>
                  <a:lnTo>
                    <a:pt x="311861" y="1407287"/>
                  </a:lnTo>
                  <a:lnTo>
                    <a:pt x="311861" y="1408557"/>
                  </a:lnTo>
                  <a:lnTo>
                    <a:pt x="312547" y="1408557"/>
                  </a:lnTo>
                  <a:lnTo>
                    <a:pt x="312547" y="1409827"/>
                  </a:lnTo>
                  <a:lnTo>
                    <a:pt x="311175" y="1413637"/>
                  </a:lnTo>
                  <a:lnTo>
                    <a:pt x="311175" y="1414907"/>
                  </a:lnTo>
                  <a:lnTo>
                    <a:pt x="310489" y="1417447"/>
                  </a:lnTo>
                  <a:lnTo>
                    <a:pt x="310489" y="1421257"/>
                  </a:lnTo>
                  <a:lnTo>
                    <a:pt x="309803" y="1423797"/>
                  </a:lnTo>
                  <a:lnTo>
                    <a:pt x="309803" y="1426337"/>
                  </a:lnTo>
                  <a:lnTo>
                    <a:pt x="309118" y="1427607"/>
                  </a:lnTo>
                  <a:lnTo>
                    <a:pt x="309118" y="1432687"/>
                  </a:lnTo>
                  <a:lnTo>
                    <a:pt x="308432" y="1433957"/>
                  </a:lnTo>
                  <a:lnTo>
                    <a:pt x="308432" y="1440307"/>
                  </a:lnTo>
                  <a:lnTo>
                    <a:pt x="307746" y="1442847"/>
                  </a:lnTo>
                  <a:lnTo>
                    <a:pt x="307644" y="1446657"/>
                  </a:lnTo>
                  <a:lnTo>
                    <a:pt x="306489" y="1460627"/>
                  </a:lnTo>
                  <a:lnTo>
                    <a:pt x="306374" y="1470787"/>
                  </a:lnTo>
                  <a:lnTo>
                    <a:pt x="308432" y="1470787"/>
                  </a:lnTo>
                  <a:lnTo>
                    <a:pt x="309118" y="1465707"/>
                  </a:lnTo>
                  <a:lnTo>
                    <a:pt x="309803" y="1459357"/>
                  </a:lnTo>
                  <a:lnTo>
                    <a:pt x="309803" y="1453007"/>
                  </a:lnTo>
                  <a:lnTo>
                    <a:pt x="310489" y="1449197"/>
                  </a:lnTo>
                  <a:lnTo>
                    <a:pt x="310489" y="1445387"/>
                  </a:lnTo>
                  <a:lnTo>
                    <a:pt x="311175" y="1441577"/>
                  </a:lnTo>
                  <a:lnTo>
                    <a:pt x="311175" y="1437767"/>
                  </a:lnTo>
                  <a:lnTo>
                    <a:pt x="311861" y="1435227"/>
                  </a:lnTo>
                  <a:lnTo>
                    <a:pt x="311861" y="1431417"/>
                  </a:lnTo>
                  <a:lnTo>
                    <a:pt x="312547" y="1430147"/>
                  </a:lnTo>
                  <a:lnTo>
                    <a:pt x="313804" y="1416177"/>
                  </a:lnTo>
                  <a:lnTo>
                    <a:pt x="313918" y="1412367"/>
                  </a:lnTo>
                  <a:lnTo>
                    <a:pt x="315290" y="1409827"/>
                  </a:lnTo>
                  <a:lnTo>
                    <a:pt x="315290" y="1406017"/>
                  </a:lnTo>
                  <a:close/>
                </a:path>
                <a:path w="3075940" h="2738120">
                  <a:moveTo>
                    <a:pt x="315290" y="165100"/>
                  </a:moveTo>
                  <a:lnTo>
                    <a:pt x="314604" y="163830"/>
                  </a:lnTo>
                  <a:lnTo>
                    <a:pt x="314604" y="162560"/>
                  </a:lnTo>
                  <a:lnTo>
                    <a:pt x="312547" y="158750"/>
                  </a:lnTo>
                  <a:lnTo>
                    <a:pt x="312547" y="157480"/>
                  </a:lnTo>
                  <a:lnTo>
                    <a:pt x="311861" y="157480"/>
                  </a:lnTo>
                  <a:lnTo>
                    <a:pt x="310489" y="158750"/>
                  </a:lnTo>
                  <a:lnTo>
                    <a:pt x="311175" y="160020"/>
                  </a:lnTo>
                  <a:lnTo>
                    <a:pt x="309803" y="161290"/>
                  </a:lnTo>
                  <a:lnTo>
                    <a:pt x="309803" y="162560"/>
                  </a:lnTo>
                  <a:lnTo>
                    <a:pt x="310489" y="162560"/>
                  </a:lnTo>
                  <a:lnTo>
                    <a:pt x="311175" y="167640"/>
                  </a:lnTo>
                  <a:lnTo>
                    <a:pt x="311175" y="170180"/>
                  </a:lnTo>
                  <a:lnTo>
                    <a:pt x="311861" y="171450"/>
                  </a:lnTo>
                  <a:lnTo>
                    <a:pt x="311861" y="173990"/>
                  </a:lnTo>
                  <a:lnTo>
                    <a:pt x="313232" y="176530"/>
                  </a:lnTo>
                  <a:lnTo>
                    <a:pt x="315290" y="176530"/>
                  </a:lnTo>
                  <a:lnTo>
                    <a:pt x="315290" y="165100"/>
                  </a:lnTo>
                  <a:close/>
                </a:path>
                <a:path w="3075940" h="2738120">
                  <a:moveTo>
                    <a:pt x="315976" y="1638427"/>
                  </a:moveTo>
                  <a:lnTo>
                    <a:pt x="315290" y="1638427"/>
                  </a:lnTo>
                  <a:lnTo>
                    <a:pt x="315290" y="1637792"/>
                  </a:lnTo>
                  <a:lnTo>
                    <a:pt x="314604" y="1637157"/>
                  </a:lnTo>
                  <a:lnTo>
                    <a:pt x="313918" y="1638427"/>
                  </a:lnTo>
                  <a:lnTo>
                    <a:pt x="313918" y="1639697"/>
                  </a:lnTo>
                  <a:lnTo>
                    <a:pt x="313232" y="1639697"/>
                  </a:lnTo>
                  <a:lnTo>
                    <a:pt x="313232" y="1643507"/>
                  </a:lnTo>
                  <a:lnTo>
                    <a:pt x="312547" y="1644777"/>
                  </a:lnTo>
                  <a:lnTo>
                    <a:pt x="312547" y="1648587"/>
                  </a:lnTo>
                  <a:lnTo>
                    <a:pt x="311861" y="1651127"/>
                  </a:lnTo>
                  <a:lnTo>
                    <a:pt x="311861" y="1656207"/>
                  </a:lnTo>
                  <a:lnTo>
                    <a:pt x="311175" y="1660017"/>
                  </a:lnTo>
                  <a:lnTo>
                    <a:pt x="311175" y="1671447"/>
                  </a:lnTo>
                  <a:lnTo>
                    <a:pt x="310489" y="1673987"/>
                  </a:lnTo>
                  <a:lnTo>
                    <a:pt x="310489" y="1707007"/>
                  </a:lnTo>
                  <a:lnTo>
                    <a:pt x="311861" y="1707007"/>
                  </a:lnTo>
                  <a:lnTo>
                    <a:pt x="312432" y="1700657"/>
                  </a:lnTo>
                  <a:lnTo>
                    <a:pt x="312547" y="1693037"/>
                  </a:lnTo>
                  <a:lnTo>
                    <a:pt x="313232" y="1686687"/>
                  </a:lnTo>
                  <a:lnTo>
                    <a:pt x="313232" y="1682877"/>
                  </a:lnTo>
                  <a:lnTo>
                    <a:pt x="313918" y="1677797"/>
                  </a:lnTo>
                  <a:lnTo>
                    <a:pt x="313918" y="1667637"/>
                  </a:lnTo>
                  <a:lnTo>
                    <a:pt x="314604" y="1665097"/>
                  </a:lnTo>
                  <a:lnTo>
                    <a:pt x="314604" y="1656207"/>
                  </a:lnTo>
                  <a:lnTo>
                    <a:pt x="315290" y="1651127"/>
                  </a:lnTo>
                  <a:lnTo>
                    <a:pt x="315290" y="1639697"/>
                  </a:lnTo>
                  <a:lnTo>
                    <a:pt x="315976" y="1639697"/>
                  </a:lnTo>
                  <a:lnTo>
                    <a:pt x="315976" y="1638427"/>
                  </a:lnTo>
                  <a:close/>
                </a:path>
                <a:path w="3075940" h="2738120">
                  <a:moveTo>
                    <a:pt x="316661" y="2020697"/>
                  </a:moveTo>
                  <a:lnTo>
                    <a:pt x="315976" y="2016887"/>
                  </a:lnTo>
                  <a:lnTo>
                    <a:pt x="315976" y="1997837"/>
                  </a:lnTo>
                  <a:lnTo>
                    <a:pt x="315290" y="1994027"/>
                  </a:lnTo>
                  <a:lnTo>
                    <a:pt x="315290" y="1962277"/>
                  </a:lnTo>
                  <a:lnTo>
                    <a:pt x="313918" y="1962277"/>
                  </a:lnTo>
                  <a:lnTo>
                    <a:pt x="313918" y="2018157"/>
                  </a:lnTo>
                  <a:lnTo>
                    <a:pt x="314604" y="2023237"/>
                  </a:lnTo>
                  <a:lnTo>
                    <a:pt x="315264" y="2029333"/>
                  </a:lnTo>
                  <a:lnTo>
                    <a:pt x="315290" y="2030857"/>
                  </a:lnTo>
                  <a:lnTo>
                    <a:pt x="316661" y="2030857"/>
                  </a:lnTo>
                  <a:lnTo>
                    <a:pt x="316661" y="2020697"/>
                  </a:lnTo>
                  <a:close/>
                </a:path>
                <a:path w="3075940" h="2738120">
                  <a:moveTo>
                    <a:pt x="316661" y="1637157"/>
                  </a:moveTo>
                  <a:lnTo>
                    <a:pt x="315290" y="1637157"/>
                  </a:lnTo>
                  <a:lnTo>
                    <a:pt x="315290" y="1637792"/>
                  </a:lnTo>
                  <a:lnTo>
                    <a:pt x="315976" y="1638427"/>
                  </a:lnTo>
                  <a:lnTo>
                    <a:pt x="316661" y="1638427"/>
                  </a:lnTo>
                  <a:lnTo>
                    <a:pt x="316661" y="1637157"/>
                  </a:lnTo>
                  <a:close/>
                </a:path>
                <a:path w="3075940" h="2738120">
                  <a:moveTo>
                    <a:pt x="317347" y="2404300"/>
                  </a:moveTo>
                  <a:lnTo>
                    <a:pt x="316661" y="2404300"/>
                  </a:lnTo>
                  <a:lnTo>
                    <a:pt x="316661" y="2405570"/>
                  </a:lnTo>
                  <a:lnTo>
                    <a:pt x="315976" y="2405570"/>
                  </a:lnTo>
                  <a:lnTo>
                    <a:pt x="314604" y="2409380"/>
                  </a:lnTo>
                  <a:lnTo>
                    <a:pt x="313918" y="2413190"/>
                  </a:lnTo>
                  <a:lnTo>
                    <a:pt x="313232" y="2414460"/>
                  </a:lnTo>
                  <a:lnTo>
                    <a:pt x="312547" y="2417000"/>
                  </a:lnTo>
                  <a:lnTo>
                    <a:pt x="312547" y="2422080"/>
                  </a:lnTo>
                  <a:lnTo>
                    <a:pt x="311861" y="2423350"/>
                  </a:lnTo>
                  <a:lnTo>
                    <a:pt x="311861" y="2436050"/>
                  </a:lnTo>
                  <a:lnTo>
                    <a:pt x="311175" y="2439860"/>
                  </a:lnTo>
                  <a:lnTo>
                    <a:pt x="311175" y="2441130"/>
                  </a:lnTo>
                  <a:lnTo>
                    <a:pt x="312547" y="2441130"/>
                  </a:lnTo>
                  <a:lnTo>
                    <a:pt x="312547" y="2438590"/>
                  </a:lnTo>
                  <a:lnTo>
                    <a:pt x="313232" y="2434780"/>
                  </a:lnTo>
                  <a:lnTo>
                    <a:pt x="313232" y="2430970"/>
                  </a:lnTo>
                  <a:lnTo>
                    <a:pt x="313918" y="2427160"/>
                  </a:lnTo>
                  <a:lnTo>
                    <a:pt x="313918" y="2424620"/>
                  </a:lnTo>
                  <a:lnTo>
                    <a:pt x="315290" y="2415730"/>
                  </a:lnTo>
                  <a:lnTo>
                    <a:pt x="315887" y="2412377"/>
                  </a:lnTo>
                  <a:lnTo>
                    <a:pt x="315976" y="2408110"/>
                  </a:lnTo>
                  <a:lnTo>
                    <a:pt x="317347" y="2405570"/>
                  </a:lnTo>
                  <a:lnTo>
                    <a:pt x="317347" y="2404300"/>
                  </a:lnTo>
                  <a:close/>
                </a:path>
                <a:path w="3075940" h="2738120">
                  <a:moveTo>
                    <a:pt x="317347" y="2335720"/>
                  </a:moveTo>
                  <a:lnTo>
                    <a:pt x="314604" y="2335720"/>
                  </a:lnTo>
                  <a:lnTo>
                    <a:pt x="313232" y="2336990"/>
                  </a:lnTo>
                  <a:lnTo>
                    <a:pt x="313232" y="2343340"/>
                  </a:lnTo>
                  <a:lnTo>
                    <a:pt x="313918" y="2347150"/>
                  </a:lnTo>
                  <a:lnTo>
                    <a:pt x="313918" y="2350960"/>
                  </a:lnTo>
                  <a:lnTo>
                    <a:pt x="312547" y="2357310"/>
                  </a:lnTo>
                  <a:lnTo>
                    <a:pt x="311861" y="2359850"/>
                  </a:lnTo>
                  <a:lnTo>
                    <a:pt x="310489" y="2367470"/>
                  </a:lnTo>
                  <a:lnTo>
                    <a:pt x="310489" y="2370010"/>
                  </a:lnTo>
                  <a:lnTo>
                    <a:pt x="308432" y="2381440"/>
                  </a:lnTo>
                  <a:lnTo>
                    <a:pt x="307746" y="2387790"/>
                  </a:lnTo>
                  <a:lnTo>
                    <a:pt x="306374" y="2392870"/>
                  </a:lnTo>
                  <a:lnTo>
                    <a:pt x="305689" y="2399220"/>
                  </a:lnTo>
                  <a:lnTo>
                    <a:pt x="306374" y="2400490"/>
                  </a:lnTo>
                  <a:lnTo>
                    <a:pt x="307060" y="2400490"/>
                  </a:lnTo>
                  <a:lnTo>
                    <a:pt x="307746" y="2399220"/>
                  </a:lnTo>
                  <a:lnTo>
                    <a:pt x="309118" y="2394140"/>
                  </a:lnTo>
                  <a:lnTo>
                    <a:pt x="309803" y="2387790"/>
                  </a:lnTo>
                  <a:lnTo>
                    <a:pt x="311175" y="2381440"/>
                  </a:lnTo>
                  <a:lnTo>
                    <a:pt x="313232" y="2370010"/>
                  </a:lnTo>
                  <a:lnTo>
                    <a:pt x="314604" y="2363660"/>
                  </a:lnTo>
                  <a:lnTo>
                    <a:pt x="314604" y="2361120"/>
                  </a:lnTo>
                  <a:lnTo>
                    <a:pt x="315290" y="2357310"/>
                  </a:lnTo>
                  <a:lnTo>
                    <a:pt x="315290" y="2353500"/>
                  </a:lnTo>
                  <a:lnTo>
                    <a:pt x="315976" y="2350960"/>
                  </a:lnTo>
                  <a:lnTo>
                    <a:pt x="315976" y="2344610"/>
                  </a:lnTo>
                  <a:lnTo>
                    <a:pt x="315290" y="2342070"/>
                  </a:lnTo>
                  <a:lnTo>
                    <a:pt x="315290" y="2336990"/>
                  </a:lnTo>
                  <a:lnTo>
                    <a:pt x="317347" y="2336990"/>
                  </a:lnTo>
                  <a:lnTo>
                    <a:pt x="317347" y="2335720"/>
                  </a:lnTo>
                  <a:close/>
                </a:path>
                <a:path w="3075940" h="2738120">
                  <a:moveTo>
                    <a:pt x="317347" y="2296350"/>
                  </a:moveTo>
                  <a:lnTo>
                    <a:pt x="315976" y="2296350"/>
                  </a:lnTo>
                  <a:lnTo>
                    <a:pt x="314604" y="2297620"/>
                  </a:lnTo>
                  <a:lnTo>
                    <a:pt x="313232" y="2302700"/>
                  </a:lnTo>
                  <a:lnTo>
                    <a:pt x="311861" y="2306510"/>
                  </a:lnTo>
                  <a:lnTo>
                    <a:pt x="311861" y="2314130"/>
                  </a:lnTo>
                  <a:lnTo>
                    <a:pt x="311175" y="2316670"/>
                  </a:lnTo>
                  <a:lnTo>
                    <a:pt x="307746" y="2336990"/>
                  </a:lnTo>
                  <a:lnTo>
                    <a:pt x="307632" y="2343340"/>
                  </a:lnTo>
                  <a:lnTo>
                    <a:pt x="307060" y="2349690"/>
                  </a:lnTo>
                  <a:lnTo>
                    <a:pt x="305689" y="2358580"/>
                  </a:lnTo>
                  <a:lnTo>
                    <a:pt x="305689" y="2367470"/>
                  </a:lnTo>
                  <a:lnTo>
                    <a:pt x="307060" y="2367470"/>
                  </a:lnTo>
                  <a:lnTo>
                    <a:pt x="307060" y="2366200"/>
                  </a:lnTo>
                  <a:lnTo>
                    <a:pt x="307746" y="2362390"/>
                  </a:lnTo>
                  <a:lnTo>
                    <a:pt x="307746" y="2359850"/>
                  </a:lnTo>
                  <a:lnTo>
                    <a:pt x="308432" y="2356040"/>
                  </a:lnTo>
                  <a:lnTo>
                    <a:pt x="309803" y="2349690"/>
                  </a:lnTo>
                  <a:lnTo>
                    <a:pt x="310489" y="2340800"/>
                  </a:lnTo>
                  <a:lnTo>
                    <a:pt x="311861" y="2333180"/>
                  </a:lnTo>
                  <a:lnTo>
                    <a:pt x="312547" y="2330640"/>
                  </a:lnTo>
                  <a:lnTo>
                    <a:pt x="312547" y="2328100"/>
                  </a:lnTo>
                  <a:lnTo>
                    <a:pt x="313232" y="2325560"/>
                  </a:lnTo>
                  <a:lnTo>
                    <a:pt x="313232" y="2323020"/>
                  </a:lnTo>
                  <a:lnTo>
                    <a:pt x="313918" y="2320480"/>
                  </a:lnTo>
                  <a:lnTo>
                    <a:pt x="313918" y="2317940"/>
                  </a:lnTo>
                  <a:lnTo>
                    <a:pt x="314604" y="2315400"/>
                  </a:lnTo>
                  <a:lnTo>
                    <a:pt x="313918" y="2307780"/>
                  </a:lnTo>
                  <a:lnTo>
                    <a:pt x="315290" y="2302700"/>
                  </a:lnTo>
                  <a:lnTo>
                    <a:pt x="315976" y="2301430"/>
                  </a:lnTo>
                  <a:lnTo>
                    <a:pt x="315976" y="2298890"/>
                  </a:lnTo>
                  <a:lnTo>
                    <a:pt x="317347" y="2297620"/>
                  </a:lnTo>
                  <a:lnTo>
                    <a:pt x="317347" y="2296350"/>
                  </a:lnTo>
                  <a:close/>
                </a:path>
                <a:path w="3075940" h="2738120">
                  <a:moveTo>
                    <a:pt x="317347" y="1487297"/>
                  </a:moveTo>
                  <a:lnTo>
                    <a:pt x="315976" y="1487297"/>
                  </a:lnTo>
                  <a:lnTo>
                    <a:pt x="315290" y="1488567"/>
                  </a:lnTo>
                  <a:lnTo>
                    <a:pt x="314604" y="1491107"/>
                  </a:lnTo>
                  <a:lnTo>
                    <a:pt x="314604" y="1492377"/>
                  </a:lnTo>
                  <a:lnTo>
                    <a:pt x="313918" y="1494917"/>
                  </a:lnTo>
                  <a:lnTo>
                    <a:pt x="313918" y="1496187"/>
                  </a:lnTo>
                  <a:lnTo>
                    <a:pt x="313232" y="1498727"/>
                  </a:lnTo>
                  <a:lnTo>
                    <a:pt x="313232" y="1501267"/>
                  </a:lnTo>
                  <a:lnTo>
                    <a:pt x="311861" y="1506347"/>
                  </a:lnTo>
                  <a:lnTo>
                    <a:pt x="311861" y="1508887"/>
                  </a:lnTo>
                  <a:lnTo>
                    <a:pt x="311175" y="1511427"/>
                  </a:lnTo>
                  <a:lnTo>
                    <a:pt x="311175" y="1513967"/>
                  </a:lnTo>
                  <a:lnTo>
                    <a:pt x="310489" y="1515237"/>
                  </a:lnTo>
                  <a:lnTo>
                    <a:pt x="310489" y="1516507"/>
                  </a:lnTo>
                  <a:lnTo>
                    <a:pt x="309803" y="1521587"/>
                  </a:lnTo>
                  <a:lnTo>
                    <a:pt x="309803" y="1525397"/>
                  </a:lnTo>
                  <a:lnTo>
                    <a:pt x="309118" y="1530477"/>
                  </a:lnTo>
                  <a:lnTo>
                    <a:pt x="307060" y="1549527"/>
                  </a:lnTo>
                  <a:lnTo>
                    <a:pt x="307060" y="1550797"/>
                  </a:lnTo>
                  <a:lnTo>
                    <a:pt x="309118" y="1550797"/>
                  </a:lnTo>
                  <a:lnTo>
                    <a:pt x="310489" y="1543177"/>
                  </a:lnTo>
                  <a:lnTo>
                    <a:pt x="311175" y="1534274"/>
                  </a:lnTo>
                  <a:lnTo>
                    <a:pt x="312547" y="1527937"/>
                  </a:lnTo>
                  <a:lnTo>
                    <a:pt x="313232" y="1522857"/>
                  </a:lnTo>
                  <a:lnTo>
                    <a:pt x="313232" y="1520317"/>
                  </a:lnTo>
                  <a:lnTo>
                    <a:pt x="314604" y="1511427"/>
                  </a:lnTo>
                  <a:lnTo>
                    <a:pt x="314604" y="1507617"/>
                  </a:lnTo>
                  <a:lnTo>
                    <a:pt x="315290" y="1503807"/>
                  </a:lnTo>
                  <a:lnTo>
                    <a:pt x="315290" y="1501267"/>
                  </a:lnTo>
                  <a:lnTo>
                    <a:pt x="315976" y="1498727"/>
                  </a:lnTo>
                  <a:lnTo>
                    <a:pt x="315976" y="1493647"/>
                  </a:lnTo>
                  <a:lnTo>
                    <a:pt x="316661" y="1492377"/>
                  </a:lnTo>
                  <a:lnTo>
                    <a:pt x="316661" y="1491107"/>
                  </a:lnTo>
                  <a:lnTo>
                    <a:pt x="315976" y="1488567"/>
                  </a:lnTo>
                  <a:lnTo>
                    <a:pt x="316661" y="1488567"/>
                  </a:lnTo>
                  <a:lnTo>
                    <a:pt x="317347" y="1487297"/>
                  </a:lnTo>
                  <a:close/>
                </a:path>
                <a:path w="3075940" h="2738120">
                  <a:moveTo>
                    <a:pt x="318033" y="1854327"/>
                  </a:moveTo>
                  <a:lnTo>
                    <a:pt x="316661" y="1854327"/>
                  </a:lnTo>
                  <a:lnTo>
                    <a:pt x="315976" y="1855597"/>
                  </a:lnTo>
                  <a:lnTo>
                    <a:pt x="315976" y="1856867"/>
                  </a:lnTo>
                  <a:lnTo>
                    <a:pt x="315290" y="1858137"/>
                  </a:lnTo>
                  <a:lnTo>
                    <a:pt x="315290" y="1864487"/>
                  </a:lnTo>
                  <a:lnTo>
                    <a:pt x="314604" y="1867027"/>
                  </a:lnTo>
                  <a:lnTo>
                    <a:pt x="314604" y="1869567"/>
                  </a:lnTo>
                  <a:lnTo>
                    <a:pt x="313918" y="1873377"/>
                  </a:lnTo>
                  <a:lnTo>
                    <a:pt x="313918" y="1880997"/>
                  </a:lnTo>
                  <a:lnTo>
                    <a:pt x="313232" y="1886077"/>
                  </a:lnTo>
                  <a:lnTo>
                    <a:pt x="313232" y="1891157"/>
                  </a:lnTo>
                  <a:lnTo>
                    <a:pt x="312547" y="1896237"/>
                  </a:lnTo>
                  <a:lnTo>
                    <a:pt x="312547" y="1900047"/>
                  </a:lnTo>
                  <a:lnTo>
                    <a:pt x="311861" y="1906397"/>
                  </a:lnTo>
                  <a:lnTo>
                    <a:pt x="311175" y="1911477"/>
                  </a:lnTo>
                  <a:lnTo>
                    <a:pt x="311175" y="1916557"/>
                  </a:lnTo>
                  <a:lnTo>
                    <a:pt x="310489" y="1922907"/>
                  </a:lnTo>
                  <a:lnTo>
                    <a:pt x="310413" y="1930527"/>
                  </a:lnTo>
                  <a:lnTo>
                    <a:pt x="310083" y="1935607"/>
                  </a:lnTo>
                  <a:lnTo>
                    <a:pt x="309575" y="1948307"/>
                  </a:lnTo>
                  <a:lnTo>
                    <a:pt x="309118" y="1957197"/>
                  </a:lnTo>
                  <a:lnTo>
                    <a:pt x="310489" y="1957197"/>
                  </a:lnTo>
                  <a:lnTo>
                    <a:pt x="312547" y="1924177"/>
                  </a:lnTo>
                  <a:lnTo>
                    <a:pt x="313232" y="1917827"/>
                  </a:lnTo>
                  <a:lnTo>
                    <a:pt x="313804" y="1911477"/>
                  </a:lnTo>
                  <a:lnTo>
                    <a:pt x="313918" y="1900047"/>
                  </a:lnTo>
                  <a:lnTo>
                    <a:pt x="314604" y="1897507"/>
                  </a:lnTo>
                  <a:lnTo>
                    <a:pt x="314604" y="1889887"/>
                  </a:lnTo>
                  <a:lnTo>
                    <a:pt x="315290" y="1886077"/>
                  </a:lnTo>
                  <a:lnTo>
                    <a:pt x="315290" y="1873377"/>
                  </a:lnTo>
                  <a:lnTo>
                    <a:pt x="315976" y="1869567"/>
                  </a:lnTo>
                  <a:lnTo>
                    <a:pt x="315976" y="1863217"/>
                  </a:lnTo>
                  <a:lnTo>
                    <a:pt x="316661" y="1861947"/>
                  </a:lnTo>
                  <a:lnTo>
                    <a:pt x="316661" y="1856867"/>
                  </a:lnTo>
                  <a:lnTo>
                    <a:pt x="317347" y="1856867"/>
                  </a:lnTo>
                  <a:lnTo>
                    <a:pt x="318033" y="1855597"/>
                  </a:lnTo>
                  <a:lnTo>
                    <a:pt x="317347" y="1855597"/>
                  </a:lnTo>
                  <a:lnTo>
                    <a:pt x="318033" y="1854327"/>
                  </a:lnTo>
                  <a:close/>
                </a:path>
                <a:path w="3075940" h="2738120">
                  <a:moveTo>
                    <a:pt x="319405" y="1131684"/>
                  </a:moveTo>
                  <a:lnTo>
                    <a:pt x="318719" y="1130414"/>
                  </a:lnTo>
                  <a:lnTo>
                    <a:pt x="316661" y="1130414"/>
                  </a:lnTo>
                  <a:lnTo>
                    <a:pt x="316661" y="1131684"/>
                  </a:lnTo>
                  <a:lnTo>
                    <a:pt x="317347" y="1131684"/>
                  </a:lnTo>
                  <a:lnTo>
                    <a:pt x="317347" y="1132954"/>
                  </a:lnTo>
                  <a:lnTo>
                    <a:pt x="315976" y="1135494"/>
                  </a:lnTo>
                  <a:lnTo>
                    <a:pt x="315976" y="1136764"/>
                  </a:lnTo>
                  <a:lnTo>
                    <a:pt x="313918" y="1144384"/>
                  </a:lnTo>
                  <a:lnTo>
                    <a:pt x="312547" y="1146924"/>
                  </a:lnTo>
                  <a:lnTo>
                    <a:pt x="312547" y="1150734"/>
                  </a:lnTo>
                  <a:lnTo>
                    <a:pt x="311861" y="1153274"/>
                  </a:lnTo>
                  <a:lnTo>
                    <a:pt x="311861" y="1154544"/>
                  </a:lnTo>
                  <a:lnTo>
                    <a:pt x="309803" y="1171054"/>
                  </a:lnTo>
                  <a:lnTo>
                    <a:pt x="309803" y="1172324"/>
                  </a:lnTo>
                  <a:lnTo>
                    <a:pt x="311175" y="1172324"/>
                  </a:lnTo>
                  <a:lnTo>
                    <a:pt x="311175" y="1174864"/>
                  </a:lnTo>
                  <a:lnTo>
                    <a:pt x="309118" y="1185024"/>
                  </a:lnTo>
                  <a:lnTo>
                    <a:pt x="307746" y="1190104"/>
                  </a:lnTo>
                  <a:lnTo>
                    <a:pt x="307746" y="1193914"/>
                  </a:lnTo>
                  <a:lnTo>
                    <a:pt x="307060" y="1195184"/>
                  </a:lnTo>
                  <a:lnTo>
                    <a:pt x="307060" y="1197724"/>
                  </a:lnTo>
                  <a:lnTo>
                    <a:pt x="306374" y="1204074"/>
                  </a:lnTo>
                  <a:lnTo>
                    <a:pt x="305689" y="1209154"/>
                  </a:lnTo>
                  <a:lnTo>
                    <a:pt x="305003" y="1215504"/>
                  </a:lnTo>
                  <a:lnTo>
                    <a:pt x="305003" y="1216774"/>
                  </a:lnTo>
                  <a:lnTo>
                    <a:pt x="307060" y="1216774"/>
                  </a:lnTo>
                  <a:lnTo>
                    <a:pt x="309118" y="1204074"/>
                  </a:lnTo>
                  <a:lnTo>
                    <a:pt x="309803" y="1201534"/>
                  </a:lnTo>
                  <a:lnTo>
                    <a:pt x="309803" y="1198994"/>
                  </a:lnTo>
                  <a:lnTo>
                    <a:pt x="310489" y="1195184"/>
                  </a:lnTo>
                  <a:lnTo>
                    <a:pt x="310489" y="1193914"/>
                  </a:lnTo>
                  <a:lnTo>
                    <a:pt x="311175" y="1193914"/>
                  </a:lnTo>
                  <a:lnTo>
                    <a:pt x="311175" y="1190104"/>
                  </a:lnTo>
                  <a:lnTo>
                    <a:pt x="311861" y="1188834"/>
                  </a:lnTo>
                  <a:lnTo>
                    <a:pt x="311861" y="1183754"/>
                  </a:lnTo>
                  <a:lnTo>
                    <a:pt x="312547" y="1182484"/>
                  </a:lnTo>
                  <a:lnTo>
                    <a:pt x="312547" y="1179944"/>
                  </a:lnTo>
                  <a:lnTo>
                    <a:pt x="313232" y="1178674"/>
                  </a:lnTo>
                  <a:lnTo>
                    <a:pt x="313232" y="1171054"/>
                  </a:lnTo>
                  <a:lnTo>
                    <a:pt x="313232" y="1169784"/>
                  </a:lnTo>
                  <a:lnTo>
                    <a:pt x="312547" y="1169784"/>
                  </a:lnTo>
                  <a:lnTo>
                    <a:pt x="311861" y="1171054"/>
                  </a:lnTo>
                  <a:lnTo>
                    <a:pt x="312547" y="1167244"/>
                  </a:lnTo>
                  <a:lnTo>
                    <a:pt x="313918" y="1162164"/>
                  </a:lnTo>
                  <a:lnTo>
                    <a:pt x="314604" y="1158354"/>
                  </a:lnTo>
                  <a:lnTo>
                    <a:pt x="315290" y="1157084"/>
                  </a:lnTo>
                  <a:lnTo>
                    <a:pt x="314604" y="1152004"/>
                  </a:lnTo>
                  <a:lnTo>
                    <a:pt x="315290" y="1150734"/>
                  </a:lnTo>
                  <a:lnTo>
                    <a:pt x="315290" y="1146924"/>
                  </a:lnTo>
                  <a:lnTo>
                    <a:pt x="315976" y="1145654"/>
                  </a:lnTo>
                  <a:lnTo>
                    <a:pt x="315976" y="1144384"/>
                  </a:lnTo>
                  <a:lnTo>
                    <a:pt x="317347" y="1136764"/>
                  </a:lnTo>
                  <a:lnTo>
                    <a:pt x="317347" y="1135494"/>
                  </a:lnTo>
                  <a:lnTo>
                    <a:pt x="318719" y="1132954"/>
                  </a:lnTo>
                  <a:lnTo>
                    <a:pt x="318719" y="1131684"/>
                  </a:lnTo>
                  <a:lnTo>
                    <a:pt x="319405" y="1131684"/>
                  </a:lnTo>
                  <a:close/>
                </a:path>
                <a:path w="3075940" h="2738120">
                  <a:moveTo>
                    <a:pt x="320090" y="2438590"/>
                  </a:moveTo>
                  <a:lnTo>
                    <a:pt x="318719" y="2438590"/>
                  </a:lnTo>
                  <a:lnTo>
                    <a:pt x="318719" y="2439860"/>
                  </a:lnTo>
                  <a:lnTo>
                    <a:pt x="318033" y="2439860"/>
                  </a:lnTo>
                  <a:lnTo>
                    <a:pt x="318033" y="2441130"/>
                  </a:lnTo>
                  <a:lnTo>
                    <a:pt x="317347" y="2442400"/>
                  </a:lnTo>
                  <a:lnTo>
                    <a:pt x="317347" y="2447480"/>
                  </a:lnTo>
                  <a:lnTo>
                    <a:pt x="319405" y="2447480"/>
                  </a:lnTo>
                  <a:lnTo>
                    <a:pt x="319405" y="2444940"/>
                  </a:lnTo>
                  <a:lnTo>
                    <a:pt x="320090" y="2443670"/>
                  </a:lnTo>
                  <a:lnTo>
                    <a:pt x="320090" y="2438590"/>
                  </a:lnTo>
                  <a:close/>
                </a:path>
                <a:path w="3075940" h="2738120">
                  <a:moveTo>
                    <a:pt x="320090" y="1531747"/>
                  </a:moveTo>
                  <a:lnTo>
                    <a:pt x="319405" y="1530477"/>
                  </a:lnTo>
                  <a:lnTo>
                    <a:pt x="318033" y="1530477"/>
                  </a:lnTo>
                  <a:lnTo>
                    <a:pt x="318033" y="1531747"/>
                  </a:lnTo>
                  <a:lnTo>
                    <a:pt x="318719" y="1531747"/>
                  </a:lnTo>
                  <a:lnTo>
                    <a:pt x="318719" y="1533017"/>
                  </a:lnTo>
                  <a:lnTo>
                    <a:pt x="317347" y="1535557"/>
                  </a:lnTo>
                  <a:lnTo>
                    <a:pt x="317347" y="1538097"/>
                  </a:lnTo>
                  <a:lnTo>
                    <a:pt x="316661" y="1539367"/>
                  </a:lnTo>
                  <a:lnTo>
                    <a:pt x="316661" y="1543177"/>
                  </a:lnTo>
                  <a:lnTo>
                    <a:pt x="315976" y="1544447"/>
                  </a:lnTo>
                  <a:lnTo>
                    <a:pt x="315976" y="1548257"/>
                  </a:lnTo>
                  <a:lnTo>
                    <a:pt x="315290" y="1549527"/>
                  </a:lnTo>
                  <a:lnTo>
                    <a:pt x="315290" y="1552067"/>
                  </a:lnTo>
                  <a:lnTo>
                    <a:pt x="314604" y="1554594"/>
                  </a:lnTo>
                  <a:lnTo>
                    <a:pt x="314604" y="1555877"/>
                  </a:lnTo>
                  <a:lnTo>
                    <a:pt x="313918" y="1558417"/>
                  </a:lnTo>
                  <a:lnTo>
                    <a:pt x="313918" y="1564767"/>
                  </a:lnTo>
                  <a:lnTo>
                    <a:pt x="313232" y="1567307"/>
                  </a:lnTo>
                  <a:lnTo>
                    <a:pt x="313232" y="1572387"/>
                  </a:lnTo>
                  <a:lnTo>
                    <a:pt x="315290" y="1572387"/>
                  </a:lnTo>
                  <a:lnTo>
                    <a:pt x="315976" y="1567307"/>
                  </a:lnTo>
                  <a:lnTo>
                    <a:pt x="316661" y="1560957"/>
                  </a:lnTo>
                  <a:lnTo>
                    <a:pt x="317258" y="1557655"/>
                  </a:lnTo>
                  <a:lnTo>
                    <a:pt x="317347" y="1555877"/>
                  </a:lnTo>
                  <a:lnTo>
                    <a:pt x="318033" y="1553337"/>
                  </a:lnTo>
                  <a:lnTo>
                    <a:pt x="318033" y="1548257"/>
                  </a:lnTo>
                  <a:lnTo>
                    <a:pt x="318719" y="1546987"/>
                  </a:lnTo>
                  <a:lnTo>
                    <a:pt x="319405" y="1536827"/>
                  </a:lnTo>
                  <a:lnTo>
                    <a:pt x="320090" y="1534287"/>
                  </a:lnTo>
                  <a:lnTo>
                    <a:pt x="320090" y="1531747"/>
                  </a:lnTo>
                  <a:close/>
                </a:path>
                <a:path w="3075940" h="2738120">
                  <a:moveTo>
                    <a:pt x="320776" y="1581277"/>
                  </a:moveTo>
                  <a:lnTo>
                    <a:pt x="320090" y="1578737"/>
                  </a:lnTo>
                  <a:lnTo>
                    <a:pt x="320090" y="1577467"/>
                  </a:lnTo>
                  <a:lnTo>
                    <a:pt x="319405" y="1577467"/>
                  </a:lnTo>
                  <a:lnTo>
                    <a:pt x="318719" y="1578737"/>
                  </a:lnTo>
                  <a:lnTo>
                    <a:pt x="318719" y="1577467"/>
                  </a:lnTo>
                  <a:lnTo>
                    <a:pt x="318033" y="1577467"/>
                  </a:lnTo>
                  <a:lnTo>
                    <a:pt x="317957" y="1582547"/>
                  </a:lnTo>
                  <a:lnTo>
                    <a:pt x="317423" y="1591437"/>
                  </a:lnTo>
                  <a:lnTo>
                    <a:pt x="317347" y="1595247"/>
                  </a:lnTo>
                  <a:lnTo>
                    <a:pt x="316725" y="1607947"/>
                  </a:lnTo>
                  <a:lnTo>
                    <a:pt x="316661" y="1610487"/>
                  </a:lnTo>
                  <a:lnTo>
                    <a:pt x="318033" y="1610487"/>
                  </a:lnTo>
                  <a:lnTo>
                    <a:pt x="318033" y="1609217"/>
                  </a:lnTo>
                  <a:lnTo>
                    <a:pt x="319405" y="1601597"/>
                  </a:lnTo>
                  <a:lnTo>
                    <a:pt x="319405" y="1582547"/>
                  </a:lnTo>
                  <a:lnTo>
                    <a:pt x="320776" y="1581277"/>
                  </a:lnTo>
                  <a:close/>
                </a:path>
                <a:path w="3075940" h="2738120">
                  <a:moveTo>
                    <a:pt x="320776" y="1032624"/>
                  </a:moveTo>
                  <a:lnTo>
                    <a:pt x="319405" y="1032624"/>
                  </a:lnTo>
                  <a:lnTo>
                    <a:pt x="317347" y="1037704"/>
                  </a:lnTo>
                  <a:lnTo>
                    <a:pt x="316661" y="1037704"/>
                  </a:lnTo>
                  <a:lnTo>
                    <a:pt x="316661" y="1049134"/>
                  </a:lnTo>
                  <a:lnTo>
                    <a:pt x="315976" y="1051674"/>
                  </a:lnTo>
                  <a:lnTo>
                    <a:pt x="316661" y="1052944"/>
                  </a:lnTo>
                  <a:lnTo>
                    <a:pt x="316661" y="1051674"/>
                  </a:lnTo>
                  <a:lnTo>
                    <a:pt x="317347" y="1050404"/>
                  </a:lnTo>
                  <a:lnTo>
                    <a:pt x="317347" y="1049134"/>
                  </a:lnTo>
                  <a:lnTo>
                    <a:pt x="318033" y="1046594"/>
                  </a:lnTo>
                  <a:lnTo>
                    <a:pt x="318033" y="1045324"/>
                  </a:lnTo>
                  <a:lnTo>
                    <a:pt x="318719" y="1044054"/>
                  </a:lnTo>
                  <a:lnTo>
                    <a:pt x="318719" y="1042784"/>
                  </a:lnTo>
                  <a:lnTo>
                    <a:pt x="319405" y="1037704"/>
                  </a:lnTo>
                  <a:lnTo>
                    <a:pt x="319405" y="1036434"/>
                  </a:lnTo>
                  <a:lnTo>
                    <a:pt x="320776" y="1033894"/>
                  </a:lnTo>
                  <a:lnTo>
                    <a:pt x="320776" y="1032624"/>
                  </a:lnTo>
                  <a:close/>
                </a:path>
                <a:path w="3075940" h="2738120">
                  <a:moveTo>
                    <a:pt x="322834" y="2193480"/>
                  </a:moveTo>
                  <a:lnTo>
                    <a:pt x="321462" y="2193480"/>
                  </a:lnTo>
                  <a:lnTo>
                    <a:pt x="321462" y="2194750"/>
                  </a:lnTo>
                  <a:lnTo>
                    <a:pt x="320776" y="2196020"/>
                  </a:lnTo>
                  <a:lnTo>
                    <a:pt x="320090" y="2201100"/>
                  </a:lnTo>
                  <a:lnTo>
                    <a:pt x="319405" y="2201100"/>
                  </a:lnTo>
                  <a:lnTo>
                    <a:pt x="315290" y="2217610"/>
                  </a:lnTo>
                  <a:lnTo>
                    <a:pt x="314604" y="2220150"/>
                  </a:lnTo>
                  <a:lnTo>
                    <a:pt x="313918" y="2221420"/>
                  </a:lnTo>
                  <a:lnTo>
                    <a:pt x="313918" y="2225230"/>
                  </a:lnTo>
                  <a:lnTo>
                    <a:pt x="313232" y="2226500"/>
                  </a:lnTo>
                  <a:lnTo>
                    <a:pt x="313232" y="2227770"/>
                  </a:lnTo>
                  <a:lnTo>
                    <a:pt x="312547" y="2229040"/>
                  </a:lnTo>
                  <a:lnTo>
                    <a:pt x="311861" y="2234120"/>
                  </a:lnTo>
                  <a:lnTo>
                    <a:pt x="311175" y="2236660"/>
                  </a:lnTo>
                  <a:lnTo>
                    <a:pt x="309803" y="2240470"/>
                  </a:lnTo>
                  <a:lnTo>
                    <a:pt x="307060" y="2253170"/>
                  </a:lnTo>
                  <a:lnTo>
                    <a:pt x="306374" y="2258250"/>
                  </a:lnTo>
                  <a:lnTo>
                    <a:pt x="307060" y="2259520"/>
                  </a:lnTo>
                  <a:lnTo>
                    <a:pt x="307746" y="2259520"/>
                  </a:lnTo>
                  <a:lnTo>
                    <a:pt x="308432" y="2258250"/>
                  </a:lnTo>
                  <a:lnTo>
                    <a:pt x="318719" y="2217610"/>
                  </a:lnTo>
                  <a:lnTo>
                    <a:pt x="321462" y="2201100"/>
                  </a:lnTo>
                  <a:lnTo>
                    <a:pt x="322148" y="2196020"/>
                  </a:lnTo>
                  <a:lnTo>
                    <a:pt x="322834" y="2194750"/>
                  </a:lnTo>
                  <a:lnTo>
                    <a:pt x="322834" y="2193480"/>
                  </a:lnTo>
                  <a:close/>
                </a:path>
                <a:path w="3075940" h="2738120">
                  <a:moveTo>
                    <a:pt x="322834" y="1966087"/>
                  </a:moveTo>
                  <a:lnTo>
                    <a:pt x="321462" y="1964817"/>
                  </a:lnTo>
                  <a:lnTo>
                    <a:pt x="321462" y="1969897"/>
                  </a:lnTo>
                  <a:lnTo>
                    <a:pt x="320776" y="1976247"/>
                  </a:lnTo>
                  <a:lnTo>
                    <a:pt x="320776" y="1994027"/>
                  </a:lnTo>
                  <a:lnTo>
                    <a:pt x="322148" y="1994027"/>
                  </a:lnTo>
                  <a:lnTo>
                    <a:pt x="322834" y="1991487"/>
                  </a:lnTo>
                  <a:lnTo>
                    <a:pt x="322834" y="1966087"/>
                  </a:lnTo>
                  <a:close/>
                </a:path>
                <a:path w="3075940" h="2738120">
                  <a:moveTo>
                    <a:pt x="322834" y="1341247"/>
                  </a:moveTo>
                  <a:lnTo>
                    <a:pt x="322148" y="1341247"/>
                  </a:lnTo>
                  <a:lnTo>
                    <a:pt x="319405" y="1343787"/>
                  </a:lnTo>
                  <a:lnTo>
                    <a:pt x="318719" y="1345057"/>
                  </a:lnTo>
                  <a:lnTo>
                    <a:pt x="318033" y="1347597"/>
                  </a:lnTo>
                  <a:lnTo>
                    <a:pt x="316750" y="1354709"/>
                  </a:lnTo>
                  <a:lnTo>
                    <a:pt x="316661" y="1357757"/>
                  </a:lnTo>
                  <a:lnTo>
                    <a:pt x="315976" y="1360297"/>
                  </a:lnTo>
                  <a:lnTo>
                    <a:pt x="315976" y="1378077"/>
                  </a:lnTo>
                  <a:lnTo>
                    <a:pt x="317347" y="1381887"/>
                  </a:lnTo>
                  <a:lnTo>
                    <a:pt x="317347" y="1388237"/>
                  </a:lnTo>
                  <a:lnTo>
                    <a:pt x="318719" y="1388237"/>
                  </a:lnTo>
                  <a:lnTo>
                    <a:pt x="318719" y="1357757"/>
                  </a:lnTo>
                  <a:lnTo>
                    <a:pt x="319405" y="1355217"/>
                  </a:lnTo>
                  <a:lnTo>
                    <a:pt x="319405" y="1352677"/>
                  </a:lnTo>
                  <a:lnTo>
                    <a:pt x="320090" y="1348867"/>
                  </a:lnTo>
                  <a:lnTo>
                    <a:pt x="320776" y="1346327"/>
                  </a:lnTo>
                  <a:lnTo>
                    <a:pt x="321462" y="1345057"/>
                  </a:lnTo>
                  <a:lnTo>
                    <a:pt x="321462" y="1343787"/>
                  </a:lnTo>
                  <a:lnTo>
                    <a:pt x="322834" y="1342517"/>
                  </a:lnTo>
                  <a:lnTo>
                    <a:pt x="322834" y="1341247"/>
                  </a:lnTo>
                  <a:close/>
                </a:path>
                <a:path w="3075940" h="2738120">
                  <a:moveTo>
                    <a:pt x="323519" y="2010537"/>
                  </a:moveTo>
                  <a:lnTo>
                    <a:pt x="322834" y="2007997"/>
                  </a:lnTo>
                  <a:lnTo>
                    <a:pt x="322834" y="2005457"/>
                  </a:lnTo>
                  <a:lnTo>
                    <a:pt x="322148" y="2004187"/>
                  </a:lnTo>
                  <a:lnTo>
                    <a:pt x="320776" y="2004187"/>
                  </a:lnTo>
                  <a:lnTo>
                    <a:pt x="320776" y="2019427"/>
                  </a:lnTo>
                  <a:lnTo>
                    <a:pt x="321462" y="2020697"/>
                  </a:lnTo>
                  <a:lnTo>
                    <a:pt x="321462" y="2023237"/>
                  </a:lnTo>
                  <a:lnTo>
                    <a:pt x="322834" y="2023237"/>
                  </a:lnTo>
                  <a:lnTo>
                    <a:pt x="322834" y="2010537"/>
                  </a:lnTo>
                  <a:lnTo>
                    <a:pt x="323519" y="2011807"/>
                  </a:lnTo>
                  <a:lnTo>
                    <a:pt x="323519" y="2010537"/>
                  </a:lnTo>
                  <a:close/>
                </a:path>
                <a:path w="3075940" h="2738120">
                  <a:moveTo>
                    <a:pt x="323519" y="1042784"/>
                  </a:moveTo>
                  <a:lnTo>
                    <a:pt x="322148" y="1042784"/>
                  </a:lnTo>
                  <a:lnTo>
                    <a:pt x="322148" y="1044054"/>
                  </a:lnTo>
                  <a:lnTo>
                    <a:pt x="320090" y="1049134"/>
                  </a:lnTo>
                  <a:lnTo>
                    <a:pt x="318719" y="1055484"/>
                  </a:lnTo>
                  <a:lnTo>
                    <a:pt x="317347" y="1060564"/>
                  </a:lnTo>
                  <a:lnTo>
                    <a:pt x="314604" y="1073264"/>
                  </a:lnTo>
                  <a:lnTo>
                    <a:pt x="313918" y="1078344"/>
                  </a:lnTo>
                  <a:lnTo>
                    <a:pt x="313918" y="1080884"/>
                  </a:lnTo>
                  <a:lnTo>
                    <a:pt x="312547" y="1085964"/>
                  </a:lnTo>
                  <a:lnTo>
                    <a:pt x="310489" y="1098664"/>
                  </a:lnTo>
                  <a:lnTo>
                    <a:pt x="306374" y="1130414"/>
                  </a:lnTo>
                  <a:lnTo>
                    <a:pt x="307060" y="1131684"/>
                  </a:lnTo>
                  <a:lnTo>
                    <a:pt x="307746" y="1131684"/>
                  </a:lnTo>
                  <a:lnTo>
                    <a:pt x="308432" y="1130414"/>
                  </a:lnTo>
                  <a:lnTo>
                    <a:pt x="309803" y="1124064"/>
                  </a:lnTo>
                  <a:lnTo>
                    <a:pt x="311861" y="1106284"/>
                  </a:lnTo>
                  <a:lnTo>
                    <a:pt x="313232" y="1099934"/>
                  </a:lnTo>
                  <a:lnTo>
                    <a:pt x="313918" y="1093584"/>
                  </a:lnTo>
                  <a:lnTo>
                    <a:pt x="314604" y="1091044"/>
                  </a:lnTo>
                  <a:lnTo>
                    <a:pt x="314604" y="1087234"/>
                  </a:lnTo>
                  <a:lnTo>
                    <a:pt x="315290" y="1084694"/>
                  </a:lnTo>
                  <a:lnTo>
                    <a:pt x="316661" y="1074534"/>
                  </a:lnTo>
                  <a:lnTo>
                    <a:pt x="318033" y="1069454"/>
                  </a:lnTo>
                  <a:lnTo>
                    <a:pt x="319176" y="1063104"/>
                  </a:lnTo>
                  <a:lnTo>
                    <a:pt x="320509" y="1056754"/>
                  </a:lnTo>
                  <a:lnTo>
                    <a:pt x="321983" y="1050404"/>
                  </a:lnTo>
                  <a:lnTo>
                    <a:pt x="323519" y="1044054"/>
                  </a:lnTo>
                  <a:lnTo>
                    <a:pt x="323519" y="1042784"/>
                  </a:lnTo>
                  <a:close/>
                </a:path>
                <a:path w="3075940" h="2738120">
                  <a:moveTo>
                    <a:pt x="324192" y="1834007"/>
                  </a:moveTo>
                  <a:lnTo>
                    <a:pt x="322148" y="1834007"/>
                  </a:lnTo>
                  <a:lnTo>
                    <a:pt x="320776" y="1836547"/>
                  </a:lnTo>
                  <a:lnTo>
                    <a:pt x="320776" y="1847977"/>
                  </a:lnTo>
                  <a:lnTo>
                    <a:pt x="322148" y="1847977"/>
                  </a:lnTo>
                  <a:lnTo>
                    <a:pt x="322834" y="1846707"/>
                  </a:lnTo>
                  <a:lnTo>
                    <a:pt x="322834" y="1845437"/>
                  </a:lnTo>
                  <a:lnTo>
                    <a:pt x="323519" y="1845437"/>
                  </a:lnTo>
                  <a:lnTo>
                    <a:pt x="323519" y="1842897"/>
                  </a:lnTo>
                  <a:lnTo>
                    <a:pt x="324192" y="1841627"/>
                  </a:lnTo>
                  <a:lnTo>
                    <a:pt x="324192" y="1835277"/>
                  </a:lnTo>
                  <a:lnTo>
                    <a:pt x="324192" y="1834007"/>
                  </a:lnTo>
                  <a:close/>
                </a:path>
                <a:path w="3075940" h="2738120">
                  <a:moveTo>
                    <a:pt x="324192" y="1742567"/>
                  </a:moveTo>
                  <a:lnTo>
                    <a:pt x="323519" y="1741297"/>
                  </a:lnTo>
                  <a:lnTo>
                    <a:pt x="323519" y="1740027"/>
                  </a:lnTo>
                  <a:lnTo>
                    <a:pt x="322834" y="1740027"/>
                  </a:lnTo>
                  <a:lnTo>
                    <a:pt x="322834" y="1741297"/>
                  </a:lnTo>
                  <a:lnTo>
                    <a:pt x="322148" y="1741297"/>
                  </a:lnTo>
                  <a:lnTo>
                    <a:pt x="322148" y="1742567"/>
                  </a:lnTo>
                  <a:lnTo>
                    <a:pt x="322834" y="1742567"/>
                  </a:lnTo>
                  <a:lnTo>
                    <a:pt x="322834" y="1745107"/>
                  </a:lnTo>
                  <a:lnTo>
                    <a:pt x="324192" y="1745107"/>
                  </a:lnTo>
                  <a:lnTo>
                    <a:pt x="324192" y="1742567"/>
                  </a:lnTo>
                  <a:close/>
                </a:path>
                <a:path w="3075940" h="2738120">
                  <a:moveTo>
                    <a:pt x="324192" y="1501267"/>
                  </a:moveTo>
                  <a:lnTo>
                    <a:pt x="322834" y="1499997"/>
                  </a:lnTo>
                  <a:lnTo>
                    <a:pt x="322148" y="1499997"/>
                  </a:lnTo>
                  <a:lnTo>
                    <a:pt x="322148" y="1502537"/>
                  </a:lnTo>
                  <a:lnTo>
                    <a:pt x="320776" y="1505077"/>
                  </a:lnTo>
                  <a:lnTo>
                    <a:pt x="320776" y="1507617"/>
                  </a:lnTo>
                  <a:lnTo>
                    <a:pt x="320090" y="1510157"/>
                  </a:lnTo>
                  <a:lnTo>
                    <a:pt x="320090" y="1512697"/>
                  </a:lnTo>
                  <a:lnTo>
                    <a:pt x="319405" y="1513967"/>
                  </a:lnTo>
                  <a:lnTo>
                    <a:pt x="319405" y="1515237"/>
                  </a:lnTo>
                  <a:lnTo>
                    <a:pt x="318719" y="1517777"/>
                  </a:lnTo>
                  <a:lnTo>
                    <a:pt x="318719" y="1521587"/>
                  </a:lnTo>
                  <a:lnTo>
                    <a:pt x="318033" y="1524127"/>
                  </a:lnTo>
                  <a:lnTo>
                    <a:pt x="318033" y="1527937"/>
                  </a:lnTo>
                  <a:lnTo>
                    <a:pt x="320090" y="1527937"/>
                  </a:lnTo>
                  <a:lnTo>
                    <a:pt x="320776" y="1525397"/>
                  </a:lnTo>
                  <a:lnTo>
                    <a:pt x="320776" y="1522857"/>
                  </a:lnTo>
                  <a:lnTo>
                    <a:pt x="321462" y="1520317"/>
                  </a:lnTo>
                  <a:lnTo>
                    <a:pt x="321462" y="1519047"/>
                  </a:lnTo>
                  <a:lnTo>
                    <a:pt x="322148" y="1516507"/>
                  </a:lnTo>
                  <a:lnTo>
                    <a:pt x="322148" y="1513967"/>
                  </a:lnTo>
                  <a:lnTo>
                    <a:pt x="322834" y="1513967"/>
                  </a:lnTo>
                  <a:lnTo>
                    <a:pt x="322834" y="1508887"/>
                  </a:lnTo>
                  <a:lnTo>
                    <a:pt x="323519" y="1507617"/>
                  </a:lnTo>
                  <a:lnTo>
                    <a:pt x="323519" y="1506347"/>
                  </a:lnTo>
                  <a:lnTo>
                    <a:pt x="324192" y="1503807"/>
                  </a:lnTo>
                  <a:lnTo>
                    <a:pt x="324192" y="1501267"/>
                  </a:lnTo>
                  <a:close/>
                </a:path>
                <a:path w="3075940" h="2738120">
                  <a:moveTo>
                    <a:pt x="324878" y="1388237"/>
                  </a:moveTo>
                  <a:lnTo>
                    <a:pt x="324192" y="1386967"/>
                  </a:lnTo>
                  <a:lnTo>
                    <a:pt x="322148" y="1386967"/>
                  </a:lnTo>
                  <a:lnTo>
                    <a:pt x="322148" y="1390777"/>
                  </a:lnTo>
                  <a:lnTo>
                    <a:pt x="321462" y="1392047"/>
                  </a:lnTo>
                  <a:lnTo>
                    <a:pt x="320776" y="1395857"/>
                  </a:lnTo>
                  <a:lnTo>
                    <a:pt x="320776" y="1397127"/>
                  </a:lnTo>
                  <a:lnTo>
                    <a:pt x="318719" y="1416177"/>
                  </a:lnTo>
                  <a:lnTo>
                    <a:pt x="317347" y="1426337"/>
                  </a:lnTo>
                  <a:lnTo>
                    <a:pt x="317347" y="1431417"/>
                  </a:lnTo>
                  <a:lnTo>
                    <a:pt x="316661" y="1436497"/>
                  </a:lnTo>
                  <a:lnTo>
                    <a:pt x="316661" y="1441577"/>
                  </a:lnTo>
                  <a:lnTo>
                    <a:pt x="315976" y="1447927"/>
                  </a:lnTo>
                  <a:lnTo>
                    <a:pt x="313918" y="1478407"/>
                  </a:lnTo>
                  <a:lnTo>
                    <a:pt x="315976" y="1478407"/>
                  </a:lnTo>
                  <a:lnTo>
                    <a:pt x="317347" y="1465707"/>
                  </a:lnTo>
                  <a:lnTo>
                    <a:pt x="317474" y="1458087"/>
                  </a:lnTo>
                  <a:lnTo>
                    <a:pt x="317969" y="1453007"/>
                  </a:lnTo>
                  <a:lnTo>
                    <a:pt x="319468" y="1440307"/>
                  </a:lnTo>
                  <a:lnTo>
                    <a:pt x="320776" y="1427607"/>
                  </a:lnTo>
                  <a:lnTo>
                    <a:pt x="321462" y="1422527"/>
                  </a:lnTo>
                  <a:lnTo>
                    <a:pt x="321551" y="1414907"/>
                  </a:lnTo>
                  <a:lnTo>
                    <a:pt x="322732" y="1398397"/>
                  </a:lnTo>
                  <a:lnTo>
                    <a:pt x="322834" y="1394587"/>
                  </a:lnTo>
                  <a:lnTo>
                    <a:pt x="324878" y="1388237"/>
                  </a:lnTo>
                  <a:close/>
                </a:path>
                <a:path w="3075940" h="2738120">
                  <a:moveTo>
                    <a:pt x="324878" y="1174864"/>
                  </a:moveTo>
                  <a:lnTo>
                    <a:pt x="322834" y="1174864"/>
                  </a:lnTo>
                  <a:lnTo>
                    <a:pt x="322834" y="1176134"/>
                  </a:lnTo>
                  <a:lnTo>
                    <a:pt x="322148" y="1177404"/>
                  </a:lnTo>
                  <a:lnTo>
                    <a:pt x="322148" y="1179944"/>
                  </a:lnTo>
                  <a:lnTo>
                    <a:pt x="320090" y="1183754"/>
                  </a:lnTo>
                  <a:lnTo>
                    <a:pt x="320090" y="1185024"/>
                  </a:lnTo>
                  <a:lnTo>
                    <a:pt x="318719" y="1187564"/>
                  </a:lnTo>
                  <a:lnTo>
                    <a:pt x="318719" y="1190104"/>
                  </a:lnTo>
                  <a:lnTo>
                    <a:pt x="318033" y="1191374"/>
                  </a:lnTo>
                  <a:lnTo>
                    <a:pt x="318033" y="1192644"/>
                  </a:lnTo>
                  <a:lnTo>
                    <a:pt x="317347" y="1193914"/>
                  </a:lnTo>
                  <a:lnTo>
                    <a:pt x="317347" y="1195184"/>
                  </a:lnTo>
                  <a:lnTo>
                    <a:pt x="315290" y="1210424"/>
                  </a:lnTo>
                  <a:lnTo>
                    <a:pt x="318033" y="1210424"/>
                  </a:lnTo>
                  <a:lnTo>
                    <a:pt x="318719" y="1206614"/>
                  </a:lnTo>
                  <a:lnTo>
                    <a:pt x="319405" y="1204074"/>
                  </a:lnTo>
                  <a:lnTo>
                    <a:pt x="320090" y="1200264"/>
                  </a:lnTo>
                  <a:lnTo>
                    <a:pt x="321462" y="1196454"/>
                  </a:lnTo>
                  <a:lnTo>
                    <a:pt x="321462" y="1193914"/>
                  </a:lnTo>
                  <a:lnTo>
                    <a:pt x="322148" y="1192644"/>
                  </a:lnTo>
                  <a:lnTo>
                    <a:pt x="322148" y="1190104"/>
                  </a:lnTo>
                  <a:lnTo>
                    <a:pt x="322834" y="1188834"/>
                  </a:lnTo>
                  <a:lnTo>
                    <a:pt x="322834" y="1187564"/>
                  </a:lnTo>
                  <a:lnTo>
                    <a:pt x="324192" y="1179944"/>
                  </a:lnTo>
                  <a:lnTo>
                    <a:pt x="324192" y="1178674"/>
                  </a:lnTo>
                  <a:lnTo>
                    <a:pt x="324878" y="1177404"/>
                  </a:lnTo>
                  <a:lnTo>
                    <a:pt x="324878" y="1174864"/>
                  </a:lnTo>
                  <a:close/>
                </a:path>
                <a:path w="3075940" h="2738120">
                  <a:moveTo>
                    <a:pt x="325564" y="1685417"/>
                  </a:moveTo>
                  <a:lnTo>
                    <a:pt x="324878" y="1684147"/>
                  </a:lnTo>
                  <a:lnTo>
                    <a:pt x="324192" y="1684147"/>
                  </a:lnTo>
                  <a:lnTo>
                    <a:pt x="322834" y="1685417"/>
                  </a:lnTo>
                  <a:lnTo>
                    <a:pt x="323519" y="1685417"/>
                  </a:lnTo>
                  <a:lnTo>
                    <a:pt x="323519" y="1689227"/>
                  </a:lnTo>
                  <a:lnTo>
                    <a:pt x="322834" y="1691767"/>
                  </a:lnTo>
                  <a:lnTo>
                    <a:pt x="322148" y="1695577"/>
                  </a:lnTo>
                  <a:lnTo>
                    <a:pt x="322148" y="1699387"/>
                  </a:lnTo>
                  <a:lnTo>
                    <a:pt x="321462" y="1703197"/>
                  </a:lnTo>
                  <a:lnTo>
                    <a:pt x="321462" y="1709547"/>
                  </a:lnTo>
                  <a:lnTo>
                    <a:pt x="320776" y="1712087"/>
                  </a:lnTo>
                  <a:lnTo>
                    <a:pt x="320776" y="1718437"/>
                  </a:lnTo>
                  <a:lnTo>
                    <a:pt x="320090" y="1720977"/>
                  </a:lnTo>
                  <a:lnTo>
                    <a:pt x="320090" y="1731137"/>
                  </a:lnTo>
                  <a:lnTo>
                    <a:pt x="319405" y="1734947"/>
                  </a:lnTo>
                  <a:lnTo>
                    <a:pt x="321462" y="1734947"/>
                  </a:lnTo>
                  <a:lnTo>
                    <a:pt x="322148" y="1729867"/>
                  </a:lnTo>
                  <a:lnTo>
                    <a:pt x="322148" y="1726057"/>
                  </a:lnTo>
                  <a:lnTo>
                    <a:pt x="322834" y="1720977"/>
                  </a:lnTo>
                  <a:lnTo>
                    <a:pt x="322834" y="1718437"/>
                  </a:lnTo>
                  <a:lnTo>
                    <a:pt x="323519" y="1714627"/>
                  </a:lnTo>
                  <a:lnTo>
                    <a:pt x="323519" y="1708277"/>
                  </a:lnTo>
                  <a:lnTo>
                    <a:pt x="324192" y="1705737"/>
                  </a:lnTo>
                  <a:lnTo>
                    <a:pt x="324192" y="1699387"/>
                  </a:lnTo>
                  <a:lnTo>
                    <a:pt x="324878" y="1696847"/>
                  </a:lnTo>
                  <a:lnTo>
                    <a:pt x="324878" y="1695577"/>
                  </a:lnTo>
                  <a:lnTo>
                    <a:pt x="325564" y="1691767"/>
                  </a:lnTo>
                  <a:lnTo>
                    <a:pt x="325564" y="1685417"/>
                  </a:lnTo>
                  <a:close/>
                </a:path>
                <a:path w="3075940" h="2738120">
                  <a:moveTo>
                    <a:pt x="327621" y="1306957"/>
                  </a:moveTo>
                  <a:lnTo>
                    <a:pt x="326936" y="1305687"/>
                  </a:lnTo>
                  <a:lnTo>
                    <a:pt x="326936" y="1301877"/>
                  </a:lnTo>
                  <a:lnTo>
                    <a:pt x="326250" y="1300607"/>
                  </a:lnTo>
                  <a:lnTo>
                    <a:pt x="326250" y="1298067"/>
                  </a:lnTo>
                  <a:lnTo>
                    <a:pt x="325564" y="1296797"/>
                  </a:lnTo>
                  <a:lnTo>
                    <a:pt x="324535" y="1296797"/>
                  </a:lnTo>
                  <a:lnTo>
                    <a:pt x="324192" y="1297051"/>
                  </a:lnTo>
                  <a:lnTo>
                    <a:pt x="324192" y="1299337"/>
                  </a:lnTo>
                  <a:lnTo>
                    <a:pt x="324878" y="1299337"/>
                  </a:lnTo>
                  <a:lnTo>
                    <a:pt x="324878" y="1305687"/>
                  </a:lnTo>
                  <a:lnTo>
                    <a:pt x="325564" y="1308227"/>
                  </a:lnTo>
                  <a:lnTo>
                    <a:pt x="325564" y="1346327"/>
                  </a:lnTo>
                  <a:lnTo>
                    <a:pt x="326936" y="1346327"/>
                  </a:lnTo>
                  <a:lnTo>
                    <a:pt x="326936" y="1339977"/>
                  </a:lnTo>
                  <a:lnTo>
                    <a:pt x="327621" y="1334897"/>
                  </a:lnTo>
                  <a:lnTo>
                    <a:pt x="327621" y="1306957"/>
                  </a:lnTo>
                  <a:close/>
                </a:path>
                <a:path w="3075940" h="2738120">
                  <a:moveTo>
                    <a:pt x="327621" y="1138034"/>
                  </a:moveTo>
                  <a:lnTo>
                    <a:pt x="326936" y="1138034"/>
                  </a:lnTo>
                  <a:lnTo>
                    <a:pt x="325564" y="1139304"/>
                  </a:lnTo>
                  <a:lnTo>
                    <a:pt x="324878" y="1140574"/>
                  </a:lnTo>
                  <a:lnTo>
                    <a:pt x="324192" y="1143114"/>
                  </a:lnTo>
                  <a:lnTo>
                    <a:pt x="324192" y="1144384"/>
                  </a:lnTo>
                  <a:lnTo>
                    <a:pt x="323519" y="1145654"/>
                  </a:lnTo>
                  <a:lnTo>
                    <a:pt x="323519" y="1148194"/>
                  </a:lnTo>
                  <a:lnTo>
                    <a:pt x="322834" y="1148194"/>
                  </a:lnTo>
                  <a:lnTo>
                    <a:pt x="322834" y="1149464"/>
                  </a:lnTo>
                  <a:lnTo>
                    <a:pt x="322148" y="1150734"/>
                  </a:lnTo>
                  <a:lnTo>
                    <a:pt x="322148" y="1154544"/>
                  </a:lnTo>
                  <a:lnTo>
                    <a:pt x="321462" y="1155814"/>
                  </a:lnTo>
                  <a:lnTo>
                    <a:pt x="321462" y="1158354"/>
                  </a:lnTo>
                  <a:lnTo>
                    <a:pt x="323519" y="1158354"/>
                  </a:lnTo>
                  <a:lnTo>
                    <a:pt x="324192" y="1155814"/>
                  </a:lnTo>
                  <a:lnTo>
                    <a:pt x="324192" y="1154544"/>
                  </a:lnTo>
                  <a:lnTo>
                    <a:pt x="324878" y="1152004"/>
                  </a:lnTo>
                  <a:lnTo>
                    <a:pt x="324878" y="1150734"/>
                  </a:lnTo>
                  <a:lnTo>
                    <a:pt x="325564" y="1149464"/>
                  </a:lnTo>
                  <a:lnTo>
                    <a:pt x="325564" y="1148194"/>
                  </a:lnTo>
                  <a:lnTo>
                    <a:pt x="326250" y="1144384"/>
                  </a:lnTo>
                  <a:lnTo>
                    <a:pt x="326250" y="1139304"/>
                  </a:lnTo>
                  <a:lnTo>
                    <a:pt x="327621" y="1139304"/>
                  </a:lnTo>
                  <a:lnTo>
                    <a:pt x="327621" y="1138034"/>
                  </a:lnTo>
                  <a:close/>
                </a:path>
                <a:path w="3075940" h="2738120">
                  <a:moveTo>
                    <a:pt x="328307" y="1626997"/>
                  </a:moveTo>
                  <a:lnTo>
                    <a:pt x="326250" y="1626997"/>
                  </a:lnTo>
                  <a:lnTo>
                    <a:pt x="326250" y="1629537"/>
                  </a:lnTo>
                  <a:lnTo>
                    <a:pt x="325564" y="1630807"/>
                  </a:lnTo>
                  <a:lnTo>
                    <a:pt x="325564" y="1632077"/>
                  </a:lnTo>
                  <a:lnTo>
                    <a:pt x="324192" y="1643507"/>
                  </a:lnTo>
                  <a:lnTo>
                    <a:pt x="324192" y="1646047"/>
                  </a:lnTo>
                  <a:lnTo>
                    <a:pt x="323519" y="1649857"/>
                  </a:lnTo>
                  <a:lnTo>
                    <a:pt x="323519" y="1654937"/>
                  </a:lnTo>
                  <a:lnTo>
                    <a:pt x="322834" y="1658747"/>
                  </a:lnTo>
                  <a:lnTo>
                    <a:pt x="322834" y="1667637"/>
                  </a:lnTo>
                  <a:lnTo>
                    <a:pt x="322148" y="1673987"/>
                  </a:lnTo>
                  <a:lnTo>
                    <a:pt x="322148" y="1680337"/>
                  </a:lnTo>
                  <a:lnTo>
                    <a:pt x="323519" y="1680337"/>
                  </a:lnTo>
                  <a:lnTo>
                    <a:pt x="323519" y="1673987"/>
                  </a:lnTo>
                  <a:lnTo>
                    <a:pt x="324192" y="1667637"/>
                  </a:lnTo>
                  <a:lnTo>
                    <a:pt x="324878" y="1662557"/>
                  </a:lnTo>
                  <a:lnTo>
                    <a:pt x="326250" y="1654937"/>
                  </a:lnTo>
                  <a:lnTo>
                    <a:pt x="326250" y="1651127"/>
                  </a:lnTo>
                  <a:lnTo>
                    <a:pt x="326936" y="1648587"/>
                  </a:lnTo>
                  <a:lnTo>
                    <a:pt x="327012" y="1642237"/>
                  </a:lnTo>
                  <a:lnTo>
                    <a:pt x="327545" y="1633347"/>
                  </a:lnTo>
                  <a:lnTo>
                    <a:pt x="327621" y="1630807"/>
                  </a:lnTo>
                  <a:lnTo>
                    <a:pt x="328307" y="1628267"/>
                  </a:lnTo>
                  <a:lnTo>
                    <a:pt x="328307" y="1626997"/>
                  </a:lnTo>
                  <a:close/>
                </a:path>
                <a:path w="3075940" h="2738120">
                  <a:moveTo>
                    <a:pt x="328307" y="1578737"/>
                  </a:moveTo>
                  <a:lnTo>
                    <a:pt x="326936" y="1578737"/>
                  </a:lnTo>
                  <a:lnTo>
                    <a:pt x="326936" y="1581277"/>
                  </a:lnTo>
                  <a:lnTo>
                    <a:pt x="326250" y="1582547"/>
                  </a:lnTo>
                  <a:lnTo>
                    <a:pt x="326161" y="1585087"/>
                  </a:lnTo>
                  <a:lnTo>
                    <a:pt x="325666" y="1591437"/>
                  </a:lnTo>
                  <a:lnTo>
                    <a:pt x="325564" y="1595247"/>
                  </a:lnTo>
                  <a:lnTo>
                    <a:pt x="324878" y="1597787"/>
                  </a:lnTo>
                  <a:lnTo>
                    <a:pt x="324878" y="1611757"/>
                  </a:lnTo>
                  <a:lnTo>
                    <a:pt x="324192" y="1614297"/>
                  </a:lnTo>
                  <a:lnTo>
                    <a:pt x="324192" y="1623187"/>
                  </a:lnTo>
                  <a:lnTo>
                    <a:pt x="325564" y="1623187"/>
                  </a:lnTo>
                  <a:lnTo>
                    <a:pt x="326250" y="1619377"/>
                  </a:lnTo>
                  <a:lnTo>
                    <a:pt x="326250" y="1614297"/>
                  </a:lnTo>
                  <a:lnTo>
                    <a:pt x="326936" y="1610487"/>
                  </a:lnTo>
                  <a:lnTo>
                    <a:pt x="326936" y="1607947"/>
                  </a:lnTo>
                  <a:lnTo>
                    <a:pt x="327621" y="1604137"/>
                  </a:lnTo>
                  <a:lnTo>
                    <a:pt x="327621" y="1601597"/>
                  </a:lnTo>
                  <a:lnTo>
                    <a:pt x="328307" y="1600327"/>
                  </a:lnTo>
                  <a:lnTo>
                    <a:pt x="328307" y="1578737"/>
                  </a:lnTo>
                  <a:close/>
                </a:path>
                <a:path w="3075940" h="2738120">
                  <a:moveTo>
                    <a:pt x="328307" y="1558417"/>
                  </a:moveTo>
                  <a:lnTo>
                    <a:pt x="326250" y="1558417"/>
                  </a:lnTo>
                  <a:lnTo>
                    <a:pt x="326250" y="1560957"/>
                  </a:lnTo>
                  <a:lnTo>
                    <a:pt x="325564" y="1562227"/>
                  </a:lnTo>
                  <a:lnTo>
                    <a:pt x="324878" y="1566037"/>
                  </a:lnTo>
                  <a:lnTo>
                    <a:pt x="324878" y="1574927"/>
                  </a:lnTo>
                  <a:lnTo>
                    <a:pt x="325564" y="1574927"/>
                  </a:lnTo>
                  <a:lnTo>
                    <a:pt x="326936" y="1573657"/>
                  </a:lnTo>
                  <a:lnTo>
                    <a:pt x="326936" y="1572387"/>
                  </a:lnTo>
                  <a:lnTo>
                    <a:pt x="327621" y="1569847"/>
                  </a:lnTo>
                  <a:lnTo>
                    <a:pt x="327621" y="1567307"/>
                  </a:lnTo>
                  <a:lnTo>
                    <a:pt x="328307" y="1566037"/>
                  </a:lnTo>
                  <a:lnTo>
                    <a:pt x="328307" y="1558417"/>
                  </a:lnTo>
                  <a:close/>
                </a:path>
                <a:path w="3075940" h="2738120">
                  <a:moveTo>
                    <a:pt x="328993" y="1992757"/>
                  </a:moveTo>
                  <a:lnTo>
                    <a:pt x="328307" y="1992757"/>
                  </a:lnTo>
                  <a:lnTo>
                    <a:pt x="328307" y="1991487"/>
                  </a:lnTo>
                  <a:lnTo>
                    <a:pt x="326936" y="1991487"/>
                  </a:lnTo>
                  <a:lnTo>
                    <a:pt x="326936" y="2025777"/>
                  </a:lnTo>
                  <a:lnTo>
                    <a:pt x="327621" y="2030857"/>
                  </a:lnTo>
                  <a:lnTo>
                    <a:pt x="327621" y="2032127"/>
                  </a:lnTo>
                  <a:lnTo>
                    <a:pt x="328993" y="2032127"/>
                  </a:lnTo>
                  <a:lnTo>
                    <a:pt x="328993" y="1992757"/>
                  </a:lnTo>
                  <a:close/>
                </a:path>
                <a:path w="3075940" h="2738120">
                  <a:moveTo>
                    <a:pt x="328993" y="1753997"/>
                  </a:moveTo>
                  <a:lnTo>
                    <a:pt x="326250" y="1753997"/>
                  </a:lnTo>
                  <a:lnTo>
                    <a:pt x="326250" y="1755267"/>
                  </a:lnTo>
                  <a:lnTo>
                    <a:pt x="326936" y="1755267"/>
                  </a:lnTo>
                  <a:lnTo>
                    <a:pt x="326250" y="1757807"/>
                  </a:lnTo>
                  <a:lnTo>
                    <a:pt x="324878" y="1760347"/>
                  </a:lnTo>
                  <a:lnTo>
                    <a:pt x="324878" y="1761617"/>
                  </a:lnTo>
                  <a:lnTo>
                    <a:pt x="324192" y="1765427"/>
                  </a:lnTo>
                  <a:lnTo>
                    <a:pt x="324192" y="1769237"/>
                  </a:lnTo>
                  <a:lnTo>
                    <a:pt x="323519" y="1773047"/>
                  </a:lnTo>
                  <a:lnTo>
                    <a:pt x="323519" y="1775587"/>
                  </a:lnTo>
                  <a:lnTo>
                    <a:pt x="322834" y="1778127"/>
                  </a:lnTo>
                  <a:lnTo>
                    <a:pt x="322834" y="1783207"/>
                  </a:lnTo>
                  <a:lnTo>
                    <a:pt x="322148" y="1784477"/>
                  </a:lnTo>
                  <a:lnTo>
                    <a:pt x="322148" y="1792097"/>
                  </a:lnTo>
                  <a:lnTo>
                    <a:pt x="321462" y="1795907"/>
                  </a:lnTo>
                  <a:lnTo>
                    <a:pt x="321373" y="1800987"/>
                  </a:lnTo>
                  <a:lnTo>
                    <a:pt x="321056" y="1806067"/>
                  </a:lnTo>
                  <a:lnTo>
                    <a:pt x="320497" y="1821307"/>
                  </a:lnTo>
                  <a:lnTo>
                    <a:pt x="320090" y="1827657"/>
                  </a:lnTo>
                  <a:lnTo>
                    <a:pt x="321462" y="1827657"/>
                  </a:lnTo>
                  <a:lnTo>
                    <a:pt x="322148" y="1821307"/>
                  </a:lnTo>
                  <a:lnTo>
                    <a:pt x="322148" y="1814957"/>
                  </a:lnTo>
                  <a:lnTo>
                    <a:pt x="323519" y="1802257"/>
                  </a:lnTo>
                  <a:lnTo>
                    <a:pt x="323519" y="1797177"/>
                  </a:lnTo>
                  <a:lnTo>
                    <a:pt x="324192" y="1790827"/>
                  </a:lnTo>
                  <a:lnTo>
                    <a:pt x="325564" y="1788287"/>
                  </a:lnTo>
                  <a:lnTo>
                    <a:pt x="325666" y="1779397"/>
                  </a:lnTo>
                  <a:lnTo>
                    <a:pt x="326847" y="1764157"/>
                  </a:lnTo>
                  <a:lnTo>
                    <a:pt x="326936" y="1760347"/>
                  </a:lnTo>
                  <a:lnTo>
                    <a:pt x="328307" y="1756537"/>
                  </a:lnTo>
                  <a:lnTo>
                    <a:pt x="328993" y="1755267"/>
                  </a:lnTo>
                  <a:lnTo>
                    <a:pt x="328993" y="1753997"/>
                  </a:lnTo>
                  <a:close/>
                </a:path>
                <a:path w="3075940" h="2738120">
                  <a:moveTo>
                    <a:pt x="328993" y="1527937"/>
                  </a:moveTo>
                  <a:lnTo>
                    <a:pt x="326936" y="1527937"/>
                  </a:lnTo>
                  <a:lnTo>
                    <a:pt x="326936" y="1530477"/>
                  </a:lnTo>
                  <a:lnTo>
                    <a:pt x="326250" y="1531747"/>
                  </a:lnTo>
                  <a:lnTo>
                    <a:pt x="325678" y="1538097"/>
                  </a:lnTo>
                  <a:lnTo>
                    <a:pt x="325564" y="1540637"/>
                  </a:lnTo>
                  <a:lnTo>
                    <a:pt x="324878" y="1541907"/>
                  </a:lnTo>
                  <a:lnTo>
                    <a:pt x="324878" y="1545717"/>
                  </a:lnTo>
                  <a:lnTo>
                    <a:pt x="324192" y="1546987"/>
                  </a:lnTo>
                  <a:lnTo>
                    <a:pt x="324192" y="1548257"/>
                  </a:lnTo>
                  <a:lnTo>
                    <a:pt x="323519" y="1550797"/>
                  </a:lnTo>
                  <a:lnTo>
                    <a:pt x="323519" y="1552067"/>
                  </a:lnTo>
                  <a:lnTo>
                    <a:pt x="322148" y="1559687"/>
                  </a:lnTo>
                  <a:lnTo>
                    <a:pt x="322148" y="1563497"/>
                  </a:lnTo>
                  <a:lnTo>
                    <a:pt x="321462" y="1567307"/>
                  </a:lnTo>
                  <a:lnTo>
                    <a:pt x="321462" y="1568577"/>
                  </a:lnTo>
                  <a:lnTo>
                    <a:pt x="323519" y="1568577"/>
                  </a:lnTo>
                  <a:lnTo>
                    <a:pt x="323519" y="1564767"/>
                  </a:lnTo>
                  <a:lnTo>
                    <a:pt x="325450" y="1557578"/>
                  </a:lnTo>
                  <a:lnTo>
                    <a:pt x="325577" y="1554594"/>
                  </a:lnTo>
                  <a:lnTo>
                    <a:pt x="326136" y="1551482"/>
                  </a:lnTo>
                  <a:lnTo>
                    <a:pt x="326250" y="1549527"/>
                  </a:lnTo>
                  <a:lnTo>
                    <a:pt x="326936" y="1548257"/>
                  </a:lnTo>
                  <a:lnTo>
                    <a:pt x="326936" y="1543177"/>
                  </a:lnTo>
                  <a:lnTo>
                    <a:pt x="327621" y="1541907"/>
                  </a:lnTo>
                  <a:lnTo>
                    <a:pt x="327621" y="1540637"/>
                  </a:lnTo>
                  <a:lnTo>
                    <a:pt x="328307" y="1539367"/>
                  </a:lnTo>
                  <a:lnTo>
                    <a:pt x="328307" y="1536827"/>
                  </a:lnTo>
                  <a:lnTo>
                    <a:pt x="328993" y="1534287"/>
                  </a:lnTo>
                  <a:lnTo>
                    <a:pt x="328993" y="1527937"/>
                  </a:lnTo>
                  <a:close/>
                </a:path>
                <a:path w="3075940" h="2738120">
                  <a:moveTo>
                    <a:pt x="329679" y="1851787"/>
                  </a:moveTo>
                  <a:lnTo>
                    <a:pt x="327621" y="1851787"/>
                  </a:lnTo>
                  <a:lnTo>
                    <a:pt x="327621" y="1855597"/>
                  </a:lnTo>
                  <a:lnTo>
                    <a:pt x="326250" y="1859407"/>
                  </a:lnTo>
                  <a:lnTo>
                    <a:pt x="326250" y="1860677"/>
                  </a:lnTo>
                  <a:lnTo>
                    <a:pt x="324192" y="1879727"/>
                  </a:lnTo>
                  <a:lnTo>
                    <a:pt x="323519" y="1887347"/>
                  </a:lnTo>
                  <a:lnTo>
                    <a:pt x="320776" y="1912747"/>
                  </a:lnTo>
                  <a:lnTo>
                    <a:pt x="320700" y="1921637"/>
                  </a:lnTo>
                  <a:lnTo>
                    <a:pt x="318782" y="1957197"/>
                  </a:lnTo>
                  <a:lnTo>
                    <a:pt x="318719" y="1959737"/>
                  </a:lnTo>
                  <a:lnTo>
                    <a:pt x="320090" y="1959737"/>
                  </a:lnTo>
                  <a:lnTo>
                    <a:pt x="320205" y="1957197"/>
                  </a:lnTo>
                  <a:lnTo>
                    <a:pt x="320776" y="1950847"/>
                  </a:lnTo>
                  <a:lnTo>
                    <a:pt x="320890" y="1941957"/>
                  </a:lnTo>
                  <a:lnTo>
                    <a:pt x="321462" y="1935607"/>
                  </a:lnTo>
                  <a:lnTo>
                    <a:pt x="322148" y="1930527"/>
                  </a:lnTo>
                  <a:lnTo>
                    <a:pt x="322148" y="1924177"/>
                  </a:lnTo>
                  <a:lnTo>
                    <a:pt x="323519" y="1914017"/>
                  </a:lnTo>
                  <a:lnTo>
                    <a:pt x="323519" y="1907667"/>
                  </a:lnTo>
                  <a:lnTo>
                    <a:pt x="324192" y="1902587"/>
                  </a:lnTo>
                  <a:lnTo>
                    <a:pt x="324878" y="1894967"/>
                  </a:lnTo>
                  <a:lnTo>
                    <a:pt x="325564" y="1888617"/>
                  </a:lnTo>
                  <a:lnTo>
                    <a:pt x="325564" y="1880997"/>
                  </a:lnTo>
                  <a:lnTo>
                    <a:pt x="328993" y="1860677"/>
                  </a:lnTo>
                  <a:lnTo>
                    <a:pt x="328993" y="1859407"/>
                  </a:lnTo>
                  <a:lnTo>
                    <a:pt x="329679" y="1856867"/>
                  </a:lnTo>
                  <a:lnTo>
                    <a:pt x="329679" y="1851787"/>
                  </a:lnTo>
                  <a:close/>
                </a:path>
                <a:path w="3075940" h="2738120">
                  <a:moveTo>
                    <a:pt x="329679" y="1493647"/>
                  </a:moveTo>
                  <a:lnTo>
                    <a:pt x="328307" y="1493647"/>
                  </a:lnTo>
                  <a:lnTo>
                    <a:pt x="328307" y="1496187"/>
                  </a:lnTo>
                  <a:lnTo>
                    <a:pt x="326936" y="1501267"/>
                  </a:lnTo>
                  <a:lnTo>
                    <a:pt x="326936" y="1503807"/>
                  </a:lnTo>
                  <a:lnTo>
                    <a:pt x="326250" y="1503807"/>
                  </a:lnTo>
                  <a:lnTo>
                    <a:pt x="326250" y="1511427"/>
                  </a:lnTo>
                  <a:lnTo>
                    <a:pt x="325564" y="1512697"/>
                  </a:lnTo>
                  <a:lnTo>
                    <a:pt x="325564" y="1513967"/>
                  </a:lnTo>
                  <a:lnTo>
                    <a:pt x="327621" y="1513967"/>
                  </a:lnTo>
                  <a:lnTo>
                    <a:pt x="327621" y="1511427"/>
                  </a:lnTo>
                  <a:lnTo>
                    <a:pt x="328307" y="1510157"/>
                  </a:lnTo>
                  <a:lnTo>
                    <a:pt x="328993" y="1507617"/>
                  </a:lnTo>
                  <a:lnTo>
                    <a:pt x="328993" y="1506347"/>
                  </a:lnTo>
                  <a:lnTo>
                    <a:pt x="329679" y="1506347"/>
                  </a:lnTo>
                  <a:lnTo>
                    <a:pt x="329679" y="1493647"/>
                  </a:lnTo>
                  <a:close/>
                </a:path>
                <a:path w="3075940" h="2738120">
                  <a:moveTo>
                    <a:pt x="331050" y="1666367"/>
                  </a:moveTo>
                  <a:lnTo>
                    <a:pt x="330365" y="1665097"/>
                  </a:lnTo>
                  <a:lnTo>
                    <a:pt x="330365" y="1663827"/>
                  </a:lnTo>
                  <a:lnTo>
                    <a:pt x="329679" y="1662557"/>
                  </a:lnTo>
                  <a:lnTo>
                    <a:pt x="328993" y="1662557"/>
                  </a:lnTo>
                  <a:lnTo>
                    <a:pt x="328993" y="1685417"/>
                  </a:lnTo>
                  <a:lnTo>
                    <a:pt x="329679" y="1685417"/>
                  </a:lnTo>
                  <a:lnTo>
                    <a:pt x="329679" y="1682877"/>
                  </a:lnTo>
                  <a:lnTo>
                    <a:pt x="330365" y="1681607"/>
                  </a:lnTo>
                  <a:lnTo>
                    <a:pt x="330365" y="1677797"/>
                  </a:lnTo>
                  <a:lnTo>
                    <a:pt x="331050" y="1676527"/>
                  </a:lnTo>
                  <a:lnTo>
                    <a:pt x="331050" y="1666367"/>
                  </a:lnTo>
                  <a:close/>
                </a:path>
                <a:path w="3075940" h="2738120">
                  <a:moveTo>
                    <a:pt x="331050" y="1353947"/>
                  </a:moveTo>
                  <a:lnTo>
                    <a:pt x="330365" y="1353947"/>
                  </a:lnTo>
                  <a:lnTo>
                    <a:pt x="329679" y="1355217"/>
                  </a:lnTo>
                  <a:lnTo>
                    <a:pt x="329641" y="1356741"/>
                  </a:lnTo>
                  <a:lnTo>
                    <a:pt x="328993" y="1360297"/>
                  </a:lnTo>
                  <a:lnTo>
                    <a:pt x="327621" y="1361567"/>
                  </a:lnTo>
                  <a:lnTo>
                    <a:pt x="326936" y="1361567"/>
                  </a:lnTo>
                  <a:lnTo>
                    <a:pt x="326936" y="1376807"/>
                  </a:lnTo>
                  <a:lnTo>
                    <a:pt x="328993" y="1376807"/>
                  </a:lnTo>
                  <a:lnTo>
                    <a:pt x="328993" y="1374267"/>
                  </a:lnTo>
                  <a:lnTo>
                    <a:pt x="329679" y="1372997"/>
                  </a:lnTo>
                  <a:lnTo>
                    <a:pt x="329679" y="1369187"/>
                  </a:lnTo>
                  <a:lnTo>
                    <a:pt x="330365" y="1367917"/>
                  </a:lnTo>
                  <a:lnTo>
                    <a:pt x="330365" y="1365377"/>
                  </a:lnTo>
                  <a:lnTo>
                    <a:pt x="331050" y="1364107"/>
                  </a:lnTo>
                  <a:lnTo>
                    <a:pt x="331050" y="1353947"/>
                  </a:lnTo>
                  <a:close/>
                </a:path>
                <a:path w="3075940" h="2738120">
                  <a:moveTo>
                    <a:pt x="331736" y="2227770"/>
                  </a:moveTo>
                  <a:lnTo>
                    <a:pt x="330365" y="2226500"/>
                  </a:lnTo>
                  <a:lnTo>
                    <a:pt x="327621" y="2229040"/>
                  </a:lnTo>
                  <a:lnTo>
                    <a:pt x="327621" y="2231580"/>
                  </a:lnTo>
                  <a:lnTo>
                    <a:pt x="326250" y="2235390"/>
                  </a:lnTo>
                  <a:lnTo>
                    <a:pt x="326250" y="2240470"/>
                  </a:lnTo>
                  <a:lnTo>
                    <a:pt x="324192" y="2248090"/>
                  </a:lnTo>
                  <a:lnTo>
                    <a:pt x="323519" y="2251900"/>
                  </a:lnTo>
                  <a:lnTo>
                    <a:pt x="322148" y="2256980"/>
                  </a:lnTo>
                  <a:lnTo>
                    <a:pt x="322148" y="2260790"/>
                  </a:lnTo>
                  <a:lnTo>
                    <a:pt x="321462" y="2264600"/>
                  </a:lnTo>
                  <a:lnTo>
                    <a:pt x="320776" y="2269680"/>
                  </a:lnTo>
                  <a:lnTo>
                    <a:pt x="319405" y="2278570"/>
                  </a:lnTo>
                  <a:lnTo>
                    <a:pt x="318719" y="2282380"/>
                  </a:lnTo>
                  <a:lnTo>
                    <a:pt x="318033" y="2287460"/>
                  </a:lnTo>
                  <a:lnTo>
                    <a:pt x="318719" y="2288730"/>
                  </a:lnTo>
                  <a:lnTo>
                    <a:pt x="319405" y="2288730"/>
                  </a:lnTo>
                  <a:lnTo>
                    <a:pt x="320090" y="2287460"/>
                  </a:lnTo>
                  <a:lnTo>
                    <a:pt x="321462" y="2281110"/>
                  </a:lnTo>
                  <a:lnTo>
                    <a:pt x="322148" y="2274760"/>
                  </a:lnTo>
                  <a:lnTo>
                    <a:pt x="324878" y="2264600"/>
                  </a:lnTo>
                  <a:lnTo>
                    <a:pt x="326250" y="2256980"/>
                  </a:lnTo>
                  <a:lnTo>
                    <a:pt x="326250" y="2254440"/>
                  </a:lnTo>
                  <a:lnTo>
                    <a:pt x="326936" y="2253170"/>
                  </a:lnTo>
                  <a:lnTo>
                    <a:pt x="326936" y="2251900"/>
                  </a:lnTo>
                  <a:lnTo>
                    <a:pt x="327621" y="2248090"/>
                  </a:lnTo>
                  <a:lnTo>
                    <a:pt x="327621" y="2245550"/>
                  </a:lnTo>
                  <a:lnTo>
                    <a:pt x="328307" y="2244280"/>
                  </a:lnTo>
                  <a:lnTo>
                    <a:pt x="328307" y="2236660"/>
                  </a:lnTo>
                  <a:lnTo>
                    <a:pt x="329679" y="2231580"/>
                  </a:lnTo>
                  <a:lnTo>
                    <a:pt x="329679" y="2230310"/>
                  </a:lnTo>
                  <a:lnTo>
                    <a:pt x="330365" y="2229040"/>
                  </a:lnTo>
                  <a:lnTo>
                    <a:pt x="331736" y="2227770"/>
                  </a:lnTo>
                  <a:close/>
                </a:path>
                <a:path w="3075940" h="2738120">
                  <a:moveTo>
                    <a:pt x="331736" y="1097394"/>
                  </a:moveTo>
                  <a:lnTo>
                    <a:pt x="330365" y="1097394"/>
                  </a:lnTo>
                  <a:lnTo>
                    <a:pt x="330365" y="1101204"/>
                  </a:lnTo>
                  <a:lnTo>
                    <a:pt x="329679" y="1102474"/>
                  </a:lnTo>
                  <a:lnTo>
                    <a:pt x="328307" y="1110094"/>
                  </a:lnTo>
                  <a:lnTo>
                    <a:pt x="328307" y="1111364"/>
                  </a:lnTo>
                  <a:lnTo>
                    <a:pt x="327621" y="1112634"/>
                  </a:lnTo>
                  <a:lnTo>
                    <a:pt x="327621" y="1117714"/>
                  </a:lnTo>
                  <a:lnTo>
                    <a:pt x="326936" y="1120254"/>
                  </a:lnTo>
                  <a:lnTo>
                    <a:pt x="326936" y="1121524"/>
                  </a:lnTo>
                  <a:lnTo>
                    <a:pt x="326250" y="1124064"/>
                  </a:lnTo>
                  <a:lnTo>
                    <a:pt x="326250" y="1126604"/>
                  </a:lnTo>
                  <a:lnTo>
                    <a:pt x="325564" y="1129144"/>
                  </a:lnTo>
                  <a:lnTo>
                    <a:pt x="325564" y="1130414"/>
                  </a:lnTo>
                  <a:lnTo>
                    <a:pt x="327621" y="1130414"/>
                  </a:lnTo>
                  <a:lnTo>
                    <a:pt x="328307" y="1126604"/>
                  </a:lnTo>
                  <a:lnTo>
                    <a:pt x="329679" y="1121524"/>
                  </a:lnTo>
                  <a:lnTo>
                    <a:pt x="330365" y="1117714"/>
                  </a:lnTo>
                  <a:lnTo>
                    <a:pt x="329679" y="1115174"/>
                  </a:lnTo>
                  <a:lnTo>
                    <a:pt x="329679" y="1113904"/>
                  </a:lnTo>
                  <a:lnTo>
                    <a:pt x="330365" y="1112634"/>
                  </a:lnTo>
                  <a:lnTo>
                    <a:pt x="330365" y="1111364"/>
                  </a:lnTo>
                  <a:lnTo>
                    <a:pt x="331050" y="1110094"/>
                  </a:lnTo>
                  <a:lnTo>
                    <a:pt x="331050" y="1106284"/>
                  </a:lnTo>
                  <a:lnTo>
                    <a:pt x="331736" y="1105014"/>
                  </a:lnTo>
                  <a:lnTo>
                    <a:pt x="331736" y="1097394"/>
                  </a:lnTo>
                  <a:close/>
                </a:path>
                <a:path w="3075940" h="2738120">
                  <a:moveTo>
                    <a:pt x="333108" y="1941957"/>
                  </a:moveTo>
                  <a:lnTo>
                    <a:pt x="331736" y="1940687"/>
                  </a:lnTo>
                  <a:lnTo>
                    <a:pt x="330365" y="1940687"/>
                  </a:lnTo>
                  <a:lnTo>
                    <a:pt x="330250" y="1945767"/>
                  </a:lnTo>
                  <a:lnTo>
                    <a:pt x="329793" y="1950847"/>
                  </a:lnTo>
                  <a:lnTo>
                    <a:pt x="329679" y="1973707"/>
                  </a:lnTo>
                  <a:lnTo>
                    <a:pt x="331050" y="1973707"/>
                  </a:lnTo>
                  <a:lnTo>
                    <a:pt x="331050" y="1969897"/>
                  </a:lnTo>
                  <a:lnTo>
                    <a:pt x="331736" y="1967357"/>
                  </a:lnTo>
                  <a:lnTo>
                    <a:pt x="331736" y="1964817"/>
                  </a:lnTo>
                  <a:lnTo>
                    <a:pt x="332422" y="1962277"/>
                  </a:lnTo>
                  <a:lnTo>
                    <a:pt x="332422" y="1941957"/>
                  </a:lnTo>
                  <a:lnTo>
                    <a:pt x="333108" y="1941957"/>
                  </a:lnTo>
                  <a:close/>
                </a:path>
                <a:path w="3075940" h="2738120">
                  <a:moveTo>
                    <a:pt x="333794" y="2282380"/>
                  </a:moveTo>
                  <a:lnTo>
                    <a:pt x="333108" y="2282380"/>
                  </a:lnTo>
                  <a:lnTo>
                    <a:pt x="332422" y="2281110"/>
                  </a:lnTo>
                  <a:lnTo>
                    <a:pt x="331736" y="2281110"/>
                  </a:lnTo>
                  <a:lnTo>
                    <a:pt x="331736" y="2284920"/>
                  </a:lnTo>
                  <a:lnTo>
                    <a:pt x="330365" y="2288730"/>
                  </a:lnTo>
                  <a:lnTo>
                    <a:pt x="330365" y="2291270"/>
                  </a:lnTo>
                  <a:lnTo>
                    <a:pt x="329679" y="2292540"/>
                  </a:lnTo>
                  <a:lnTo>
                    <a:pt x="329679" y="2296350"/>
                  </a:lnTo>
                  <a:lnTo>
                    <a:pt x="328993" y="2298890"/>
                  </a:lnTo>
                  <a:lnTo>
                    <a:pt x="328307" y="2300160"/>
                  </a:lnTo>
                  <a:lnTo>
                    <a:pt x="328307" y="2302700"/>
                  </a:lnTo>
                  <a:lnTo>
                    <a:pt x="326936" y="2309050"/>
                  </a:lnTo>
                  <a:lnTo>
                    <a:pt x="326936" y="2311590"/>
                  </a:lnTo>
                  <a:lnTo>
                    <a:pt x="326250" y="2315400"/>
                  </a:lnTo>
                  <a:lnTo>
                    <a:pt x="326250" y="2319210"/>
                  </a:lnTo>
                  <a:lnTo>
                    <a:pt x="325564" y="2324290"/>
                  </a:lnTo>
                  <a:lnTo>
                    <a:pt x="323519" y="2335720"/>
                  </a:lnTo>
                  <a:lnTo>
                    <a:pt x="322262" y="2349690"/>
                  </a:lnTo>
                  <a:lnTo>
                    <a:pt x="322148" y="2352230"/>
                  </a:lnTo>
                  <a:lnTo>
                    <a:pt x="324192" y="2352230"/>
                  </a:lnTo>
                  <a:lnTo>
                    <a:pt x="324878" y="2344610"/>
                  </a:lnTo>
                  <a:lnTo>
                    <a:pt x="326250" y="2338260"/>
                  </a:lnTo>
                  <a:lnTo>
                    <a:pt x="326936" y="2333180"/>
                  </a:lnTo>
                  <a:lnTo>
                    <a:pt x="328993" y="2320480"/>
                  </a:lnTo>
                  <a:lnTo>
                    <a:pt x="328993" y="2317940"/>
                  </a:lnTo>
                  <a:lnTo>
                    <a:pt x="329679" y="2316670"/>
                  </a:lnTo>
                  <a:lnTo>
                    <a:pt x="329679" y="2311590"/>
                  </a:lnTo>
                  <a:lnTo>
                    <a:pt x="330365" y="2309050"/>
                  </a:lnTo>
                  <a:lnTo>
                    <a:pt x="330365" y="2306510"/>
                  </a:lnTo>
                  <a:lnTo>
                    <a:pt x="332422" y="2291270"/>
                  </a:lnTo>
                  <a:lnTo>
                    <a:pt x="333108" y="2288730"/>
                  </a:lnTo>
                  <a:lnTo>
                    <a:pt x="333794" y="2283650"/>
                  </a:lnTo>
                  <a:lnTo>
                    <a:pt x="333794" y="2282380"/>
                  </a:lnTo>
                  <a:close/>
                </a:path>
                <a:path w="3075940" h="2738120">
                  <a:moveTo>
                    <a:pt x="334479" y="2339530"/>
                  </a:moveTo>
                  <a:lnTo>
                    <a:pt x="333794" y="2339530"/>
                  </a:lnTo>
                  <a:lnTo>
                    <a:pt x="331736" y="2340800"/>
                  </a:lnTo>
                  <a:lnTo>
                    <a:pt x="331050" y="2345880"/>
                  </a:lnTo>
                  <a:lnTo>
                    <a:pt x="329679" y="2352230"/>
                  </a:lnTo>
                  <a:lnTo>
                    <a:pt x="328993" y="2356040"/>
                  </a:lnTo>
                  <a:lnTo>
                    <a:pt x="326936" y="2372550"/>
                  </a:lnTo>
                  <a:lnTo>
                    <a:pt x="326936" y="2376360"/>
                  </a:lnTo>
                  <a:lnTo>
                    <a:pt x="326250" y="2378900"/>
                  </a:lnTo>
                  <a:lnTo>
                    <a:pt x="326250" y="2380170"/>
                  </a:lnTo>
                  <a:lnTo>
                    <a:pt x="325564" y="2385250"/>
                  </a:lnTo>
                  <a:lnTo>
                    <a:pt x="325564" y="2387790"/>
                  </a:lnTo>
                  <a:lnTo>
                    <a:pt x="324878" y="2391600"/>
                  </a:lnTo>
                  <a:lnTo>
                    <a:pt x="322834" y="2422080"/>
                  </a:lnTo>
                  <a:lnTo>
                    <a:pt x="324878" y="2422080"/>
                  </a:lnTo>
                  <a:lnTo>
                    <a:pt x="325564" y="2414460"/>
                  </a:lnTo>
                  <a:lnTo>
                    <a:pt x="326936" y="2405570"/>
                  </a:lnTo>
                  <a:lnTo>
                    <a:pt x="327621" y="2397950"/>
                  </a:lnTo>
                  <a:lnTo>
                    <a:pt x="329679" y="2382710"/>
                  </a:lnTo>
                  <a:lnTo>
                    <a:pt x="329679" y="2378900"/>
                  </a:lnTo>
                  <a:lnTo>
                    <a:pt x="331050" y="2372550"/>
                  </a:lnTo>
                  <a:lnTo>
                    <a:pt x="332422" y="2362390"/>
                  </a:lnTo>
                  <a:lnTo>
                    <a:pt x="332422" y="2356040"/>
                  </a:lnTo>
                  <a:lnTo>
                    <a:pt x="334479" y="2340800"/>
                  </a:lnTo>
                  <a:lnTo>
                    <a:pt x="334479" y="2339530"/>
                  </a:lnTo>
                  <a:close/>
                </a:path>
                <a:path w="3075940" h="2738120">
                  <a:moveTo>
                    <a:pt x="334479" y="1621917"/>
                  </a:moveTo>
                  <a:lnTo>
                    <a:pt x="333794" y="1619377"/>
                  </a:lnTo>
                  <a:lnTo>
                    <a:pt x="333794" y="1613027"/>
                  </a:lnTo>
                  <a:lnTo>
                    <a:pt x="333108" y="1614297"/>
                  </a:lnTo>
                  <a:lnTo>
                    <a:pt x="333108" y="1615567"/>
                  </a:lnTo>
                  <a:lnTo>
                    <a:pt x="332422" y="1616837"/>
                  </a:lnTo>
                  <a:lnTo>
                    <a:pt x="331736" y="1619377"/>
                  </a:lnTo>
                  <a:lnTo>
                    <a:pt x="332422" y="1624457"/>
                  </a:lnTo>
                  <a:lnTo>
                    <a:pt x="332422" y="1629537"/>
                  </a:lnTo>
                  <a:lnTo>
                    <a:pt x="331736" y="1632077"/>
                  </a:lnTo>
                  <a:lnTo>
                    <a:pt x="331736" y="1657477"/>
                  </a:lnTo>
                  <a:lnTo>
                    <a:pt x="333108" y="1657477"/>
                  </a:lnTo>
                  <a:lnTo>
                    <a:pt x="333108" y="1653667"/>
                  </a:lnTo>
                  <a:lnTo>
                    <a:pt x="333794" y="1648587"/>
                  </a:lnTo>
                  <a:lnTo>
                    <a:pt x="333794" y="1639697"/>
                  </a:lnTo>
                  <a:lnTo>
                    <a:pt x="334479" y="1637157"/>
                  </a:lnTo>
                  <a:lnTo>
                    <a:pt x="334479" y="1621917"/>
                  </a:lnTo>
                  <a:close/>
                </a:path>
                <a:path w="3075940" h="2738120">
                  <a:moveTo>
                    <a:pt x="336537" y="1769237"/>
                  </a:moveTo>
                  <a:lnTo>
                    <a:pt x="335165" y="1769237"/>
                  </a:lnTo>
                  <a:lnTo>
                    <a:pt x="334479" y="1770507"/>
                  </a:lnTo>
                  <a:lnTo>
                    <a:pt x="334479" y="1773047"/>
                  </a:lnTo>
                  <a:lnTo>
                    <a:pt x="333794" y="1774317"/>
                  </a:lnTo>
                  <a:lnTo>
                    <a:pt x="333794" y="1776857"/>
                  </a:lnTo>
                  <a:lnTo>
                    <a:pt x="333108" y="1779397"/>
                  </a:lnTo>
                  <a:lnTo>
                    <a:pt x="333108" y="1780667"/>
                  </a:lnTo>
                  <a:lnTo>
                    <a:pt x="332422" y="1781937"/>
                  </a:lnTo>
                  <a:lnTo>
                    <a:pt x="332422" y="1788287"/>
                  </a:lnTo>
                  <a:lnTo>
                    <a:pt x="331736" y="1790827"/>
                  </a:lnTo>
                  <a:lnTo>
                    <a:pt x="331736" y="1807337"/>
                  </a:lnTo>
                  <a:lnTo>
                    <a:pt x="331050" y="1813687"/>
                  </a:lnTo>
                  <a:lnTo>
                    <a:pt x="331050" y="1821307"/>
                  </a:lnTo>
                  <a:lnTo>
                    <a:pt x="332422" y="1821307"/>
                  </a:lnTo>
                  <a:lnTo>
                    <a:pt x="332422" y="1820037"/>
                  </a:lnTo>
                  <a:lnTo>
                    <a:pt x="333108" y="1816227"/>
                  </a:lnTo>
                  <a:lnTo>
                    <a:pt x="333108" y="1811147"/>
                  </a:lnTo>
                  <a:lnTo>
                    <a:pt x="333794" y="1806067"/>
                  </a:lnTo>
                  <a:lnTo>
                    <a:pt x="333794" y="1802257"/>
                  </a:lnTo>
                  <a:lnTo>
                    <a:pt x="334479" y="1799717"/>
                  </a:lnTo>
                  <a:lnTo>
                    <a:pt x="334479" y="1797177"/>
                  </a:lnTo>
                  <a:lnTo>
                    <a:pt x="335165" y="1794637"/>
                  </a:lnTo>
                  <a:lnTo>
                    <a:pt x="335229" y="1785747"/>
                  </a:lnTo>
                  <a:lnTo>
                    <a:pt x="335788" y="1775587"/>
                  </a:lnTo>
                  <a:lnTo>
                    <a:pt x="335851" y="1773047"/>
                  </a:lnTo>
                  <a:lnTo>
                    <a:pt x="336537" y="1771777"/>
                  </a:lnTo>
                  <a:lnTo>
                    <a:pt x="336537" y="1769237"/>
                  </a:lnTo>
                  <a:close/>
                </a:path>
                <a:path w="3075940" h="2738120">
                  <a:moveTo>
                    <a:pt x="336537" y="1573657"/>
                  </a:moveTo>
                  <a:lnTo>
                    <a:pt x="334479" y="1573657"/>
                  </a:lnTo>
                  <a:lnTo>
                    <a:pt x="334479" y="1580007"/>
                  </a:lnTo>
                  <a:lnTo>
                    <a:pt x="333794" y="1582547"/>
                  </a:lnTo>
                  <a:lnTo>
                    <a:pt x="333794" y="1585087"/>
                  </a:lnTo>
                  <a:lnTo>
                    <a:pt x="333108" y="1587627"/>
                  </a:lnTo>
                  <a:lnTo>
                    <a:pt x="333108" y="1613027"/>
                  </a:lnTo>
                  <a:lnTo>
                    <a:pt x="333794" y="1613027"/>
                  </a:lnTo>
                  <a:lnTo>
                    <a:pt x="333794" y="1611757"/>
                  </a:lnTo>
                  <a:lnTo>
                    <a:pt x="334479" y="1611757"/>
                  </a:lnTo>
                  <a:lnTo>
                    <a:pt x="334479" y="1607947"/>
                  </a:lnTo>
                  <a:lnTo>
                    <a:pt x="335165" y="1602867"/>
                  </a:lnTo>
                  <a:lnTo>
                    <a:pt x="335165" y="1593977"/>
                  </a:lnTo>
                  <a:lnTo>
                    <a:pt x="335851" y="1591437"/>
                  </a:lnTo>
                  <a:lnTo>
                    <a:pt x="335851" y="1582547"/>
                  </a:lnTo>
                  <a:lnTo>
                    <a:pt x="336537" y="1577467"/>
                  </a:lnTo>
                  <a:lnTo>
                    <a:pt x="336537" y="1573657"/>
                  </a:lnTo>
                  <a:close/>
                </a:path>
                <a:path w="3075940" h="2738120">
                  <a:moveTo>
                    <a:pt x="336537" y="1309497"/>
                  </a:moveTo>
                  <a:lnTo>
                    <a:pt x="335165" y="1308227"/>
                  </a:lnTo>
                  <a:lnTo>
                    <a:pt x="334479" y="1308227"/>
                  </a:lnTo>
                  <a:lnTo>
                    <a:pt x="333794" y="1309497"/>
                  </a:lnTo>
                  <a:lnTo>
                    <a:pt x="334479" y="1309497"/>
                  </a:lnTo>
                  <a:lnTo>
                    <a:pt x="334479" y="1314577"/>
                  </a:lnTo>
                  <a:lnTo>
                    <a:pt x="333794" y="1315847"/>
                  </a:lnTo>
                  <a:lnTo>
                    <a:pt x="333794" y="1318387"/>
                  </a:lnTo>
                  <a:lnTo>
                    <a:pt x="333108" y="1319657"/>
                  </a:lnTo>
                  <a:lnTo>
                    <a:pt x="333108" y="1324737"/>
                  </a:lnTo>
                  <a:lnTo>
                    <a:pt x="332422" y="1326007"/>
                  </a:lnTo>
                  <a:lnTo>
                    <a:pt x="332422" y="1341247"/>
                  </a:lnTo>
                  <a:lnTo>
                    <a:pt x="331736" y="1343787"/>
                  </a:lnTo>
                  <a:lnTo>
                    <a:pt x="333108" y="1345057"/>
                  </a:lnTo>
                  <a:lnTo>
                    <a:pt x="333108" y="1346327"/>
                  </a:lnTo>
                  <a:lnTo>
                    <a:pt x="334479" y="1346327"/>
                  </a:lnTo>
                  <a:lnTo>
                    <a:pt x="334479" y="1342517"/>
                  </a:lnTo>
                  <a:lnTo>
                    <a:pt x="335165" y="1338707"/>
                  </a:lnTo>
                  <a:lnTo>
                    <a:pt x="335165" y="1333627"/>
                  </a:lnTo>
                  <a:lnTo>
                    <a:pt x="335851" y="1332357"/>
                  </a:lnTo>
                  <a:lnTo>
                    <a:pt x="335953" y="1324737"/>
                  </a:lnTo>
                  <a:lnTo>
                    <a:pt x="336435" y="1318387"/>
                  </a:lnTo>
                  <a:lnTo>
                    <a:pt x="336537" y="1309497"/>
                  </a:lnTo>
                  <a:close/>
                </a:path>
                <a:path w="3075940" h="2738120">
                  <a:moveTo>
                    <a:pt x="336537" y="1141844"/>
                  </a:moveTo>
                  <a:lnTo>
                    <a:pt x="335165" y="1141844"/>
                  </a:lnTo>
                  <a:lnTo>
                    <a:pt x="335165" y="1145654"/>
                  </a:lnTo>
                  <a:lnTo>
                    <a:pt x="333108" y="1149464"/>
                  </a:lnTo>
                  <a:lnTo>
                    <a:pt x="333108" y="1150734"/>
                  </a:lnTo>
                  <a:lnTo>
                    <a:pt x="332422" y="1153274"/>
                  </a:lnTo>
                  <a:lnTo>
                    <a:pt x="332422" y="1155814"/>
                  </a:lnTo>
                  <a:lnTo>
                    <a:pt x="331736" y="1158354"/>
                  </a:lnTo>
                  <a:lnTo>
                    <a:pt x="331736" y="1162164"/>
                  </a:lnTo>
                  <a:lnTo>
                    <a:pt x="331050" y="1163434"/>
                  </a:lnTo>
                  <a:lnTo>
                    <a:pt x="331050" y="1168514"/>
                  </a:lnTo>
                  <a:lnTo>
                    <a:pt x="330365" y="1172324"/>
                  </a:lnTo>
                  <a:lnTo>
                    <a:pt x="330365" y="1174864"/>
                  </a:lnTo>
                  <a:lnTo>
                    <a:pt x="329679" y="1176134"/>
                  </a:lnTo>
                  <a:lnTo>
                    <a:pt x="331736" y="1176134"/>
                  </a:lnTo>
                  <a:lnTo>
                    <a:pt x="332422" y="1173594"/>
                  </a:lnTo>
                  <a:lnTo>
                    <a:pt x="332422" y="1169784"/>
                  </a:lnTo>
                  <a:lnTo>
                    <a:pt x="333108" y="1167244"/>
                  </a:lnTo>
                  <a:lnTo>
                    <a:pt x="333108" y="1164704"/>
                  </a:lnTo>
                  <a:lnTo>
                    <a:pt x="333794" y="1163434"/>
                  </a:lnTo>
                  <a:lnTo>
                    <a:pt x="333794" y="1159624"/>
                  </a:lnTo>
                  <a:lnTo>
                    <a:pt x="334479" y="1157084"/>
                  </a:lnTo>
                  <a:lnTo>
                    <a:pt x="334479" y="1154544"/>
                  </a:lnTo>
                  <a:lnTo>
                    <a:pt x="335165" y="1153274"/>
                  </a:lnTo>
                  <a:lnTo>
                    <a:pt x="335165" y="1150734"/>
                  </a:lnTo>
                  <a:lnTo>
                    <a:pt x="335851" y="1146924"/>
                  </a:lnTo>
                  <a:lnTo>
                    <a:pt x="336537" y="1144384"/>
                  </a:lnTo>
                  <a:lnTo>
                    <a:pt x="336537" y="1141844"/>
                  </a:lnTo>
                  <a:close/>
                </a:path>
                <a:path w="3075940" h="2738120">
                  <a:moveTo>
                    <a:pt x="337908" y="1685417"/>
                  </a:moveTo>
                  <a:lnTo>
                    <a:pt x="336537" y="1685417"/>
                  </a:lnTo>
                  <a:lnTo>
                    <a:pt x="336537" y="1687957"/>
                  </a:lnTo>
                  <a:lnTo>
                    <a:pt x="335851" y="1690497"/>
                  </a:lnTo>
                  <a:lnTo>
                    <a:pt x="335851" y="1694307"/>
                  </a:lnTo>
                  <a:lnTo>
                    <a:pt x="335165" y="1696847"/>
                  </a:lnTo>
                  <a:lnTo>
                    <a:pt x="335165" y="1701927"/>
                  </a:lnTo>
                  <a:lnTo>
                    <a:pt x="334479" y="1704467"/>
                  </a:lnTo>
                  <a:lnTo>
                    <a:pt x="334479" y="1709547"/>
                  </a:lnTo>
                  <a:lnTo>
                    <a:pt x="333794" y="1712087"/>
                  </a:lnTo>
                  <a:lnTo>
                    <a:pt x="333794" y="1717167"/>
                  </a:lnTo>
                  <a:lnTo>
                    <a:pt x="333108" y="1719707"/>
                  </a:lnTo>
                  <a:lnTo>
                    <a:pt x="333108" y="1722247"/>
                  </a:lnTo>
                  <a:lnTo>
                    <a:pt x="332422" y="1727327"/>
                  </a:lnTo>
                  <a:lnTo>
                    <a:pt x="331736" y="1731137"/>
                  </a:lnTo>
                  <a:lnTo>
                    <a:pt x="331609" y="1743837"/>
                  </a:lnTo>
                  <a:lnTo>
                    <a:pt x="330365" y="1756537"/>
                  </a:lnTo>
                  <a:lnTo>
                    <a:pt x="331050" y="1756537"/>
                  </a:lnTo>
                  <a:lnTo>
                    <a:pt x="331736" y="1757807"/>
                  </a:lnTo>
                  <a:lnTo>
                    <a:pt x="332422" y="1757807"/>
                  </a:lnTo>
                  <a:lnTo>
                    <a:pt x="332422" y="1752727"/>
                  </a:lnTo>
                  <a:lnTo>
                    <a:pt x="333794" y="1742567"/>
                  </a:lnTo>
                  <a:lnTo>
                    <a:pt x="333794" y="1737487"/>
                  </a:lnTo>
                  <a:lnTo>
                    <a:pt x="335165" y="1727327"/>
                  </a:lnTo>
                  <a:lnTo>
                    <a:pt x="335165" y="1724787"/>
                  </a:lnTo>
                  <a:lnTo>
                    <a:pt x="335851" y="1722247"/>
                  </a:lnTo>
                  <a:lnTo>
                    <a:pt x="335851" y="1715897"/>
                  </a:lnTo>
                  <a:lnTo>
                    <a:pt x="336537" y="1712087"/>
                  </a:lnTo>
                  <a:lnTo>
                    <a:pt x="336651" y="1705737"/>
                  </a:lnTo>
                  <a:lnTo>
                    <a:pt x="337108" y="1695577"/>
                  </a:lnTo>
                  <a:lnTo>
                    <a:pt x="337223" y="1691767"/>
                  </a:lnTo>
                  <a:lnTo>
                    <a:pt x="337908" y="1687957"/>
                  </a:lnTo>
                  <a:lnTo>
                    <a:pt x="337908" y="1685417"/>
                  </a:lnTo>
                  <a:close/>
                </a:path>
                <a:path w="3075940" h="2738120">
                  <a:moveTo>
                    <a:pt x="337908" y="1454277"/>
                  </a:moveTo>
                  <a:lnTo>
                    <a:pt x="336537" y="1454277"/>
                  </a:lnTo>
                  <a:lnTo>
                    <a:pt x="335165" y="1459357"/>
                  </a:lnTo>
                  <a:lnTo>
                    <a:pt x="335165" y="1463167"/>
                  </a:lnTo>
                  <a:lnTo>
                    <a:pt x="334479" y="1463167"/>
                  </a:lnTo>
                  <a:lnTo>
                    <a:pt x="334479" y="1465707"/>
                  </a:lnTo>
                  <a:lnTo>
                    <a:pt x="333794" y="1466977"/>
                  </a:lnTo>
                  <a:lnTo>
                    <a:pt x="333794" y="1470787"/>
                  </a:lnTo>
                  <a:lnTo>
                    <a:pt x="333108" y="1472057"/>
                  </a:lnTo>
                  <a:lnTo>
                    <a:pt x="333108" y="1477137"/>
                  </a:lnTo>
                  <a:lnTo>
                    <a:pt x="332422" y="1478407"/>
                  </a:lnTo>
                  <a:lnTo>
                    <a:pt x="332422" y="1484757"/>
                  </a:lnTo>
                  <a:lnTo>
                    <a:pt x="331736" y="1487297"/>
                  </a:lnTo>
                  <a:lnTo>
                    <a:pt x="331736" y="1491107"/>
                  </a:lnTo>
                  <a:lnTo>
                    <a:pt x="332422" y="1492377"/>
                  </a:lnTo>
                  <a:lnTo>
                    <a:pt x="333108" y="1492377"/>
                  </a:lnTo>
                  <a:lnTo>
                    <a:pt x="333108" y="1491107"/>
                  </a:lnTo>
                  <a:lnTo>
                    <a:pt x="333794" y="1487297"/>
                  </a:lnTo>
                  <a:lnTo>
                    <a:pt x="334479" y="1484757"/>
                  </a:lnTo>
                  <a:lnTo>
                    <a:pt x="334479" y="1480947"/>
                  </a:lnTo>
                  <a:lnTo>
                    <a:pt x="335165" y="1479677"/>
                  </a:lnTo>
                  <a:lnTo>
                    <a:pt x="335165" y="1477137"/>
                  </a:lnTo>
                  <a:lnTo>
                    <a:pt x="335851" y="1475867"/>
                  </a:lnTo>
                  <a:lnTo>
                    <a:pt x="335851" y="1473327"/>
                  </a:lnTo>
                  <a:lnTo>
                    <a:pt x="336537" y="1472057"/>
                  </a:lnTo>
                  <a:lnTo>
                    <a:pt x="336537" y="1468247"/>
                  </a:lnTo>
                  <a:lnTo>
                    <a:pt x="337223" y="1466977"/>
                  </a:lnTo>
                  <a:lnTo>
                    <a:pt x="337223" y="1455547"/>
                  </a:lnTo>
                  <a:lnTo>
                    <a:pt x="337908" y="1454277"/>
                  </a:lnTo>
                  <a:close/>
                </a:path>
                <a:path w="3075940" h="2738120">
                  <a:moveTo>
                    <a:pt x="339966" y="1957197"/>
                  </a:moveTo>
                  <a:lnTo>
                    <a:pt x="339280" y="1955927"/>
                  </a:lnTo>
                  <a:lnTo>
                    <a:pt x="339280" y="1953387"/>
                  </a:lnTo>
                  <a:lnTo>
                    <a:pt x="337908" y="1953387"/>
                  </a:lnTo>
                  <a:lnTo>
                    <a:pt x="337908" y="1958467"/>
                  </a:lnTo>
                  <a:lnTo>
                    <a:pt x="337223" y="1964817"/>
                  </a:lnTo>
                  <a:lnTo>
                    <a:pt x="337223" y="1967357"/>
                  </a:lnTo>
                  <a:lnTo>
                    <a:pt x="336537" y="1968627"/>
                  </a:lnTo>
                  <a:lnTo>
                    <a:pt x="336537" y="1974977"/>
                  </a:lnTo>
                  <a:lnTo>
                    <a:pt x="337908" y="1974977"/>
                  </a:lnTo>
                  <a:lnTo>
                    <a:pt x="337908" y="1971167"/>
                  </a:lnTo>
                  <a:lnTo>
                    <a:pt x="338594" y="1968627"/>
                  </a:lnTo>
                  <a:lnTo>
                    <a:pt x="339280" y="1967357"/>
                  </a:lnTo>
                  <a:lnTo>
                    <a:pt x="339280" y="1964817"/>
                  </a:lnTo>
                  <a:lnTo>
                    <a:pt x="339966" y="1964817"/>
                  </a:lnTo>
                  <a:lnTo>
                    <a:pt x="339966" y="1957197"/>
                  </a:lnTo>
                  <a:close/>
                </a:path>
                <a:path w="3075940" h="2738120">
                  <a:moveTo>
                    <a:pt x="339966" y="1623187"/>
                  </a:moveTo>
                  <a:lnTo>
                    <a:pt x="338594" y="1623187"/>
                  </a:lnTo>
                  <a:lnTo>
                    <a:pt x="338594" y="1626997"/>
                  </a:lnTo>
                  <a:lnTo>
                    <a:pt x="337908" y="1630807"/>
                  </a:lnTo>
                  <a:lnTo>
                    <a:pt x="337908" y="1633347"/>
                  </a:lnTo>
                  <a:lnTo>
                    <a:pt x="337223" y="1635887"/>
                  </a:lnTo>
                  <a:lnTo>
                    <a:pt x="337223" y="1660017"/>
                  </a:lnTo>
                  <a:lnTo>
                    <a:pt x="338594" y="1660017"/>
                  </a:lnTo>
                  <a:lnTo>
                    <a:pt x="338594" y="1656207"/>
                  </a:lnTo>
                  <a:lnTo>
                    <a:pt x="339280" y="1653667"/>
                  </a:lnTo>
                  <a:lnTo>
                    <a:pt x="339280" y="1647317"/>
                  </a:lnTo>
                  <a:lnTo>
                    <a:pt x="339966" y="1644777"/>
                  </a:lnTo>
                  <a:lnTo>
                    <a:pt x="339966" y="1623187"/>
                  </a:lnTo>
                  <a:close/>
                </a:path>
                <a:path w="3075940" h="2738120">
                  <a:moveTo>
                    <a:pt x="340652" y="1976247"/>
                  </a:moveTo>
                  <a:lnTo>
                    <a:pt x="339966" y="1977517"/>
                  </a:lnTo>
                  <a:lnTo>
                    <a:pt x="339280" y="1977517"/>
                  </a:lnTo>
                  <a:lnTo>
                    <a:pt x="339280" y="1978787"/>
                  </a:lnTo>
                  <a:lnTo>
                    <a:pt x="338594" y="1981327"/>
                  </a:lnTo>
                  <a:lnTo>
                    <a:pt x="338594" y="1987677"/>
                  </a:lnTo>
                  <a:lnTo>
                    <a:pt x="337908" y="1990217"/>
                  </a:lnTo>
                  <a:lnTo>
                    <a:pt x="337908" y="1995297"/>
                  </a:lnTo>
                  <a:lnTo>
                    <a:pt x="337223" y="1996567"/>
                  </a:lnTo>
                  <a:lnTo>
                    <a:pt x="337223" y="2001647"/>
                  </a:lnTo>
                  <a:lnTo>
                    <a:pt x="336537" y="2004187"/>
                  </a:lnTo>
                  <a:lnTo>
                    <a:pt x="336537" y="2006727"/>
                  </a:lnTo>
                  <a:lnTo>
                    <a:pt x="335851" y="2010537"/>
                  </a:lnTo>
                  <a:lnTo>
                    <a:pt x="335851" y="2014347"/>
                  </a:lnTo>
                  <a:lnTo>
                    <a:pt x="337223" y="2014347"/>
                  </a:lnTo>
                  <a:lnTo>
                    <a:pt x="337908" y="2010537"/>
                  </a:lnTo>
                  <a:lnTo>
                    <a:pt x="337908" y="2006727"/>
                  </a:lnTo>
                  <a:lnTo>
                    <a:pt x="338594" y="2004187"/>
                  </a:lnTo>
                  <a:lnTo>
                    <a:pt x="338594" y="2001647"/>
                  </a:lnTo>
                  <a:lnTo>
                    <a:pt x="339280" y="1999107"/>
                  </a:lnTo>
                  <a:lnTo>
                    <a:pt x="339280" y="1994027"/>
                  </a:lnTo>
                  <a:lnTo>
                    <a:pt x="339966" y="1992757"/>
                  </a:lnTo>
                  <a:lnTo>
                    <a:pt x="339966" y="1987677"/>
                  </a:lnTo>
                  <a:lnTo>
                    <a:pt x="340652" y="1985137"/>
                  </a:lnTo>
                  <a:lnTo>
                    <a:pt x="340652" y="1976247"/>
                  </a:lnTo>
                  <a:close/>
                </a:path>
                <a:path w="3075940" h="2738120">
                  <a:moveTo>
                    <a:pt x="340652" y="1359027"/>
                  </a:moveTo>
                  <a:lnTo>
                    <a:pt x="339280" y="1357757"/>
                  </a:lnTo>
                  <a:lnTo>
                    <a:pt x="337223" y="1357757"/>
                  </a:lnTo>
                  <a:lnTo>
                    <a:pt x="336537" y="1359027"/>
                  </a:lnTo>
                  <a:lnTo>
                    <a:pt x="337908" y="1359027"/>
                  </a:lnTo>
                  <a:lnTo>
                    <a:pt x="337908" y="1361567"/>
                  </a:lnTo>
                  <a:lnTo>
                    <a:pt x="337223" y="1365377"/>
                  </a:lnTo>
                  <a:lnTo>
                    <a:pt x="335165" y="1370457"/>
                  </a:lnTo>
                  <a:lnTo>
                    <a:pt x="334479" y="1372997"/>
                  </a:lnTo>
                  <a:lnTo>
                    <a:pt x="331736" y="1403477"/>
                  </a:lnTo>
                  <a:lnTo>
                    <a:pt x="329679" y="1423797"/>
                  </a:lnTo>
                  <a:lnTo>
                    <a:pt x="327050" y="1454277"/>
                  </a:lnTo>
                  <a:lnTo>
                    <a:pt x="327152" y="1461897"/>
                  </a:lnTo>
                  <a:lnTo>
                    <a:pt x="327025" y="1483487"/>
                  </a:lnTo>
                  <a:lnTo>
                    <a:pt x="326936" y="1491107"/>
                  </a:lnTo>
                  <a:lnTo>
                    <a:pt x="328307" y="1491107"/>
                  </a:lnTo>
                  <a:lnTo>
                    <a:pt x="328409" y="1488567"/>
                  </a:lnTo>
                  <a:lnTo>
                    <a:pt x="330365" y="1464437"/>
                  </a:lnTo>
                  <a:lnTo>
                    <a:pt x="331292" y="1455547"/>
                  </a:lnTo>
                  <a:lnTo>
                    <a:pt x="335737" y="1404747"/>
                  </a:lnTo>
                  <a:lnTo>
                    <a:pt x="335851" y="1399667"/>
                  </a:lnTo>
                  <a:lnTo>
                    <a:pt x="336537" y="1395857"/>
                  </a:lnTo>
                  <a:lnTo>
                    <a:pt x="336600" y="1391475"/>
                  </a:lnTo>
                  <a:lnTo>
                    <a:pt x="337223" y="1385697"/>
                  </a:lnTo>
                  <a:lnTo>
                    <a:pt x="337223" y="1380617"/>
                  </a:lnTo>
                  <a:lnTo>
                    <a:pt x="337908" y="1374267"/>
                  </a:lnTo>
                  <a:lnTo>
                    <a:pt x="337908" y="1370457"/>
                  </a:lnTo>
                  <a:lnTo>
                    <a:pt x="340652" y="1364107"/>
                  </a:lnTo>
                  <a:lnTo>
                    <a:pt x="340652" y="1359027"/>
                  </a:lnTo>
                  <a:close/>
                </a:path>
                <a:path w="3075940" h="2738120">
                  <a:moveTo>
                    <a:pt x="341337" y="1816227"/>
                  </a:moveTo>
                  <a:lnTo>
                    <a:pt x="339966" y="1809877"/>
                  </a:lnTo>
                  <a:lnTo>
                    <a:pt x="339966" y="1800987"/>
                  </a:lnTo>
                  <a:lnTo>
                    <a:pt x="337908" y="1800987"/>
                  </a:lnTo>
                  <a:lnTo>
                    <a:pt x="338023" y="1811147"/>
                  </a:lnTo>
                  <a:lnTo>
                    <a:pt x="338480" y="1816227"/>
                  </a:lnTo>
                  <a:lnTo>
                    <a:pt x="338594" y="1863217"/>
                  </a:lnTo>
                  <a:lnTo>
                    <a:pt x="339966" y="1863217"/>
                  </a:lnTo>
                  <a:lnTo>
                    <a:pt x="339966" y="1858137"/>
                  </a:lnTo>
                  <a:lnTo>
                    <a:pt x="340652" y="1854327"/>
                  </a:lnTo>
                  <a:lnTo>
                    <a:pt x="340652" y="1840357"/>
                  </a:lnTo>
                  <a:lnTo>
                    <a:pt x="341337" y="1835277"/>
                  </a:lnTo>
                  <a:lnTo>
                    <a:pt x="341337" y="1816227"/>
                  </a:lnTo>
                  <a:close/>
                </a:path>
                <a:path w="3075940" h="2738120">
                  <a:moveTo>
                    <a:pt x="344081" y="1868297"/>
                  </a:moveTo>
                  <a:lnTo>
                    <a:pt x="342709" y="1868297"/>
                  </a:lnTo>
                  <a:lnTo>
                    <a:pt x="341337" y="1869567"/>
                  </a:lnTo>
                  <a:lnTo>
                    <a:pt x="342023" y="1869567"/>
                  </a:lnTo>
                  <a:lnTo>
                    <a:pt x="342023" y="1874647"/>
                  </a:lnTo>
                  <a:lnTo>
                    <a:pt x="341337" y="1879727"/>
                  </a:lnTo>
                  <a:lnTo>
                    <a:pt x="339966" y="1886077"/>
                  </a:lnTo>
                  <a:lnTo>
                    <a:pt x="339966" y="1889887"/>
                  </a:lnTo>
                  <a:lnTo>
                    <a:pt x="339280" y="1893697"/>
                  </a:lnTo>
                  <a:lnTo>
                    <a:pt x="339280" y="1898777"/>
                  </a:lnTo>
                  <a:lnTo>
                    <a:pt x="338594" y="1902587"/>
                  </a:lnTo>
                  <a:lnTo>
                    <a:pt x="338594" y="1905127"/>
                  </a:lnTo>
                  <a:lnTo>
                    <a:pt x="337908" y="1908937"/>
                  </a:lnTo>
                  <a:lnTo>
                    <a:pt x="337908" y="1914017"/>
                  </a:lnTo>
                  <a:lnTo>
                    <a:pt x="337223" y="1917827"/>
                  </a:lnTo>
                  <a:lnTo>
                    <a:pt x="337223" y="1922907"/>
                  </a:lnTo>
                  <a:lnTo>
                    <a:pt x="336537" y="1926717"/>
                  </a:lnTo>
                  <a:lnTo>
                    <a:pt x="336537" y="1933067"/>
                  </a:lnTo>
                  <a:lnTo>
                    <a:pt x="337908" y="1933067"/>
                  </a:lnTo>
                  <a:lnTo>
                    <a:pt x="337908" y="1931797"/>
                  </a:lnTo>
                  <a:lnTo>
                    <a:pt x="339966" y="1912747"/>
                  </a:lnTo>
                  <a:lnTo>
                    <a:pt x="340652" y="1908937"/>
                  </a:lnTo>
                  <a:lnTo>
                    <a:pt x="340652" y="1903857"/>
                  </a:lnTo>
                  <a:lnTo>
                    <a:pt x="341337" y="1900047"/>
                  </a:lnTo>
                  <a:lnTo>
                    <a:pt x="341337" y="1896237"/>
                  </a:lnTo>
                  <a:lnTo>
                    <a:pt x="342023" y="1894967"/>
                  </a:lnTo>
                  <a:lnTo>
                    <a:pt x="342023" y="1891157"/>
                  </a:lnTo>
                  <a:lnTo>
                    <a:pt x="342709" y="1888617"/>
                  </a:lnTo>
                  <a:lnTo>
                    <a:pt x="342709" y="1884807"/>
                  </a:lnTo>
                  <a:lnTo>
                    <a:pt x="344081" y="1878457"/>
                  </a:lnTo>
                  <a:lnTo>
                    <a:pt x="344081" y="1868297"/>
                  </a:lnTo>
                  <a:close/>
                </a:path>
                <a:path w="3075940" h="2738120">
                  <a:moveTo>
                    <a:pt x="345452" y="1465707"/>
                  </a:moveTo>
                  <a:lnTo>
                    <a:pt x="344081" y="1465707"/>
                  </a:lnTo>
                  <a:lnTo>
                    <a:pt x="344081" y="1466977"/>
                  </a:lnTo>
                  <a:lnTo>
                    <a:pt x="342709" y="1473327"/>
                  </a:lnTo>
                  <a:lnTo>
                    <a:pt x="342023" y="1479677"/>
                  </a:lnTo>
                  <a:lnTo>
                    <a:pt x="340652" y="1487297"/>
                  </a:lnTo>
                  <a:lnTo>
                    <a:pt x="339966" y="1492377"/>
                  </a:lnTo>
                  <a:lnTo>
                    <a:pt x="339280" y="1496187"/>
                  </a:lnTo>
                  <a:lnTo>
                    <a:pt x="338594" y="1501267"/>
                  </a:lnTo>
                  <a:lnTo>
                    <a:pt x="337908" y="1505077"/>
                  </a:lnTo>
                  <a:lnTo>
                    <a:pt x="337223" y="1507617"/>
                  </a:lnTo>
                  <a:lnTo>
                    <a:pt x="337223" y="1512697"/>
                  </a:lnTo>
                  <a:lnTo>
                    <a:pt x="336537" y="1516507"/>
                  </a:lnTo>
                  <a:lnTo>
                    <a:pt x="336537" y="1520317"/>
                  </a:lnTo>
                  <a:lnTo>
                    <a:pt x="335851" y="1524127"/>
                  </a:lnTo>
                  <a:lnTo>
                    <a:pt x="334835" y="1533017"/>
                  </a:lnTo>
                  <a:lnTo>
                    <a:pt x="333057" y="1552067"/>
                  </a:lnTo>
                  <a:lnTo>
                    <a:pt x="332498" y="1560957"/>
                  </a:lnTo>
                  <a:lnTo>
                    <a:pt x="332422" y="1563497"/>
                  </a:lnTo>
                  <a:lnTo>
                    <a:pt x="333794" y="1563497"/>
                  </a:lnTo>
                  <a:lnTo>
                    <a:pt x="333883" y="1560957"/>
                  </a:lnTo>
                  <a:lnTo>
                    <a:pt x="334314" y="1554607"/>
                  </a:lnTo>
                  <a:lnTo>
                    <a:pt x="335622" y="1540637"/>
                  </a:lnTo>
                  <a:lnTo>
                    <a:pt x="337223" y="1527937"/>
                  </a:lnTo>
                  <a:lnTo>
                    <a:pt x="338594" y="1517777"/>
                  </a:lnTo>
                  <a:lnTo>
                    <a:pt x="339280" y="1513967"/>
                  </a:lnTo>
                  <a:lnTo>
                    <a:pt x="339280" y="1511427"/>
                  </a:lnTo>
                  <a:lnTo>
                    <a:pt x="341337" y="1499997"/>
                  </a:lnTo>
                  <a:lnTo>
                    <a:pt x="342023" y="1493647"/>
                  </a:lnTo>
                  <a:lnTo>
                    <a:pt x="343395" y="1486027"/>
                  </a:lnTo>
                  <a:lnTo>
                    <a:pt x="345452" y="1466977"/>
                  </a:lnTo>
                  <a:lnTo>
                    <a:pt x="345452" y="1465707"/>
                  </a:lnTo>
                  <a:close/>
                </a:path>
                <a:path w="3075940" h="2738120">
                  <a:moveTo>
                    <a:pt x="345452" y="1209154"/>
                  </a:moveTo>
                  <a:lnTo>
                    <a:pt x="344766" y="1207884"/>
                  </a:lnTo>
                  <a:lnTo>
                    <a:pt x="344081" y="1207884"/>
                  </a:lnTo>
                  <a:lnTo>
                    <a:pt x="344081" y="1209154"/>
                  </a:lnTo>
                  <a:lnTo>
                    <a:pt x="343395" y="1211694"/>
                  </a:lnTo>
                  <a:lnTo>
                    <a:pt x="343395" y="1212964"/>
                  </a:lnTo>
                  <a:lnTo>
                    <a:pt x="342709" y="1214234"/>
                  </a:lnTo>
                  <a:lnTo>
                    <a:pt x="342709" y="1224394"/>
                  </a:lnTo>
                  <a:lnTo>
                    <a:pt x="344081" y="1224394"/>
                  </a:lnTo>
                  <a:lnTo>
                    <a:pt x="345452" y="1216774"/>
                  </a:lnTo>
                  <a:lnTo>
                    <a:pt x="345452" y="1209154"/>
                  </a:lnTo>
                  <a:close/>
                </a:path>
                <a:path w="3075940" h="2738120">
                  <a:moveTo>
                    <a:pt x="346811" y="1938147"/>
                  </a:moveTo>
                  <a:lnTo>
                    <a:pt x="345452" y="1938147"/>
                  </a:lnTo>
                  <a:lnTo>
                    <a:pt x="345452" y="1939417"/>
                  </a:lnTo>
                  <a:lnTo>
                    <a:pt x="344766" y="1940687"/>
                  </a:lnTo>
                  <a:lnTo>
                    <a:pt x="344766" y="1941957"/>
                  </a:lnTo>
                  <a:lnTo>
                    <a:pt x="344081" y="1944497"/>
                  </a:lnTo>
                  <a:lnTo>
                    <a:pt x="344081" y="1958467"/>
                  </a:lnTo>
                  <a:lnTo>
                    <a:pt x="345452" y="1958467"/>
                  </a:lnTo>
                  <a:lnTo>
                    <a:pt x="345452" y="1953387"/>
                  </a:lnTo>
                  <a:lnTo>
                    <a:pt x="346125" y="1952117"/>
                  </a:lnTo>
                  <a:lnTo>
                    <a:pt x="346125" y="1939417"/>
                  </a:lnTo>
                  <a:lnTo>
                    <a:pt x="346811" y="1938147"/>
                  </a:lnTo>
                  <a:close/>
                </a:path>
                <a:path w="3075940" h="2738120">
                  <a:moveTo>
                    <a:pt x="346811" y="1106284"/>
                  </a:moveTo>
                  <a:lnTo>
                    <a:pt x="345452" y="1106284"/>
                  </a:lnTo>
                  <a:lnTo>
                    <a:pt x="345452" y="1108824"/>
                  </a:lnTo>
                  <a:lnTo>
                    <a:pt x="344766" y="1110094"/>
                  </a:lnTo>
                  <a:lnTo>
                    <a:pt x="344081" y="1112634"/>
                  </a:lnTo>
                  <a:lnTo>
                    <a:pt x="342709" y="1116444"/>
                  </a:lnTo>
                  <a:lnTo>
                    <a:pt x="342023" y="1117714"/>
                  </a:lnTo>
                  <a:lnTo>
                    <a:pt x="339280" y="1127874"/>
                  </a:lnTo>
                  <a:lnTo>
                    <a:pt x="339280" y="1130414"/>
                  </a:lnTo>
                  <a:lnTo>
                    <a:pt x="338594" y="1132954"/>
                  </a:lnTo>
                  <a:lnTo>
                    <a:pt x="336537" y="1148194"/>
                  </a:lnTo>
                  <a:lnTo>
                    <a:pt x="336537" y="1149464"/>
                  </a:lnTo>
                  <a:lnTo>
                    <a:pt x="338594" y="1149464"/>
                  </a:lnTo>
                  <a:lnTo>
                    <a:pt x="339966" y="1140574"/>
                  </a:lnTo>
                  <a:lnTo>
                    <a:pt x="341337" y="1136764"/>
                  </a:lnTo>
                  <a:lnTo>
                    <a:pt x="343395" y="1127874"/>
                  </a:lnTo>
                  <a:lnTo>
                    <a:pt x="343395" y="1126604"/>
                  </a:lnTo>
                  <a:lnTo>
                    <a:pt x="344081" y="1125334"/>
                  </a:lnTo>
                  <a:lnTo>
                    <a:pt x="344081" y="1122794"/>
                  </a:lnTo>
                  <a:lnTo>
                    <a:pt x="344766" y="1121524"/>
                  </a:lnTo>
                  <a:lnTo>
                    <a:pt x="344766" y="1117714"/>
                  </a:lnTo>
                  <a:lnTo>
                    <a:pt x="346125" y="1113904"/>
                  </a:lnTo>
                  <a:lnTo>
                    <a:pt x="346811" y="1111364"/>
                  </a:lnTo>
                  <a:lnTo>
                    <a:pt x="346811" y="1106284"/>
                  </a:lnTo>
                  <a:close/>
                </a:path>
                <a:path w="3075940" h="2738120">
                  <a:moveTo>
                    <a:pt x="347497" y="1657477"/>
                  </a:moveTo>
                  <a:lnTo>
                    <a:pt x="346811" y="1654937"/>
                  </a:lnTo>
                  <a:lnTo>
                    <a:pt x="346811" y="1653667"/>
                  </a:lnTo>
                  <a:lnTo>
                    <a:pt x="346125" y="1653667"/>
                  </a:lnTo>
                  <a:lnTo>
                    <a:pt x="346125" y="1660017"/>
                  </a:lnTo>
                  <a:lnTo>
                    <a:pt x="345452" y="1662557"/>
                  </a:lnTo>
                  <a:lnTo>
                    <a:pt x="345452" y="1667637"/>
                  </a:lnTo>
                  <a:lnTo>
                    <a:pt x="344766" y="1668907"/>
                  </a:lnTo>
                  <a:lnTo>
                    <a:pt x="344766" y="1700657"/>
                  </a:lnTo>
                  <a:lnTo>
                    <a:pt x="346125" y="1700657"/>
                  </a:lnTo>
                  <a:lnTo>
                    <a:pt x="346125" y="1695577"/>
                  </a:lnTo>
                  <a:lnTo>
                    <a:pt x="346811" y="1690497"/>
                  </a:lnTo>
                  <a:lnTo>
                    <a:pt x="346811" y="1677797"/>
                  </a:lnTo>
                  <a:lnTo>
                    <a:pt x="347497" y="1675257"/>
                  </a:lnTo>
                  <a:lnTo>
                    <a:pt x="347497" y="1657477"/>
                  </a:lnTo>
                  <a:close/>
                </a:path>
                <a:path w="3075940" h="2738120">
                  <a:moveTo>
                    <a:pt x="347497" y="1653667"/>
                  </a:moveTo>
                  <a:lnTo>
                    <a:pt x="346811" y="1652397"/>
                  </a:lnTo>
                  <a:lnTo>
                    <a:pt x="346811" y="1653667"/>
                  </a:lnTo>
                  <a:lnTo>
                    <a:pt x="347497" y="1654937"/>
                  </a:lnTo>
                  <a:lnTo>
                    <a:pt x="347497" y="1653667"/>
                  </a:lnTo>
                  <a:close/>
                </a:path>
                <a:path w="3075940" h="2738120">
                  <a:moveTo>
                    <a:pt x="347497" y="1501267"/>
                  </a:moveTo>
                  <a:lnTo>
                    <a:pt x="346125" y="1501267"/>
                  </a:lnTo>
                  <a:lnTo>
                    <a:pt x="345452" y="1502537"/>
                  </a:lnTo>
                  <a:lnTo>
                    <a:pt x="345452" y="1508887"/>
                  </a:lnTo>
                  <a:lnTo>
                    <a:pt x="344766" y="1511427"/>
                  </a:lnTo>
                  <a:lnTo>
                    <a:pt x="344766" y="1515237"/>
                  </a:lnTo>
                  <a:lnTo>
                    <a:pt x="344081" y="1517777"/>
                  </a:lnTo>
                  <a:lnTo>
                    <a:pt x="344081" y="1520317"/>
                  </a:lnTo>
                  <a:lnTo>
                    <a:pt x="343395" y="1524127"/>
                  </a:lnTo>
                  <a:lnTo>
                    <a:pt x="343395" y="1527937"/>
                  </a:lnTo>
                  <a:lnTo>
                    <a:pt x="342709" y="1531747"/>
                  </a:lnTo>
                  <a:lnTo>
                    <a:pt x="342709" y="1534287"/>
                  </a:lnTo>
                  <a:lnTo>
                    <a:pt x="342023" y="1538097"/>
                  </a:lnTo>
                  <a:lnTo>
                    <a:pt x="342023" y="1546987"/>
                  </a:lnTo>
                  <a:lnTo>
                    <a:pt x="341337" y="1550797"/>
                  </a:lnTo>
                  <a:lnTo>
                    <a:pt x="341223" y="1562227"/>
                  </a:lnTo>
                  <a:lnTo>
                    <a:pt x="340766" y="1567307"/>
                  </a:lnTo>
                  <a:lnTo>
                    <a:pt x="340652" y="1574927"/>
                  </a:lnTo>
                  <a:lnTo>
                    <a:pt x="341337" y="1574927"/>
                  </a:lnTo>
                  <a:lnTo>
                    <a:pt x="342023" y="1573657"/>
                  </a:lnTo>
                  <a:lnTo>
                    <a:pt x="342023" y="1567307"/>
                  </a:lnTo>
                  <a:lnTo>
                    <a:pt x="342709" y="1560957"/>
                  </a:lnTo>
                  <a:lnTo>
                    <a:pt x="343293" y="1557655"/>
                  </a:lnTo>
                  <a:lnTo>
                    <a:pt x="343395" y="1553337"/>
                  </a:lnTo>
                  <a:lnTo>
                    <a:pt x="344081" y="1549527"/>
                  </a:lnTo>
                  <a:lnTo>
                    <a:pt x="344081" y="1541907"/>
                  </a:lnTo>
                  <a:lnTo>
                    <a:pt x="344766" y="1538097"/>
                  </a:lnTo>
                  <a:lnTo>
                    <a:pt x="344766" y="1534274"/>
                  </a:lnTo>
                  <a:lnTo>
                    <a:pt x="345452" y="1530477"/>
                  </a:lnTo>
                  <a:lnTo>
                    <a:pt x="345452" y="1524127"/>
                  </a:lnTo>
                  <a:lnTo>
                    <a:pt x="346125" y="1520317"/>
                  </a:lnTo>
                  <a:lnTo>
                    <a:pt x="347383" y="1507617"/>
                  </a:lnTo>
                  <a:lnTo>
                    <a:pt x="347497" y="1501267"/>
                  </a:lnTo>
                  <a:close/>
                </a:path>
                <a:path w="3075940" h="2738120">
                  <a:moveTo>
                    <a:pt x="348183" y="1916557"/>
                  </a:moveTo>
                  <a:lnTo>
                    <a:pt x="346811" y="1915287"/>
                  </a:lnTo>
                  <a:lnTo>
                    <a:pt x="345452" y="1915287"/>
                  </a:lnTo>
                  <a:lnTo>
                    <a:pt x="344766" y="1916557"/>
                  </a:lnTo>
                  <a:lnTo>
                    <a:pt x="344766" y="1926717"/>
                  </a:lnTo>
                  <a:lnTo>
                    <a:pt x="346125" y="1926717"/>
                  </a:lnTo>
                  <a:lnTo>
                    <a:pt x="346125" y="1924177"/>
                  </a:lnTo>
                  <a:lnTo>
                    <a:pt x="346811" y="1922907"/>
                  </a:lnTo>
                  <a:lnTo>
                    <a:pt x="346811" y="1917827"/>
                  </a:lnTo>
                  <a:lnTo>
                    <a:pt x="347497" y="1919097"/>
                  </a:lnTo>
                  <a:lnTo>
                    <a:pt x="347497" y="1917827"/>
                  </a:lnTo>
                  <a:lnTo>
                    <a:pt x="348183" y="1916557"/>
                  </a:lnTo>
                  <a:close/>
                </a:path>
                <a:path w="3075940" h="2738120">
                  <a:moveTo>
                    <a:pt x="348183" y="1299337"/>
                  </a:moveTo>
                  <a:lnTo>
                    <a:pt x="346125" y="1299337"/>
                  </a:lnTo>
                  <a:lnTo>
                    <a:pt x="345452" y="1300607"/>
                  </a:lnTo>
                  <a:lnTo>
                    <a:pt x="345452" y="1301877"/>
                  </a:lnTo>
                  <a:lnTo>
                    <a:pt x="344766" y="1305687"/>
                  </a:lnTo>
                  <a:lnTo>
                    <a:pt x="344766" y="1314577"/>
                  </a:lnTo>
                  <a:lnTo>
                    <a:pt x="344081" y="1317117"/>
                  </a:lnTo>
                  <a:lnTo>
                    <a:pt x="344081" y="1320927"/>
                  </a:lnTo>
                  <a:lnTo>
                    <a:pt x="343395" y="1324737"/>
                  </a:lnTo>
                  <a:lnTo>
                    <a:pt x="343395" y="1332357"/>
                  </a:lnTo>
                  <a:lnTo>
                    <a:pt x="342709" y="1336167"/>
                  </a:lnTo>
                  <a:lnTo>
                    <a:pt x="342709" y="1350137"/>
                  </a:lnTo>
                  <a:lnTo>
                    <a:pt x="344081" y="1352677"/>
                  </a:lnTo>
                  <a:lnTo>
                    <a:pt x="345452" y="1352677"/>
                  </a:lnTo>
                  <a:lnTo>
                    <a:pt x="345452" y="1351407"/>
                  </a:lnTo>
                  <a:lnTo>
                    <a:pt x="346125" y="1346327"/>
                  </a:lnTo>
                  <a:lnTo>
                    <a:pt x="346125" y="1341247"/>
                  </a:lnTo>
                  <a:lnTo>
                    <a:pt x="346811" y="1334897"/>
                  </a:lnTo>
                  <a:lnTo>
                    <a:pt x="346811" y="1332357"/>
                  </a:lnTo>
                  <a:lnTo>
                    <a:pt x="347497" y="1327277"/>
                  </a:lnTo>
                  <a:lnTo>
                    <a:pt x="347497" y="1300607"/>
                  </a:lnTo>
                  <a:lnTo>
                    <a:pt x="348183" y="1299337"/>
                  </a:lnTo>
                  <a:close/>
                </a:path>
                <a:path w="3075940" h="2738120">
                  <a:moveTo>
                    <a:pt x="348183" y="1046594"/>
                  </a:moveTo>
                  <a:lnTo>
                    <a:pt x="346811" y="1046594"/>
                  </a:lnTo>
                  <a:lnTo>
                    <a:pt x="346811" y="1047864"/>
                  </a:lnTo>
                  <a:lnTo>
                    <a:pt x="346125" y="1049134"/>
                  </a:lnTo>
                  <a:lnTo>
                    <a:pt x="345452" y="1051674"/>
                  </a:lnTo>
                  <a:lnTo>
                    <a:pt x="342709" y="1065644"/>
                  </a:lnTo>
                  <a:lnTo>
                    <a:pt x="342023" y="1066914"/>
                  </a:lnTo>
                  <a:lnTo>
                    <a:pt x="342023" y="1069454"/>
                  </a:lnTo>
                  <a:lnTo>
                    <a:pt x="340652" y="1074534"/>
                  </a:lnTo>
                  <a:lnTo>
                    <a:pt x="340652" y="1077074"/>
                  </a:lnTo>
                  <a:lnTo>
                    <a:pt x="339966" y="1078344"/>
                  </a:lnTo>
                  <a:lnTo>
                    <a:pt x="339280" y="1085964"/>
                  </a:lnTo>
                  <a:lnTo>
                    <a:pt x="337908" y="1092314"/>
                  </a:lnTo>
                  <a:lnTo>
                    <a:pt x="337223" y="1099934"/>
                  </a:lnTo>
                  <a:lnTo>
                    <a:pt x="337908" y="1101204"/>
                  </a:lnTo>
                  <a:lnTo>
                    <a:pt x="339966" y="1098664"/>
                  </a:lnTo>
                  <a:lnTo>
                    <a:pt x="342709" y="1084694"/>
                  </a:lnTo>
                  <a:lnTo>
                    <a:pt x="343395" y="1078344"/>
                  </a:lnTo>
                  <a:lnTo>
                    <a:pt x="344081" y="1077074"/>
                  </a:lnTo>
                  <a:lnTo>
                    <a:pt x="344081" y="1074534"/>
                  </a:lnTo>
                  <a:lnTo>
                    <a:pt x="344766" y="1071994"/>
                  </a:lnTo>
                  <a:lnTo>
                    <a:pt x="344766" y="1069454"/>
                  </a:lnTo>
                  <a:lnTo>
                    <a:pt x="345452" y="1066914"/>
                  </a:lnTo>
                  <a:lnTo>
                    <a:pt x="345452" y="1065644"/>
                  </a:lnTo>
                  <a:lnTo>
                    <a:pt x="347497" y="1051674"/>
                  </a:lnTo>
                  <a:lnTo>
                    <a:pt x="348183" y="1049134"/>
                  </a:lnTo>
                  <a:lnTo>
                    <a:pt x="348183" y="1046594"/>
                  </a:lnTo>
                  <a:close/>
                </a:path>
                <a:path w="3075940" h="2738120">
                  <a:moveTo>
                    <a:pt x="348869" y="2215070"/>
                  </a:moveTo>
                  <a:lnTo>
                    <a:pt x="348183" y="2213800"/>
                  </a:lnTo>
                  <a:lnTo>
                    <a:pt x="346125" y="2213800"/>
                  </a:lnTo>
                  <a:lnTo>
                    <a:pt x="346125" y="2215070"/>
                  </a:lnTo>
                  <a:lnTo>
                    <a:pt x="344081" y="2216340"/>
                  </a:lnTo>
                  <a:lnTo>
                    <a:pt x="342709" y="2218880"/>
                  </a:lnTo>
                  <a:lnTo>
                    <a:pt x="342023" y="2221420"/>
                  </a:lnTo>
                  <a:lnTo>
                    <a:pt x="341337" y="2222690"/>
                  </a:lnTo>
                  <a:lnTo>
                    <a:pt x="340652" y="2225230"/>
                  </a:lnTo>
                  <a:lnTo>
                    <a:pt x="340652" y="2226500"/>
                  </a:lnTo>
                  <a:lnTo>
                    <a:pt x="339280" y="2231580"/>
                  </a:lnTo>
                  <a:lnTo>
                    <a:pt x="339280" y="2235390"/>
                  </a:lnTo>
                  <a:lnTo>
                    <a:pt x="338594" y="2236660"/>
                  </a:lnTo>
                  <a:lnTo>
                    <a:pt x="338594" y="2241740"/>
                  </a:lnTo>
                  <a:lnTo>
                    <a:pt x="337908" y="2244280"/>
                  </a:lnTo>
                  <a:lnTo>
                    <a:pt x="337908" y="2250630"/>
                  </a:lnTo>
                  <a:lnTo>
                    <a:pt x="337223" y="2254440"/>
                  </a:lnTo>
                  <a:lnTo>
                    <a:pt x="337223" y="2256980"/>
                  </a:lnTo>
                  <a:lnTo>
                    <a:pt x="339280" y="2256980"/>
                  </a:lnTo>
                  <a:lnTo>
                    <a:pt x="339966" y="2254440"/>
                  </a:lnTo>
                  <a:lnTo>
                    <a:pt x="339966" y="2251900"/>
                  </a:lnTo>
                  <a:lnTo>
                    <a:pt x="340652" y="2248090"/>
                  </a:lnTo>
                  <a:lnTo>
                    <a:pt x="341337" y="2245550"/>
                  </a:lnTo>
                  <a:lnTo>
                    <a:pt x="341337" y="2243010"/>
                  </a:lnTo>
                  <a:lnTo>
                    <a:pt x="342023" y="2239200"/>
                  </a:lnTo>
                  <a:lnTo>
                    <a:pt x="342023" y="2237930"/>
                  </a:lnTo>
                  <a:lnTo>
                    <a:pt x="342709" y="2235390"/>
                  </a:lnTo>
                  <a:lnTo>
                    <a:pt x="342709" y="2234120"/>
                  </a:lnTo>
                  <a:lnTo>
                    <a:pt x="343395" y="2231580"/>
                  </a:lnTo>
                  <a:lnTo>
                    <a:pt x="343395" y="2229040"/>
                  </a:lnTo>
                  <a:lnTo>
                    <a:pt x="344081" y="2227770"/>
                  </a:lnTo>
                  <a:lnTo>
                    <a:pt x="345452" y="2221420"/>
                  </a:lnTo>
                  <a:lnTo>
                    <a:pt x="346811" y="2217610"/>
                  </a:lnTo>
                  <a:lnTo>
                    <a:pt x="347497" y="2216340"/>
                  </a:lnTo>
                  <a:lnTo>
                    <a:pt x="348869" y="2215070"/>
                  </a:lnTo>
                  <a:close/>
                </a:path>
                <a:path w="3075940" h="2738120">
                  <a:moveTo>
                    <a:pt x="348869" y="1705737"/>
                  </a:moveTo>
                  <a:lnTo>
                    <a:pt x="347497" y="1705737"/>
                  </a:lnTo>
                  <a:lnTo>
                    <a:pt x="347497" y="1707007"/>
                  </a:lnTo>
                  <a:lnTo>
                    <a:pt x="345452" y="1718437"/>
                  </a:lnTo>
                  <a:lnTo>
                    <a:pt x="345452" y="1720977"/>
                  </a:lnTo>
                  <a:lnTo>
                    <a:pt x="344766" y="1722247"/>
                  </a:lnTo>
                  <a:lnTo>
                    <a:pt x="344766" y="1726057"/>
                  </a:lnTo>
                  <a:lnTo>
                    <a:pt x="344081" y="1727327"/>
                  </a:lnTo>
                  <a:lnTo>
                    <a:pt x="344081" y="1729867"/>
                  </a:lnTo>
                  <a:lnTo>
                    <a:pt x="342709" y="1740027"/>
                  </a:lnTo>
                  <a:lnTo>
                    <a:pt x="342709" y="1745107"/>
                  </a:lnTo>
                  <a:lnTo>
                    <a:pt x="342023" y="1746377"/>
                  </a:lnTo>
                  <a:lnTo>
                    <a:pt x="343395" y="1746377"/>
                  </a:lnTo>
                  <a:lnTo>
                    <a:pt x="345452" y="1734947"/>
                  </a:lnTo>
                  <a:lnTo>
                    <a:pt x="345452" y="1732407"/>
                  </a:lnTo>
                  <a:lnTo>
                    <a:pt x="346811" y="1727327"/>
                  </a:lnTo>
                  <a:lnTo>
                    <a:pt x="346811" y="1726057"/>
                  </a:lnTo>
                  <a:lnTo>
                    <a:pt x="347497" y="1724787"/>
                  </a:lnTo>
                  <a:lnTo>
                    <a:pt x="347497" y="1720977"/>
                  </a:lnTo>
                  <a:lnTo>
                    <a:pt x="348183" y="1719707"/>
                  </a:lnTo>
                  <a:lnTo>
                    <a:pt x="348183" y="1715897"/>
                  </a:lnTo>
                  <a:lnTo>
                    <a:pt x="348869" y="1713357"/>
                  </a:lnTo>
                  <a:lnTo>
                    <a:pt x="348869" y="1705737"/>
                  </a:lnTo>
                  <a:close/>
                </a:path>
                <a:path w="3075940" h="2738120">
                  <a:moveTo>
                    <a:pt x="348869" y="1369187"/>
                  </a:moveTo>
                  <a:lnTo>
                    <a:pt x="348183" y="1367917"/>
                  </a:lnTo>
                  <a:lnTo>
                    <a:pt x="348183" y="1366647"/>
                  </a:lnTo>
                  <a:lnTo>
                    <a:pt x="347497" y="1365377"/>
                  </a:lnTo>
                  <a:lnTo>
                    <a:pt x="346125" y="1365377"/>
                  </a:lnTo>
                  <a:lnTo>
                    <a:pt x="346125" y="1367917"/>
                  </a:lnTo>
                  <a:lnTo>
                    <a:pt x="346811" y="1367917"/>
                  </a:lnTo>
                  <a:lnTo>
                    <a:pt x="346811" y="1372997"/>
                  </a:lnTo>
                  <a:lnTo>
                    <a:pt x="346125" y="1379347"/>
                  </a:lnTo>
                  <a:lnTo>
                    <a:pt x="344766" y="1388237"/>
                  </a:lnTo>
                  <a:lnTo>
                    <a:pt x="344703" y="1390027"/>
                  </a:lnTo>
                  <a:lnTo>
                    <a:pt x="344081" y="1395857"/>
                  </a:lnTo>
                  <a:lnTo>
                    <a:pt x="344081" y="1400937"/>
                  </a:lnTo>
                  <a:lnTo>
                    <a:pt x="342709" y="1412367"/>
                  </a:lnTo>
                  <a:lnTo>
                    <a:pt x="342709" y="1417447"/>
                  </a:lnTo>
                  <a:lnTo>
                    <a:pt x="342023" y="1422527"/>
                  </a:lnTo>
                  <a:lnTo>
                    <a:pt x="341033" y="1440307"/>
                  </a:lnTo>
                  <a:lnTo>
                    <a:pt x="340741" y="1449197"/>
                  </a:lnTo>
                  <a:lnTo>
                    <a:pt x="340652" y="1455547"/>
                  </a:lnTo>
                  <a:lnTo>
                    <a:pt x="342709" y="1455547"/>
                  </a:lnTo>
                  <a:lnTo>
                    <a:pt x="342798" y="1453007"/>
                  </a:lnTo>
                  <a:lnTo>
                    <a:pt x="344766" y="1427607"/>
                  </a:lnTo>
                  <a:lnTo>
                    <a:pt x="345452" y="1421257"/>
                  </a:lnTo>
                  <a:lnTo>
                    <a:pt x="345452" y="1414907"/>
                  </a:lnTo>
                  <a:lnTo>
                    <a:pt x="346125" y="1408557"/>
                  </a:lnTo>
                  <a:lnTo>
                    <a:pt x="346125" y="1403477"/>
                  </a:lnTo>
                  <a:lnTo>
                    <a:pt x="346811" y="1400937"/>
                  </a:lnTo>
                  <a:lnTo>
                    <a:pt x="346811" y="1397127"/>
                  </a:lnTo>
                  <a:lnTo>
                    <a:pt x="347497" y="1393317"/>
                  </a:lnTo>
                  <a:lnTo>
                    <a:pt x="347497" y="1388237"/>
                  </a:lnTo>
                  <a:lnTo>
                    <a:pt x="348869" y="1379347"/>
                  </a:lnTo>
                  <a:lnTo>
                    <a:pt x="348869" y="1369187"/>
                  </a:lnTo>
                  <a:close/>
                </a:path>
                <a:path w="3075940" h="2738120">
                  <a:moveTo>
                    <a:pt x="349554" y="2263330"/>
                  </a:moveTo>
                  <a:lnTo>
                    <a:pt x="348869" y="2263330"/>
                  </a:lnTo>
                  <a:lnTo>
                    <a:pt x="347497" y="2264600"/>
                  </a:lnTo>
                  <a:lnTo>
                    <a:pt x="347497" y="2265870"/>
                  </a:lnTo>
                  <a:lnTo>
                    <a:pt x="346811" y="2265870"/>
                  </a:lnTo>
                  <a:lnTo>
                    <a:pt x="346811" y="2267140"/>
                  </a:lnTo>
                  <a:lnTo>
                    <a:pt x="346125" y="2270950"/>
                  </a:lnTo>
                  <a:lnTo>
                    <a:pt x="346125" y="2277300"/>
                  </a:lnTo>
                  <a:lnTo>
                    <a:pt x="345452" y="2281110"/>
                  </a:lnTo>
                  <a:lnTo>
                    <a:pt x="345452" y="2283650"/>
                  </a:lnTo>
                  <a:lnTo>
                    <a:pt x="344766" y="2287460"/>
                  </a:lnTo>
                  <a:lnTo>
                    <a:pt x="344766" y="2290000"/>
                  </a:lnTo>
                  <a:lnTo>
                    <a:pt x="344081" y="2291270"/>
                  </a:lnTo>
                  <a:lnTo>
                    <a:pt x="344081" y="2293810"/>
                  </a:lnTo>
                  <a:lnTo>
                    <a:pt x="343395" y="2297620"/>
                  </a:lnTo>
                  <a:lnTo>
                    <a:pt x="343395" y="2301430"/>
                  </a:lnTo>
                  <a:lnTo>
                    <a:pt x="342023" y="2309050"/>
                  </a:lnTo>
                  <a:lnTo>
                    <a:pt x="342023" y="2315400"/>
                  </a:lnTo>
                  <a:lnTo>
                    <a:pt x="341337" y="2319210"/>
                  </a:lnTo>
                  <a:lnTo>
                    <a:pt x="341337" y="2320480"/>
                  </a:lnTo>
                  <a:lnTo>
                    <a:pt x="343395" y="2320480"/>
                  </a:lnTo>
                  <a:lnTo>
                    <a:pt x="345452" y="2305240"/>
                  </a:lnTo>
                  <a:lnTo>
                    <a:pt x="346125" y="2301430"/>
                  </a:lnTo>
                  <a:lnTo>
                    <a:pt x="346125" y="2298890"/>
                  </a:lnTo>
                  <a:lnTo>
                    <a:pt x="346811" y="2295080"/>
                  </a:lnTo>
                  <a:lnTo>
                    <a:pt x="346811" y="2292540"/>
                  </a:lnTo>
                  <a:lnTo>
                    <a:pt x="347497" y="2291270"/>
                  </a:lnTo>
                  <a:lnTo>
                    <a:pt x="347497" y="2284920"/>
                  </a:lnTo>
                  <a:lnTo>
                    <a:pt x="348183" y="2281110"/>
                  </a:lnTo>
                  <a:lnTo>
                    <a:pt x="348183" y="2270950"/>
                  </a:lnTo>
                  <a:lnTo>
                    <a:pt x="348869" y="2268410"/>
                  </a:lnTo>
                  <a:lnTo>
                    <a:pt x="348869" y="2265870"/>
                  </a:lnTo>
                  <a:lnTo>
                    <a:pt x="349554" y="2264600"/>
                  </a:lnTo>
                  <a:lnTo>
                    <a:pt x="349554" y="2263330"/>
                  </a:lnTo>
                  <a:close/>
                </a:path>
                <a:path w="3075940" h="2738120">
                  <a:moveTo>
                    <a:pt x="350240" y="2316670"/>
                  </a:moveTo>
                  <a:lnTo>
                    <a:pt x="349554" y="2315400"/>
                  </a:lnTo>
                  <a:lnTo>
                    <a:pt x="349554" y="2314130"/>
                  </a:lnTo>
                  <a:lnTo>
                    <a:pt x="348869" y="2314130"/>
                  </a:lnTo>
                  <a:lnTo>
                    <a:pt x="347497" y="2315400"/>
                  </a:lnTo>
                  <a:lnTo>
                    <a:pt x="348869" y="2316670"/>
                  </a:lnTo>
                  <a:lnTo>
                    <a:pt x="348183" y="2319210"/>
                  </a:lnTo>
                  <a:lnTo>
                    <a:pt x="348183" y="2320480"/>
                  </a:lnTo>
                  <a:lnTo>
                    <a:pt x="347497" y="2325560"/>
                  </a:lnTo>
                  <a:lnTo>
                    <a:pt x="345452" y="2331910"/>
                  </a:lnTo>
                  <a:lnTo>
                    <a:pt x="345452" y="2333180"/>
                  </a:lnTo>
                  <a:lnTo>
                    <a:pt x="344766" y="2335720"/>
                  </a:lnTo>
                  <a:lnTo>
                    <a:pt x="344766" y="2338260"/>
                  </a:lnTo>
                  <a:lnTo>
                    <a:pt x="344081" y="2342070"/>
                  </a:lnTo>
                  <a:lnTo>
                    <a:pt x="344081" y="2343340"/>
                  </a:lnTo>
                  <a:lnTo>
                    <a:pt x="343395" y="2344610"/>
                  </a:lnTo>
                  <a:lnTo>
                    <a:pt x="343395" y="2347150"/>
                  </a:lnTo>
                  <a:lnTo>
                    <a:pt x="342709" y="2350960"/>
                  </a:lnTo>
                  <a:lnTo>
                    <a:pt x="342023" y="2356040"/>
                  </a:lnTo>
                  <a:lnTo>
                    <a:pt x="341337" y="2359850"/>
                  </a:lnTo>
                  <a:lnTo>
                    <a:pt x="340652" y="2367470"/>
                  </a:lnTo>
                  <a:lnTo>
                    <a:pt x="339280" y="2372550"/>
                  </a:lnTo>
                  <a:lnTo>
                    <a:pt x="338594" y="2380170"/>
                  </a:lnTo>
                  <a:lnTo>
                    <a:pt x="339280" y="2381440"/>
                  </a:lnTo>
                  <a:lnTo>
                    <a:pt x="340652" y="2381440"/>
                  </a:lnTo>
                  <a:lnTo>
                    <a:pt x="341337" y="2376360"/>
                  </a:lnTo>
                  <a:lnTo>
                    <a:pt x="342709" y="2371280"/>
                  </a:lnTo>
                  <a:lnTo>
                    <a:pt x="345452" y="2352230"/>
                  </a:lnTo>
                  <a:lnTo>
                    <a:pt x="346125" y="2349690"/>
                  </a:lnTo>
                  <a:lnTo>
                    <a:pt x="346125" y="2345880"/>
                  </a:lnTo>
                  <a:lnTo>
                    <a:pt x="347497" y="2339530"/>
                  </a:lnTo>
                  <a:lnTo>
                    <a:pt x="347497" y="2336990"/>
                  </a:lnTo>
                  <a:lnTo>
                    <a:pt x="348183" y="2333180"/>
                  </a:lnTo>
                  <a:lnTo>
                    <a:pt x="348183" y="2331910"/>
                  </a:lnTo>
                  <a:lnTo>
                    <a:pt x="349554" y="2325560"/>
                  </a:lnTo>
                  <a:lnTo>
                    <a:pt x="350240" y="2320480"/>
                  </a:lnTo>
                  <a:lnTo>
                    <a:pt x="350240" y="2316670"/>
                  </a:lnTo>
                  <a:close/>
                </a:path>
                <a:path w="3075940" h="2738120">
                  <a:moveTo>
                    <a:pt x="350469" y="1830197"/>
                  </a:moveTo>
                  <a:lnTo>
                    <a:pt x="349554" y="1830197"/>
                  </a:lnTo>
                  <a:lnTo>
                    <a:pt x="350240" y="1831467"/>
                  </a:lnTo>
                  <a:lnTo>
                    <a:pt x="350469" y="1830197"/>
                  </a:lnTo>
                  <a:close/>
                </a:path>
                <a:path w="3075940" h="2738120">
                  <a:moveTo>
                    <a:pt x="351612" y="1577467"/>
                  </a:moveTo>
                  <a:lnTo>
                    <a:pt x="350926" y="1577467"/>
                  </a:lnTo>
                  <a:lnTo>
                    <a:pt x="350926" y="1576197"/>
                  </a:lnTo>
                  <a:lnTo>
                    <a:pt x="349554" y="1576197"/>
                  </a:lnTo>
                  <a:lnTo>
                    <a:pt x="349554" y="1578737"/>
                  </a:lnTo>
                  <a:lnTo>
                    <a:pt x="348869" y="1581277"/>
                  </a:lnTo>
                  <a:lnTo>
                    <a:pt x="347497" y="1591437"/>
                  </a:lnTo>
                  <a:lnTo>
                    <a:pt x="347497" y="1593977"/>
                  </a:lnTo>
                  <a:lnTo>
                    <a:pt x="346811" y="1596517"/>
                  </a:lnTo>
                  <a:lnTo>
                    <a:pt x="346811" y="1601597"/>
                  </a:lnTo>
                  <a:lnTo>
                    <a:pt x="346125" y="1604137"/>
                  </a:lnTo>
                  <a:lnTo>
                    <a:pt x="346125" y="1610487"/>
                  </a:lnTo>
                  <a:lnTo>
                    <a:pt x="345452" y="1614297"/>
                  </a:lnTo>
                  <a:lnTo>
                    <a:pt x="345452" y="1621917"/>
                  </a:lnTo>
                  <a:lnTo>
                    <a:pt x="344766" y="1628267"/>
                  </a:lnTo>
                  <a:lnTo>
                    <a:pt x="344766" y="1633347"/>
                  </a:lnTo>
                  <a:lnTo>
                    <a:pt x="346125" y="1633347"/>
                  </a:lnTo>
                  <a:lnTo>
                    <a:pt x="346125" y="1632077"/>
                  </a:lnTo>
                  <a:lnTo>
                    <a:pt x="346811" y="1626997"/>
                  </a:lnTo>
                  <a:lnTo>
                    <a:pt x="348183" y="1614297"/>
                  </a:lnTo>
                  <a:lnTo>
                    <a:pt x="348183" y="1610487"/>
                  </a:lnTo>
                  <a:lnTo>
                    <a:pt x="349554" y="1602867"/>
                  </a:lnTo>
                  <a:lnTo>
                    <a:pt x="349554" y="1599057"/>
                  </a:lnTo>
                  <a:lnTo>
                    <a:pt x="350240" y="1596517"/>
                  </a:lnTo>
                  <a:lnTo>
                    <a:pt x="351612" y="1577467"/>
                  </a:lnTo>
                  <a:close/>
                </a:path>
                <a:path w="3075940" h="2738120">
                  <a:moveTo>
                    <a:pt x="352298" y="52070"/>
                  </a:moveTo>
                  <a:lnTo>
                    <a:pt x="351612" y="46990"/>
                  </a:lnTo>
                  <a:lnTo>
                    <a:pt x="351612" y="39370"/>
                  </a:lnTo>
                  <a:lnTo>
                    <a:pt x="350926" y="38100"/>
                  </a:lnTo>
                  <a:lnTo>
                    <a:pt x="349567" y="39370"/>
                  </a:lnTo>
                  <a:lnTo>
                    <a:pt x="349554" y="95250"/>
                  </a:lnTo>
                  <a:lnTo>
                    <a:pt x="350926" y="95250"/>
                  </a:lnTo>
                  <a:lnTo>
                    <a:pt x="350926" y="90170"/>
                  </a:lnTo>
                  <a:lnTo>
                    <a:pt x="351612" y="85090"/>
                  </a:lnTo>
                  <a:lnTo>
                    <a:pt x="351612" y="73660"/>
                  </a:lnTo>
                  <a:lnTo>
                    <a:pt x="352298" y="69850"/>
                  </a:lnTo>
                  <a:lnTo>
                    <a:pt x="352298" y="52070"/>
                  </a:lnTo>
                  <a:close/>
                </a:path>
                <a:path w="3075940" h="2738120">
                  <a:moveTo>
                    <a:pt x="352983" y="1530477"/>
                  </a:moveTo>
                  <a:lnTo>
                    <a:pt x="351612" y="1530477"/>
                  </a:lnTo>
                  <a:lnTo>
                    <a:pt x="351612" y="1534287"/>
                  </a:lnTo>
                  <a:lnTo>
                    <a:pt x="350240" y="1539367"/>
                  </a:lnTo>
                  <a:lnTo>
                    <a:pt x="349554" y="1540637"/>
                  </a:lnTo>
                  <a:lnTo>
                    <a:pt x="349554" y="1543177"/>
                  </a:lnTo>
                  <a:lnTo>
                    <a:pt x="348869" y="1544447"/>
                  </a:lnTo>
                  <a:lnTo>
                    <a:pt x="348869" y="1549527"/>
                  </a:lnTo>
                  <a:lnTo>
                    <a:pt x="348183" y="1550797"/>
                  </a:lnTo>
                  <a:lnTo>
                    <a:pt x="348183" y="1554607"/>
                  </a:lnTo>
                  <a:lnTo>
                    <a:pt x="347497" y="1557147"/>
                  </a:lnTo>
                  <a:lnTo>
                    <a:pt x="347497" y="1562227"/>
                  </a:lnTo>
                  <a:lnTo>
                    <a:pt x="346811" y="1564767"/>
                  </a:lnTo>
                  <a:lnTo>
                    <a:pt x="346811" y="1568577"/>
                  </a:lnTo>
                  <a:lnTo>
                    <a:pt x="348183" y="1568577"/>
                  </a:lnTo>
                  <a:lnTo>
                    <a:pt x="348869" y="1564767"/>
                  </a:lnTo>
                  <a:lnTo>
                    <a:pt x="348869" y="1560957"/>
                  </a:lnTo>
                  <a:lnTo>
                    <a:pt x="349465" y="1557655"/>
                  </a:lnTo>
                  <a:lnTo>
                    <a:pt x="349567" y="1554594"/>
                  </a:lnTo>
                  <a:lnTo>
                    <a:pt x="350240" y="1552067"/>
                  </a:lnTo>
                  <a:lnTo>
                    <a:pt x="350240" y="1548257"/>
                  </a:lnTo>
                  <a:lnTo>
                    <a:pt x="350926" y="1546987"/>
                  </a:lnTo>
                  <a:lnTo>
                    <a:pt x="350926" y="1543177"/>
                  </a:lnTo>
                  <a:lnTo>
                    <a:pt x="351612" y="1541907"/>
                  </a:lnTo>
                  <a:lnTo>
                    <a:pt x="351612" y="1540637"/>
                  </a:lnTo>
                  <a:lnTo>
                    <a:pt x="352983" y="1534287"/>
                  </a:lnTo>
                  <a:lnTo>
                    <a:pt x="352983" y="1530477"/>
                  </a:lnTo>
                  <a:close/>
                </a:path>
                <a:path w="3075940" h="2738120">
                  <a:moveTo>
                    <a:pt x="352983" y="1157084"/>
                  </a:moveTo>
                  <a:lnTo>
                    <a:pt x="351612" y="1157084"/>
                  </a:lnTo>
                  <a:lnTo>
                    <a:pt x="349554" y="1162164"/>
                  </a:lnTo>
                  <a:lnTo>
                    <a:pt x="348869" y="1164704"/>
                  </a:lnTo>
                  <a:lnTo>
                    <a:pt x="348183" y="1168514"/>
                  </a:lnTo>
                  <a:lnTo>
                    <a:pt x="346811" y="1174864"/>
                  </a:lnTo>
                  <a:lnTo>
                    <a:pt x="346125" y="1176134"/>
                  </a:lnTo>
                  <a:lnTo>
                    <a:pt x="346125" y="1179944"/>
                  </a:lnTo>
                  <a:lnTo>
                    <a:pt x="345452" y="1182484"/>
                  </a:lnTo>
                  <a:lnTo>
                    <a:pt x="345452" y="1183754"/>
                  </a:lnTo>
                  <a:lnTo>
                    <a:pt x="344766" y="1186294"/>
                  </a:lnTo>
                  <a:lnTo>
                    <a:pt x="342709" y="1201534"/>
                  </a:lnTo>
                  <a:lnTo>
                    <a:pt x="342709" y="1202804"/>
                  </a:lnTo>
                  <a:lnTo>
                    <a:pt x="344081" y="1202804"/>
                  </a:lnTo>
                  <a:lnTo>
                    <a:pt x="345452" y="1200264"/>
                  </a:lnTo>
                  <a:lnTo>
                    <a:pt x="346125" y="1197724"/>
                  </a:lnTo>
                  <a:lnTo>
                    <a:pt x="346125" y="1195184"/>
                  </a:lnTo>
                  <a:lnTo>
                    <a:pt x="346811" y="1191374"/>
                  </a:lnTo>
                  <a:lnTo>
                    <a:pt x="348183" y="1186294"/>
                  </a:lnTo>
                  <a:lnTo>
                    <a:pt x="348869" y="1182484"/>
                  </a:lnTo>
                  <a:lnTo>
                    <a:pt x="348869" y="1181214"/>
                  </a:lnTo>
                  <a:lnTo>
                    <a:pt x="349554" y="1179944"/>
                  </a:lnTo>
                  <a:lnTo>
                    <a:pt x="349554" y="1178674"/>
                  </a:lnTo>
                  <a:lnTo>
                    <a:pt x="350240" y="1176134"/>
                  </a:lnTo>
                  <a:lnTo>
                    <a:pt x="350240" y="1173594"/>
                  </a:lnTo>
                  <a:lnTo>
                    <a:pt x="350926" y="1171054"/>
                  </a:lnTo>
                  <a:lnTo>
                    <a:pt x="350926" y="1165974"/>
                  </a:lnTo>
                  <a:lnTo>
                    <a:pt x="351612" y="1163434"/>
                  </a:lnTo>
                  <a:lnTo>
                    <a:pt x="351612" y="1162164"/>
                  </a:lnTo>
                  <a:lnTo>
                    <a:pt x="352983" y="1158354"/>
                  </a:lnTo>
                  <a:lnTo>
                    <a:pt x="352983" y="1157084"/>
                  </a:lnTo>
                  <a:close/>
                </a:path>
                <a:path w="3075940" h="2738120">
                  <a:moveTo>
                    <a:pt x="352983" y="101600"/>
                  </a:moveTo>
                  <a:lnTo>
                    <a:pt x="352298" y="101600"/>
                  </a:lnTo>
                  <a:lnTo>
                    <a:pt x="351612" y="101600"/>
                  </a:lnTo>
                  <a:lnTo>
                    <a:pt x="351612" y="105410"/>
                  </a:lnTo>
                  <a:lnTo>
                    <a:pt x="350926" y="110490"/>
                  </a:lnTo>
                  <a:lnTo>
                    <a:pt x="350926" y="129540"/>
                  </a:lnTo>
                  <a:lnTo>
                    <a:pt x="352298" y="129540"/>
                  </a:lnTo>
                  <a:lnTo>
                    <a:pt x="352298" y="124460"/>
                  </a:lnTo>
                  <a:lnTo>
                    <a:pt x="352983" y="120650"/>
                  </a:lnTo>
                  <a:lnTo>
                    <a:pt x="352983" y="102870"/>
                  </a:lnTo>
                  <a:lnTo>
                    <a:pt x="352983" y="101600"/>
                  </a:lnTo>
                  <a:close/>
                </a:path>
                <a:path w="3075940" h="2738120">
                  <a:moveTo>
                    <a:pt x="353669" y="1704467"/>
                  </a:moveTo>
                  <a:lnTo>
                    <a:pt x="352983" y="1703197"/>
                  </a:lnTo>
                  <a:lnTo>
                    <a:pt x="351612" y="1705737"/>
                  </a:lnTo>
                  <a:lnTo>
                    <a:pt x="351497" y="1709547"/>
                  </a:lnTo>
                  <a:lnTo>
                    <a:pt x="350926" y="1715897"/>
                  </a:lnTo>
                  <a:lnTo>
                    <a:pt x="350240" y="1718437"/>
                  </a:lnTo>
                  <a:lnTo>
                    <a:pt x="350240" y="1720977"/>
                  </a:lnTo>
                  <a:lnTo>
                    <a:pt x="349554" y="1724787"/>
                  </a:lnTo>
                  <a:lnTo>
                    <a:pt x="349554" y="1727327"/>
                  </a:lnTo>
                  <a:lnTo>
                    <a:pt x="348869" y="1729867"/>
                  </a:lnTo>
                  <a:lnTo>
                    <a:pt x="348869" y="1733677"/>
                  </a:lnTo>
                  <a:lnTo>
                    <a:pt x="348183" y="1736217"/>
                  </a:lnTo>
                  <a:lnTo>
                    <a:pt x="348183" y="1740027"/>
                  </a:lnTo>
                  <a:lnTo>
                    <a:pt x="347497" y="1743837"/>
                  </a:lnTo>
                  <a:lnTo>
                    <a:pt x="347497" y="1746377"/>
                  </a:lnTo>
                  <a:lnTo>
                    <a:pt x="346811" y="1750187"/>
                  </a:lnTo>
                  <a:lnTo>
                    <a:pt x="346735" y="1755267"/>
                  </a:lnTo>
                  <a:lnTo>
                    <a:pt x="344766" y="1784477"/>
                  </a:lnTo>
                  <a:lnTo>
                    <a:pt x="345452" y="1784477"/>
                  </a:lnTo>
                  <a:lnTo>
                    <a:pt x="345452" y="1785747"/>
                  </a:lnTo>
                  <a:lnTo>
                    <a:pt x="346811" y="1785747"/>
                  </a:lnTo>
                  <a:lnTo>
                    <a:pt x="346811" y="1784477"/>
                  </a:lnTo>
                  <a:lnTo>
                    <a:pt x="347497" y="1778127"/>
                  </a:lnTo>
                  <a:lnTo>
                    <a:pt x="348869" y="1762887"/>
                  </a:lnTo>
                  <a:lnTo>
                    <a:pt x="349554" y="1757807"/>
                  </a:lnTo>
                  <a:lnTo>
                    <a:pt x="349554" y="1753997"/>
                  </a:lnTo>
                  <a:lnTo>
                    <a:pt x="350240" y="1748917"/>
                  </a:lnTo>
                  <a:lnTo>
                    <a:pt x="350240" y="1746377"/>
                  </a:lnTo>
                  <a:lnTo>
                    <a:pt x="350926" y="1745107"/>
                  </a:lnTo>
                  <a:lnTo>
                    <a:pt x="350926" y="1738757"/>
                  </a:lnTo>
                  <a:lnTo>
                    <a:pt x="351612" y="1736217"/>
                  </a:lnTo>
                  <a:lnTo>
                    <a:pt x="351713" y="1732407"/>
                  </a:lnTo>
                  <a:lnTo>
                    <a:pt x="352983" y="1715897"/>
                  </a:lnTo>
                  <a:lnTo>
                    <a:pt x="353555" y="1709547"/>
                  </a:lnTo>
                  <a:lnTo>
                    <a:pt x="353669" y="1704467"/>
                  </a:lnTo>
                  <a:close/>
                </a:path>
                <a:path w="3075940" h="2738120">
                  <a:moveTo>
                    <a:pt x="354355" y="1803527"/>
                  </a:moveTo>
                  <a:lnTo>
                    <a:pt x="352983" y="1803527"/>
                  </a:lnTo>
                  <a:lnTo>
                    <a:pt x="352983" y="1806067"/>
                  </a:lnTo>
                  <a:lnTo>
                    <a:pt x="352298" y="1807337"/>
                  </a:lnTo>
                  <a:lnTo>
                    <a:pt x="352298" y="1808607"/>
                  </a:lnTo>
                  <a:lnTo>
                    <a:pt x="351612" y="1809877"/>
                  </a:lnTo>
                  <a:lnTo>
                    <a:pt x="351612" y="1813687"/>
                  </a:lnTo>
                  <a:lnTo>
                    <a:pt x="350926" y="1814957"/>
                  </a:lnTo>
                  <a:lnTo>
                    <a:pt x="350926" y="1827657"/>
                  </a:lnTo>
                  <a:lnTo>
                    <a:pt x="350469" y="1830197"/>
                  </a:lnTo>
                  <a:lnTo>
                    <a:pt x="351612" y="1830197"/>
                  </a:lnTo>
                  <a:lnTo>
                    <a:pt x="352298" y="1828927"/>
                  </a:lnTo>
                  <a:lnTo>
                    <a:pt x="352983" y="1826387"/>
                  </a:lnTo>
                  <a:lnTo>
                    <a:pt x="352983" y="1823847"/>
                  </a:lnTo>
                  <a:lnTo>
                    <a:pt x="353669" y="1820037"/>
                  </a:lnTo>
                  <a:lnTo>
                    <a:pt x="353669" y="1817497"/>
                  </a:lnTo>
                  <a:lnTo>
                    <a:pt x="354355" y="1816227"/>
                  </a:lnTo>
                  <a:lnTo>
                    <a:pt x="354355" y="1803527"/>
                  </a:lnTo>
                  <a:close/>
                </a:path>
                <a:path w="3075940" h="2738120">
                  <a:moveTo>
                    <a:pt x="355041" y="1784477"/>
                  </a:moveTo>
                  <a:lnTo>
                    <a:pt x="353669" y="1784477"/>
                  </a:lnTo>
                  <a:lnTo>
                    <a:pt x="352983" y="1788287"/>
                  </a:lnTo>
                  <a:lnTo>
                    <a:pt x="352983" y="1795907"/>
                  </a:lnTo>
                  <a:lnTo>
                    <a:pt x="354355" y="1795907"/>
                  </a:lnTo>
                  <a:lnTo>
                    <a:pt x="354355" y="1792097"/>
                  </a:lnTo>
                  <a:lnTo>
                    <a:pt x="355041" y="1790827"/>
                  </a:lnTo>
                  <a:lnTo>
                    <a:pt x="355041" y="1784477"/>
                  </a:lnTo>
                  <a:close/>
                </a:path>
                <a:path w="3075940" h="2738120">
                  <a:moveTo>
                    <a:pt x="355727" y="1932432"/>
                  </a:moveTo>
                  <a:lnTo>
                    <a:pt x="355041" y="1933067"/>
                  </a:lnTo>
                  <a:lnTo>
                    <a:pt x="354926" y="1935607"/>
                  </a:lnTo>
                  <a:lnTo>
                    <a:pt x="353669" y="1949577"/>
                  </a:lnTo>
                  <a:lnTo>
                    <a:pt x="352983" y="1953387"/>
                  </a:lnTo>
                  <a:lnTo>
                    <a:pt x="352983" y="1957197"/>
                  </a:lnTo>
                  <a:lnTo>
                    <a:pt x="350926" y="1968627"/>
                  </a:lnTo>
                  <a:lnTo>
                    <a:pt x="350812" y="1973707"/>
                  </a:lnTo>
                  <a:lnTo>
                    <a:pt x="348983" y="1994027"/>
                  </a:lnTo>
                  <a:lnTo>
                    <a:pt x="348869" y="1996567"/>
                  </a:lnTo>
                  <a:lnTo>
                    <a:pt x="350240" y="1996567"/>
                  </a:lnTo>
                  <a:lnTo>
                    <a:pt x="350240" y="1995297"/>
                  </a:lnTo>
                  <a:lnTo>
                    <a:pt x="352298" y="1976247"/>
                  </a:lnTo>
                  <a:lnTo>
                    <a:pt x="352983" y="1971167"/>
                  </a:lnTo>
                  <a:lnTo>
                    <a:pt x="352983" y="1967357"/>
                  </a:lnTo>
                  <a:lnTo>
                    <a:pt x="353669" y="1962277"/>
                  </a:lnTo>
                  <a:lnTo>
                    <a:pt x="353669" y="1961007"/>
                  </a:lnTo>
                  <a:lnTo>
                    <a:pt x="354355" y="1958467"/>
                  </a:lnTo>
                  <a:lnTo>
                    <a:pt x="354355" y="1955927"/>
                  </a:lnTo>
                  <a:lnTo>
                    <a:pt x="355041" y="1953387"/>
                  </a:lnTo>
                  <a:lnTo>
                    <a:pt x="355155" y="1947037"/>
                  </a:lnTo>
                  <a:lnTo>
                    <a:pt x="355612" y="1936877"/>
                  </a:lnTo>
                  <a:lnTo>
                    <a:pt x="355727" y="1932432"/>
                  </a:lnTo>
                  <a:close/>
                </a:path>
                <a:path w="3075940" h="2738120">
                  <a:moveTo>
                    <a:pt x="356412" y="1930527"/>
                  </a:moveTo>
                  <a:lnTo>
                    <a:pt x="356069" y="1930527"/>
                  </a:lnTo>
                  <a:lnTo>
                    <a:pt x="355727" y="1931797"/>
                  </a:lnTo>
                  <a:lnTo>
                    <a:pt x="355727" y="1932432"/>
                  </a:lnTo>
                  <a:lnTo>
                    <a:pt x="356412" y="1931797"/>
                  </a:lnTo>
                  <a:lnTo>
                    <a:pt x="356412" y="1930527"/>
                  </a:lnTo>
                  <a:close/>
                </a:path>
                <a:path w="3075940" h="2738120">
                  <a:moveTo>
                    <a:pt x="356412" y="1929257"/>
                  </a:moveTo>
                  <a:lnTo>
                    <a:pt x="355727" y="1929257"/>
                  </a:lnTo>
                  <a:lnTo>
                    <a:pt x="355727" y="1930527"/>
                  </a:lnTo>
                  <a:lnTo>
                    <a:pt x="356069" y="1930527"/>
                  </a:lnTo>
                  <a:lnTo>
                    <a:pt x="356412" y="1929257"/>
                  </a:lnTo>
                  <a:close/>
                </a:path>
                <a:path w="3075940" h="2738120">
                  <a:moveTo>
                    <a:pt x="356412" y="1926717"/>
                  </a:moveTo>
                  <a:lnTo>
                    <a:pt x="355727" y="1926717"/>
                  </a:lnTo>
                  <a:lnTo>
                    <a:pt x="356412" y="1929257"/>
                  </a:lnTo>
                  <a:lnTo>
                    <a:pt x="356412" y="1926717"/>
                  </a:lnTo>
                  <a:close/>
                </a:path>
                <a:path w="3075940" h="2738120">
                  <a:moveTo>
                    <a:pt x="356412" y="1388237"/>
                  </a:moveTo>
                  <a:lnTo>
                    <a:pt x="355041" y="1388237"/>
                  </a:lnTo>
                  <a:lnTo>
                    <a:pt x="354965" y="1390027"/>
                  </a:lnTo>
                  <a:lnTo>
                    <a:pt x="353669" y="1398397"/>
                  </a:lnTo>
                  <a:lnTo>
                    <a:pt x="353669" y="1407287"/>
                  </a:lnTo>
                  <a:lnTo>
                    <a:pt x="352983" y="1408557"/>
                  </a:lnTo>
                  <a:lnTo>
                    <a:pt x="352983" y="1421257"/>
                  </a:lnTo>
                  <a:lnTo>
                    <a:pt x="352298" y="1423797"/>
                  </a:lnTo>
                  <a:lnTo>
                    <a:pt x="352298" y="1439037"/>
                  </a:lnTo>
                  <a:lnTo>
                    <a:pt x="352983" y="1440307"/>
                  </a:lnTo>
                  <a:lnTo>
                    <a:pt x="354355" y="1440307"/>
                  </a:lnTo>
                  <a:lnTo>
                    <a:pt x="354355" y="1432687"/>
                  </a:lnTo>
                  <a:lnTo>
                    <a:pt x="355041" y="1427607"/>
                  </a:lnTo>
                  <a:lnTo>
                    <a:pt x="355727" y="1421257"/>
                  </a:lnTo>
                  <a:lnTo>
                    <a:pt x="355727" y="1416177"/>
                  </a:lnTo>
                  <a:lnTo>
                    <a:pt x="356412" y="1414907"/>
                  </a:lnTo>
                  <a:lnTo>
                    <a:pt x="356412" y="1388237"/>
                  </a:lnTo>
                  <a:close/>
                </a:path>
                <a:path w="3075940" h="2738120">
                  <a:moveTo>
                    <a:pt x="357098" y="1557147"/>
                  </a:moveTo>
                  <a:lnTo>
                    <a:pt x="355727" y="1555877"/>
                  </a:lnTo>
                  <a:lnTo>
                    <a:pt x="355041" y="1555877"/>
                  </a:lnTo>
                  <a:lnTo>
                    <a:pt x="355041" y="1563497"/>
                  </a:lnTo>
                  <a:lnTo>
                    <a:pt x="354355" y="1563497"/>
                  </a:lnTo>
                  <a:lnTo>
                    <a:pt x="354355" y="1573657"/>
                  </a:lnTo>
                  <a:lnTo>
                    <a:pt x="355727" y="1573657"/>
                  </a:lnTo>
                  <a:lnTo>
                    <a:pt x="355727" y="1572387"/>
                  </a:lnTo>
                  <a:lnTo>
                    <a:pt x="356412" y="1569847"/>
                  </a:lnTo>
                  <a:lnTo>
                    <a:pt x="356412" y="1567307"/>
                  </a:lnTo>
                  <a:lnTo>
                    <a:pt x="357098" y="1566037"/>
                  </a:lnTo>
                  <a:lnTo>
                    <a:pt x="357098" y="1558417"/>
                  </a:lnTo>
                  <a:lnTo>
                    <a:pt x="356412" y="1558417"/>
                  </a:lnTo>
                  <a:lnTo>
                    <a:pt x="356412" y="1557147"/>
                  </a:lnTo>
                  <a:lnTo>
                    <a:pt x="357098" y="1557147"/>
                  </a:lnTo>
                  <a:close/>
                </a:path>
                <a:path w="3075940" h="2738120">
                  <a:moveTo>
                    <a:pt x="357098" y="43180"/>
                  </a:moveTo>
                  <a:lnTo>
                    <a:pt x="355727" y="43180"/>
                  </a:lnTo>
                  <a:lnTo>
                    <a:pt x="355663" y="52070"/>
                  </a:lnTo>
                  <a:lnTo>
                    <a:pt x="355104" y="62230"/>
                  </a:lnTo>
                  <a:lnTo>
                    <a:pt x="355041" y="100330"/>
                  </a:lnTo>
                  <a:lnTo>
                    <a:pt x="354355" y="101600"/>
                  </a:lnTo>
                  <a:lnTo>
                    <a:pt x="355727" y="101600"/>
                  </a:lnTo>
                  <a:lnTo>
                    <a:pt x="355727" y="95250"/>
                  </a:lnTo>
                  <a:lnTo>
                    <a:pt x="356412" y="90170"/>
                  </a:lnTo>
                  <a:lnTo>
                    <a:pt x="356412" y="77470"/>
                  </a:lnTo>
                  <a:lnTo>
                    <a:pt x="357098" y="74930"/>
                  </a:lnTo>
                  <a:lnTo>
                    <a:pt x="357098" y="43180"/>
                  </a:lnTo>
                  <a:close/>
                </a:path>
                <a:path w="3075940" h="2738120">
                  <a:moveTo>
                    <a:pt x="357784" y="1605407"/>
                  </a:moveTo>
                  <a:lnTo>
                    <a:pt x="356412" y="1605407"/>
                  </a:lnTo>
                  <a:lnTo>
                    <a:pt x="356412" y="1609217"/>
                  </a:lnTo>
                  <a:lnTo>
                    <a:pt x="355727" y="1613027"/>
                  </a:lnTo>
                  <a:lnTo>
                    <a:pt x="354355" y="1625727"/>
                  </a:lnTo>
                  <a:lnTo>
                    <a:pt x="354355" y="1626997"/>
                  </a:lnTo>
                  <a:lnTo>
                    <a:pt x="353669" y="1629537"/>
                  </a:lnTo>
                  <a:lnTo>
                    <a:pt x="353669" y="1632077"/>
                  </a:lnTo>
                  <a:lnTo>
                    <a:pt x="352983" y="1635887"/>
                  </a:lnTo>
                  <a:lnTo>
                    <a:pt x="352983" y="1642237"/>
                  </a:lnTo>
                  <a:lnTo>
                    <a:pt x="352298" y="1647317"/>
                  </a:lnTo>
                  <a:lnTo>
                    <a:pt x="352298" y="1653667"/>
                  </a:lnTo>
                  <a:lnTo>
                    <a:pt x="351612" y="1658747"/>
                  </a:lnTo>
                  <a:lnTo>
                    <a:pt x="352983" y="1658747"/>
                  </a:lnTo>
                  <a:lnTo>
                    <a:pt x="354355" y="1648587"/>
                  </a:lnTo>
                  <a:lnTo>
                    <a:pt x="354355" y="1642237"/>
                  </a:lnTo>
                  <a:lnTo>
                    <a:pt x="355041" y="1639697"/>
                  </a:lnTo>
                  <a:lnTo>
                    <a:pt x="355041" y="1635887"/>
                  </a:lnTo>
                  <a:lnTo>
                    <a:pt x="355727" y="1632077"/>
                  </a:lnTo>
                  <a:lnTo>
                    <a:pt x="355727" y="1626997"/>
                  </a:lnTo>
                  <a:lnTo>
                    <a:pt x="356412" y="1624457"/>
                  </a:lnTo>
                  <a:lnTo>
                    <a:pt x="356412" y="1620647"/>
                  </a:lnTo>
                  <a:lnTo>
                    <a:pt x="357098" y="1619377"/>
                  </a:lnTo>
                  <a:lnTo>
                    <a:pt x="357098" y="1614297"/>
                  </a:lnTo>
                  <a:lnTo>
                    <a:pt x="357784" y="1613027"/>
                  </a:lnTo>
                  <a:lnTo>
                    <a:pt x="357784" y="1605407"/>
                  </a:lnTo>
                  <a:close/>
                </a:path>
                <a:path w="3075940" h="2738120">
                  <a:moveTo>
                    <a:pt x="358470" y="2347150"/>
                  </a:moveTo>
                  <a:lnTo>
                    <a:pt x="357098" y="2347150"/>
                  </a:lnTo>
                  <a:lnTo>
                    <a:pt x="357098" y="2348420"/>
                  </a:lnTo>
                  <a:lnTo>
                    <a:pt x="356412" y="2350960"/>
                  </a:lnTo>
                  <a:lnTo>
                    <a:pt x="355727" y="2354770"/>
                  </a:lnTo>
                  <a:lnTo>
                    <a:pt x="353669" y="2367470"/>
                  </a:lnTo>
                  <a:lnTo>
                    <a:pt x="353669" y="2370010"/>
                  </a:lnTo>
                  <a:lnTo>
                    <a:pt x="352298" y="2375090"/>
                  </a:lnTo>
                  <a:lnTo>
                    <a:pt x="352298" y="2377630"/>
                  </a:lnTo>
                  <a:lnTo>
                    <a:pt x="351612" y="2380170"/>
                  </a:lnTo>
                  <a:lnTo>
                    <a:pt x="351497" y="2383980"/>
                  </a:lnTo>
                  <a:lnTo>
                    <a:pt x="350926" y="2390330"/>
                  </a:lnTo>
                  <a:lnTo>
                    <a:pt x="349554" y="2396680"/>
                  </a:lnTo>
                  <a:lnTo>
                    <a:pt x="348983" y="2403030"/>
                  </a:lnTo>
                  <a:lnTo>
                    <a:pt x="348869" y="2406840"/>
                  </a:lnTo>
                  <a:lnTo>
                    <a:pt x="350240" y="2406840"/>
                  </a:lnTo>
                  <a:lnTo>
                    <a:pt x="350926" y="2405570"/>
                  </a:lnTo>
                  <a:lnTo>
                    <a:pt x="352298" y="2397950"/>
                  </a:lnTo>
                  <a:lnTo>
                    <a:pt x="353669" y="2391600"/>
                  </a:lnTo>
                  <a:lnTo>
                    <a:pt x="354355" y="2383980"/>
                  </a:lnTo>
                  <a:lnTo>
                    <a:pt x="355041" y="2381440"/>
                  </a:lnTo>
                  <a:lnTo>
                    <a:pt x="355041" y="2378900"/>
                  </a:lnTo>
                  <a:lnTo>
                    <a:pt x="355727" y="2376360"/>
                  </a:lnTo>
                  <a:lnTo>
                    <a:pt x="355727" y="2373820"/>
                  </a:lnTo>
                  <a:lnTo>
                    <a:pt x="356412" y="2371280"/>
                  </a:lnTo>
                  <a:lnTo>
                    <a:pt x="356412" y="2368740"/>
                  </a:lnTo>
                  <a:lnTo>
                    <a:pt x="357784" y="2356040"/>
                  </a:lnTo>
                  <a:lnTo>
                    <a:pt x="358470" y="2350960"/>
                  </a:lnTo>
                  <a:lnTo>
                    <a:pt x="358470" y="2347150"/>
                  </a:lnTo>
                  <a:close/>
                </a:path>
                <a:path w="3075940" h="2738120">
                  <a:moveTo>
                    <a:pt x="358470" y="1828927"/>
                  </a:moveTo>
                  <a:lnTo>
                    <a:pt x="356412" y="1828927"/>
                  </a:lnTo>
                  <a:lnTo>
                    <a:pt x="356412" y="1837817"/>
                  </a:lnTo>
                  <a:lnTo>
                    <a:pt x="355727" y="1844167"/>
                  </a:lnTo>
                  <a:lnTo>
                    <a:pt x="354355" y="1851787"/>
                  </a:lnTo>
                  <a:lnTo>
                    <a:pt x="353669" y="1858137"/>
                  </a:lnTo>
                  <a:lnTo>
                    <a:pt x="353669" y="1861947"/>
                  </a:lnTo>
                  <a:lnTo>
                    <a:pt x="352983" y="1864487"/>
                  </a:lnTo>
                  <a:lnTo>
                    <a:pt x="352869" y="1874037"/>
                  </a:lnTo>
                  <a:lnTo>
                    <a:pt x="352298" y="1877187"/>
                  </a:lnTo>
                  <a:lnTo>
                    <a:pt x="352221" y="1882267"/>
                  </a:lnTo>
                  <a:lnTo>
                    <a:pt x="350240" y="1915287"/>
                  </a:lnTo>
                  <a:lnTo>
                    <a:pt x="351612" y="1915287"/>
                  </a:lnTo>
                  <a:lnTo>
                    <a:pt x="352298" y="1906397"/>
                  </a:lnTo>
                  <a:lnTo>
                    <a:pt x="353669" y="1891157"/>
                  </a:lnTo>
                  <a:lnTo>
                    <a:pt x="354355" y="1886077"/>
                  </a:lnTo>
                  <a:lnTo>
                    <a:pt x="354355" y="1880997"/>
                  </a:lnTo>
                  <a:lnTo>
                    <a:pt x="355041" y="1875917"/>
                  </a:lnTo>
                  <a:lnTo>
                    <a:pt x="355041" y="1870837"/>
                  </a:lnTo>
                  <a:lnTo>
                    <a:pt x="355727" y="1868297"/>
                  </a:lnTo>
                  <a:lnTo>
                    <a:pt x="355727" y="1864487"/>
                  </a:lnTo>
                  <a:lnTo>
                    <a:pt x="356412" y="1861947"/>
                  </a:lnTo>
                  <a:lnTo>
                    <a:pt x="356412" y="1851787"/>
                  </a:lnTo>
                  <a:lnTo>
                    <a:pt x="357784" y="1845437"/>
                  </a:lnTo>
                  <a:lnTo>
                    <a:pt x="358355" y="1839087"/>
                  </a:lnTo>
                  <a:lnTo>
                    <a:pt x="358470" y="1828927"/>
                  </a:lnTo>
                  <a:close/>
                </a:path>
                <a:path w="3075940" h="2738120">
                  <a:moveTo>
                    <a:pt x="359156" y="1656207"/>
                  </a:moveTo>
                  <a:lnTo>
                    <a:pt x="357784" y="1656207"/>
                  </a:lnTo>
                  <a:lnTo>
                    <a:pt x="357098" y="1657477"/>
                  </a:lnTo>
                  <a:lnTo>
                    <a:pt x="357098" y="1668907"/>
                  </a:lnTo>
                  <a:lnTo>
                    <a:pt x="356412" y="1671447"/>
                  </a:lnTo>
                  <a:lnTo>
                    <a:pt x="356412" y="1673987"/>
                  </a:lnTo>
                  <a:lnTo>
                    <a:pt x="355727" y="1676527"/>
                  </a:lnTo>
                  <a:lnTo>
                    <a:pt x="355727" y="1693037"/>
                  </a:lnTo>
                  <a:lnTo>
                    <a:pt x="357098" y="1693037"/>
                  </a:lnTo>
                  <a:lnTo>
                    <a:pt x="357098" y="1689227"/>
                  </a:lnTo>
                  <a:lnTo>
                    <a:pt x="357784" y="1685417"/>
                  </a:lnTo>
                  <a:lnTo>
                    <a:pt x="357784" y="1680337"/>
                  </a:lnTo>
                  <a:lnTo>
                    <a:pt x="358470" y="1677797"/>
                  </a:lnTo>
                  <a:lnTo>
                    <a:pt x="358470" y="1667637"/>
                  </a:lnTo>
                  <a:lnTo>
                    <a:pt x="359156" y="1666367"/>
                  </a:lnTo>
                  <a:lnTo>
                    <a:pt x="359156" y="1665097"/>
                  </a:lnTo>
                  <a:lnTo>
                    <a:pt x="358470" y="1662557"/>
                  </a:lnTo>
                  <a:lnTo>
                    <a:pt x="359156" y="1660017"/>
                  </a:lnTo>
                  <a:lnTo>
                    <a:pt x="359156" y="1656207"/>
                  </a:lnTo>
                  <a:close/>
                </a:path>
                <a:path w="3075940" h="2738120">
                  <a:moveTo>
                    <a:pt x="359841" y="1529207"/>
                  </a:moveTo>
                  <a:lnTo>
                    <a:pt x="358470" y="1529207"/>
                  </a:lnTo>
                  <a:lnTo>
                    <a:pt x="357784" y="1531747"/>
                  </a:lnTo>
                  <a:lnTo>
                    <a:pt x="357784" y="1533017"/>
                  </a:lnTo>
                  <a:lnTo>
                    <a:pt x="357098" y="1536827"/>
                  </a:lnTo>
                  <a:lnTo>
                    <a:pt x="357098" y="1549527"/>
                  </a:lnTo>
                  <a:lnTo>
                    <a:pt x="358470" y="1549527"/>
                  </a:lnTo>
                  <a:lnTo>
                    <a:pt x="358470" y="1548257"/>
                  </a:lnTo>
                  <a:lnTo>
                    <a:pt x="359156" y="1546987"/>
                  </a:lnTo>
                  <a:lnTo>
                    <a:pt x="359156" y="1543177"/>
                  </a:lnTo>
                  <a:lnTo>
                    <a:pt x="359841" y="1541907"/>
                  </a:lnTo>
                  <a:lnTo>
                    <a:pt x="359841" y="1529207"/>
                  </a:lnTo>
                  <a:close/>
                </a:path>
                <a:path w="3075940" h="2738120">
                  <a:moveTo>
                    <a:pt x="359841" y="1466977"/>
                  </a:moveTo>
                  <a:lnTo>
                    <a:pt x="357098" y="1466977"/>
                  </a:lnTo>
                  <a:lnTo>
                    <a:pt x="357098" y="1469517"/>
                  </a:lnTo>
                  <a:lnTo>
                    <a:pt x="357784" y="1473327"/>
                  </a:lnTo>
                  <a:lnTo>
                    <a:pt x="357784" y="1477137"/>
                  </a:lnTo>
                  <a:lnTo>
                    <a:pt x="357098" y="1480947"/>
                  </a:lnTo>
                  <a:lnTo>
                    <a:pt x="357098" y="1483487"/>
                  </a:lnTo>
                  <a:lnTo>
                    <a:pt x="356412" y="1486027"/>
                  </a:lnTo>
                  <a:lnTo>
                    <a:pt x="356412" y="1492377"/>
                  </a:lnTo>
                  <a:lnTo>
                    <a:pt x="355727" y="1494917"/>
                  </a:lnTo>
                  <a:lnTo>
                    <a:pt x="355727" y="1501267"/>
                  </a:lnTo>
                  <a:lnTo>
                    <a:pt x="355041" y="1503807"/>
                  </a:lnTo>
                  <a:lnTo>
                    <a:pt x="354926" y="1507617"/>
                  </a:lnTo>
                  <a:lnTo>
                    <a:pt x="354469" y="1512697"/>
                  </a:lnTo>
                  <a:lnTo>
                    <a:pt x="354355" y="1521587"/>
                  </a:lnTo>
                  <a:lnTo>
                    <a:pt x="353669" y="1530477"/>
                  </a:lnTo>
                  <a:lnTo>
                    <a:pt x="355041" y="1530477"/>
                  </a:lnTo>
                  <a:lnTo>
                    <a:pt x="356412" y="1519047"/>
                  </a:lnTo>
                  <a:lnTo>
                    <a:pt x="356412" y="1510157"/>
                  </a:lnTo>
                  <a:lnTo>
                    <a:pt x="357784" y="1502537"/>
                  </a:lnTo>
                  <a:lnTo>
                    <a:pt x="357784" y="1498727"/>
                  </a:lnTo>
                  <a:lnTo>
                    <a:pt x="358470" y="1496187"/>
                  </a:lnTo>
                  <a:lnTo>
                    <a:pt x="358470" y="1492377"/>
                  </a:lnTo>
                  <a:lnTo>
                    <a:pt x="359156" y="1489837"/>
                  </a:lnTo>
                  <a:lnTo>
                    <a:pt x="359714" y="1478407"/>
                  </a:lnTo>
                  <a:lnTo>
                    <a:pt x="359841" y="1472057"/>
                  </a:lnTo>
                  <a:lnTo>
                    <a:pt x="359156" y="1470787"/>
                  </a:lnTo>
                  <a:lnTo>
                    <a:pt x="359156" y="1468247"/>
                  </a:lnTo>
                  <a:lnTo>
                    <a:pt x="359841" y="1468247"/>
                  </a:lnTo>
                  <a:lnTo>
                    <a:pt x="359841" y="1466977"/>
                  </a:lnTo>
                  <a:close/>
                </a:path>
                <a:path w="3075940" h="2738120">
                  <a:moveTo>
                    <a:pt x="359841" y="1310767"/>
                  </a:moveTo>
                  <a:lnTo>
                    <a:pt x="358470" y="1310767"/>
                  </a:lnTo>
                  <a:lnTo>
                    <a:pt x="358381" y="1318387"/>
                  </a:lnTo>
                  <a:lnTo>
                    <a:pt x="357873" y="1326007"/>
                  </a:lnTo>
                  <a:lnTo>
                    <a:pt x="357784" y="1359027"/>
                  </a:lnTo>
                  <a:lnTo>
                    <a:pt x="357098" y="1361567"/>
                  </a:lnTo>
                  <a:lnTo>
                    <a:pt x="358470" y="1361567"/>
                  </a:lnTo>
                  <a:lnTo>
                    <a:pt x="358546" y="1356080"/>
                  </a:lnTo>
                  <a:lnTo>
                    <a:pt x="359156" y="1352677"/>
                  </a:lnTo>
                  <a:lnTo>
                    <a:pt x="359156" y="1341247"/>
                  </a:lnTo>
                  <a:lnTo>
                    <a:pt x="359841" y="1338707"/>
                  </a:lnTo>
                  <a:lnTo>
                    <a:pt x="359841" y="1310767"/>
                  </a:lnTo>
                  <a:close/>
                </a:path>
                <a:path w="3075940" h="2738120">
                  <a:moveTo>
                    <a:pt x="359841" y="168910"/>
                  </a:moveTo>
                  <a:lnTo>
                    <a:pt x="359156" y="166370"/>
                  </a:lnTo>
                  <a:lnTo>
                    <a:pt x="359156" y="165100"/>
                  </a:lnTo>
                  <a:lnTo>
                    <a:pt x="357784" y="165100"/>
                  </a:lnTo>
                  <a:lnTo>
                    <a:pt x="357784" y="167640"/>
                  </a:lnTo>
                  <a:lnTo>
                    <a:pt x="357098" y="170180"/>
                  </a:lnTo>
                  <a:lnTo>
                    <a:pt x="357098" y="181610"/>
                  </a:lnTo>
                  <a:lnTo>
                    <a:pt x="357784" y="182880"/>
                  </a:lnTo>
                  <a:lnTo>
                    <a:pt x="357784" y="185420"/>
                  </a:lnTo>
                  <a:lnTo>
                    <a:pt x="359156" y="185420"/>
                  </a:lnTo>
                  <a:lnTo>
                    <a:pt x="359156" y="175260"/>
                  </a:lnTo>
                  <a:lnTo>
                    <a:pt x="359841" y="171450"/>
                  </a:lnTo>
                  <a:lnTo>
                    <a:pt x="359841" y="168910"/>
                  </a:lnTo>
                  <a:close/>
                </a:path>
                <a:path w="3075940" h="2738120">
                  <a:moveTo>
                    <a:pt x="360527" y="1191374"/>
                  </a:moveTo>
                  <a:lnTo>
                    <a:pt x="359156" y="1191374"/>
                  </a:lnTo>
                  <a:lnTo>
                    <a:pt x="359156" y="1192644"/>
                  </a:lnTo>
                  <a:lnTo>
                    <a:pt x="358470" y="1192644"/>
                  </a:lnTo>
                  <a:lnTo>
                    <a:pt x="358470" y="1193914"/>
                  </a:lnTo>
                  <a:lnTo>
                    <a:pt x="357784" y="1193914"/>
                  </a:lnTo>
                  <a:lnTo>
                    <a:pt x="357784" y="1195184"/>
                  </a:lnTo>
                  <a:lnTo>
                    <a:pt x="357098" y="1196454"/>
                  </a:lnTo>
                  <a:lnTo>
                    <a:pt x="357098" y="1198994"/>
                  </a:lnTo>
                  <a:lnTo>
                    <a:pt x="355727" y="1201534"/>
                  </a:lnTo>
                  <a:lnTo>
                    <a:pt x="355727" y="1202804"/>
                  </a:lnTo>
                  <a:lnTo>
                    <a:pt x="355041" y="1204074"/>
                  </a:lnTo>
                  <a:lnTo>
                    <a:pt x="355041" y="1207884"/>
                  </a:lnTo>
                  <a:lnTo>
                    <a:pt x="354355" y="1210424"/>
                  </a:lnTo>
                  <a:lnTo>
                    <a:pt x="354355" y="1211694"/>
                  </a:lnTo>
                  <a:lnTo>
                    <a:pt x="353669" y="1215504"/>
                  </a:lnTo>
                  <a:lnTo>
                    <a:pt x="353669" y="1221854"/>
                  </a:lnTo>
                  <a:lnTo>
                    <a:pt x="355041" y="1221854"/>
                  </a:lnTo>
                  <a:lnTo>
                    <a:pt x="355041" y="1219314"/>
                  </a:lnTo>
                  <a:lnTo>
                    <a:pt x="355727" y="1218044"/>
                  </a:lnTo>
                  <a:lnTo>
                    <a:pt x="355727" y="1216774"/>
                  </a:lnTo>
                  <a:lnTo>
                    <a:pt x="357098" y="1210424"/>
                  </a:lnTo>
                  <a:lnTo>
                    <a:pt x="357098" y="1206614"/>
                  </a:lnTo>
                  <a:lnTo>
                    <a:pt x="357784" y="1204074"/>
                  </a:lnTo>
                  <a:lnTo>
                    <a:pt x="357784" y="1202804"/>
                  </a:lnTo>
                  <a:lnTo>
                    <a:pt x="359156" y="1195184"/>
                  </a:lnTo>
                  <a:lnTo>
                    <a:pt x="359156" y="1193914"/>
                  </a:lnTo>
                  <a:lnTo>
                    <a:pt x="359841" y="1192644"/>
                  </a:lnTo>
                  <a:lnTo>
                    <a:pt x="360527" y="1192644"/>
                  </a:lnTo>
                  <a:lnTo>
                    <a:pt x="360527" y="1191374"/>
                  </a:lnTo>
                  <a:close/>
                </a:path>
                <a:path w="3075940" h="2738120">
                  <a:moveTo>
                    <a:pt x="360527" y="1094854"/>
                  </a:moveTo>
                  <a:lnTo>
                    <a:pt x="359156" y="1094854"/>
                  </a:lnTo>
                  <a:lnTo>
                    <a:pt x="357784" y="1097394"/>
                  </a:lnTo>
                  <a:lnTo>
                    <a:pt x="356412" y="1101204"/>
                  </a:lnTo>
                  <a:lnTo>
                    <a:pt x="355727" y="1102474"/>
                  </a:lnTo>
                  <a:lnTo>
                    <a:pt x="355727" y="1105014"/>
                  </a:lnTo>
                  <a:lnTo>
                    <a:pt x="355041" y="1106284"/>
                  </a:lnTo>
                  <a:lnTo>
                    <a:pt x="354355" y="1108824"/>
                  </a:lnTo>
                  <a:lnTo>
                    <a:pt x="354355" y="1110094"/>
                  </a:lnTo>
                  <a:lnTo>
                    <a:pt x="352983" y="1113904"/>
                  </a:lnTo>
                  <a:lnTo>
                    <a:pt x="352983" y="1117714"/>
                  </a:lnTo>
                  <a:lnTo>
                    <a:pt x="351612" y="1121524"/>
                  </a:lnTo>
                  <a:lnTo>
                    <a:pt x="351612" y="1124064"/>
                  </a:lnTo>
                  <a:lnTo>
                    <a:pt x="350926" y="1126604"/>
                  </a:lnTo>
                  <a:lnTo>
                    <a:pt x="349554" y="1139304"/>
                  </a:lnTo>
                  <a:lnTo>
                    <a:pt x="348183" y="1146924"/>
                  </a:lnTo>
                  <a:lnTo>
                    <a:pt x="348183" y="1148194"/>
                  </a:lnTo>
                  <a:lnTo>
                    <a:pt x="350240" y="1148194"/>
                  </a:lnTo>
                  <a:lnTo>
                    <a:pt x="350926" y="1143114"/>
                  </a:lnTo>
                  <a:lnTo>
                    <a:pt x="352298" y="1138034"/>
                  </a:lnTo>
                  <a:lnTo>
                    <a:pt x="352983" y="1132954"/>
                  </a:lnTo>
                  <a:lnTo>
                    <a:pt x="355041" y="1122794"/>
                  </a:lnTo>
                  <a:lnTo>
                    <a:pt x="355727" y="1120254"/>
                  </a:lnTo>
                  <a:lnTo>
                    <a:pt x="355727" y="1118984"/>
                  </a:lnTo>
                  <a:lnTo>
                    <a:pt x="356412" y="1116444"/>
                  </a:lnTo>
                  <a:lnTo>
                    <a:pt x="359841" y="1097394"/>
                  </a:lnTo>
                  <a:lnTo>
                    <a:pt x="360527" y="1096124"/>
                  </a:lnTo>
                  <a:lnTo>
                    <a:pt x="360527" y="1094854"/>
                  </a:lnTo>
                  <a:close/>
                </a:path>
                <a:path w="3075940" h="2738120">
                  <a:moveTo>
                    <a:pt x="360527" y="115570"/>
                  </a:moveTo>
                  <a:lnTo>
                    <a:pt x="359841" y="114300"/>
                  </a:lnTo>
                  <a:lnTo>
                    <a:pt x="359156" y="114300"/>
                  </a:lnTo>
                  <a:lnTo>
                    <a:pt x="359156" y="115570"/>
                  </a:lnTo>
                  <a:lnTo>
                    <a:pt x="359156" y="116840"/>
                  </a:lnTo>
                  <a:lnTo>
                    <a:pt x="358470" y="116840"/>
                  </a:lnTo>
                  <a:lnTo>
                    <a:pt x="359156" y="115570"/>
                  </a:lnTo>
                  <a:lnTo>
                    <a:pt x="359156" y="114300"/>
                  </a:lnTo>
                  <a:lnTo>
                    <a:pt x="358470" y="114300"/>
                  </a:lnTo>
                  <a:lnTo>
                    <a:pt x="358470" y="115570"/>
                  </a:lnTo>
                  <a:lnTo>
                    <a:pt x="357784" y="116840"/>
                  </a:lnTo>
                  <a:lnTo>
                    <a:pt x="357784" y="120650"/>
                  </a:lnTo>
                  <a:lnTo>
                    <a:pt x="357098" y="121920"/>
                  </a:lnTo>
                  <a:lnTo>
                    <a:pt x="357098" y="125730"/>
                  </a:lnTo>
                  <a:lnTo>
                    <a:pt x="356412" y="128270"/>
                  </a:lnTo>
                  <a:lnTo>
                    <a:pt x="356412" y="132080"/>
                  </a:lnTo>
                  <a:lnTo>
                    <a:pt x="355727" y="134620"/>
                  </a:lnTo>
                  <a:lnTo>
                    <a:pt x="355727" y="165100"/>
                  </a:lnTo>
                  <a:lnTo>
                    <a:pt x="357098" y="165100"/>
                  </a:lnTo>
                  <a:lnTo>
                    <a:pt x="357098" y="160020"/>
                  </a:lnTo>
                  <a:lnTo>
                    <a:pt x="357784" y="154940"/>
                  </a:lnTo>
                  <a:lnTo>
                    <a:pt x="357784" y="144780"/>
                  </a:lnTo>
                  <a:lnTo>
                    <a:pt x="359841" y="142240"/>
                  </a:lnTo>
                  <a:lnTo>
                    <a:pt x="359841" y="116840"/>
                  </a:lnTo>
                  <a:lnTo>
                    <a:pt x="360527" y="116840"/>
                  </a:lnTo>
                  <a:lnTo>
                    <a:pt x="360527" y="115570"/>
                  </a:lnTo>
                  <a:close/>
                </a:path>
                <a:path w="3075940" h="2738120">
                  <a:moveTo>
                    <a:pt x="361213" y="1451737"/>
                  </a:moveTo>
                  <a:lnTo>
                    <a:pt x="359841" y="1450467"/>
                  </a:lnTo>
                  <a:lnTo>
                    <a:pt x="359156" y="1450467"/>
                  </a:lnTo>
                  <a:lnTo>
                    <a:pt x="358470" y="1451737"/>
                  </a:lnTo>
                  <a:lnTo>
                    <a:pt x="359156" y="1451737"/>
                  </a:lnTo>
                  <a:lnTo>
                    <a:pt x="359156" y="1454277"/>
                  </a:lnTo>
                  <a:lnTo>
                    <a:pt x="358470" y="1454277"/>
                  </a:lnTo>
                  <a:lnTo>
                    <a:pt x="358470" y="1459357"/>
                  </a:lnTo>
                  <a:lnTo>
                    <a:pt x="359841" y="1459357"/>
                  </a:lnTo>
                  <a:lnTo>
                    <a:pt x="359841" y="1458087"/>
                  </a:lnTo>
                  <a:lnTo>
                    <a:pt x="360527" y="1456817"/>
                  </a:lnTo>
                  <a:lnTo>
                    <a:pt x="361213" y="1456817"/>
                  </a:lnTo>
                  <a:lnTo>
                    <a:pt x="361213" y="1451737"/>
                  </a:lnTo>
                  <a:close/>
                </a:path>
                <a:path w="3075940" h="2738120">
                  <a:moveTo>
                    <a:pt x="361213" y="43180"/>
                  </a:moveTo>
                  <a:lnTo>
                    <a:pt x="359841" y="40640"/>
                  </a:lnTo>
                  <a:lnTo>
                    <a:pt x="358470" y="40640"/>
                  </a:lnTo>
                  <a:lnTo>
                    <a:pt x="358470" y="45720"/>
                  </a:lnTo>
                  <a:lnTo>
                    <a:pt x="359156" y="45720"/>
                  </a:lnTo>
                  <a:lnTo>
                    <a:pt x="359156" y="46990"/>
                  </a:lnTo>
                  <a:lnTo>
                    <a:pt x="361213" y="46990"/>
                  </a:lnTo>
                  <a:lnTo>
                    <a:pt x="361213" y="43180"/>
                  </a:lnTo>
                  <a:close/>
                </a:path>
                <a:path w="3075940" h="2738120">
                  <a:moveTo>
                    <a:pt x="361899" y="1609217"/>
                  </a:moveTo>
                  <a:lnTo>
                    <a:pt x="360527" y="1607947"/>
                  </a:lnTo>
                  <a:lnTo>
                    <a:pt x="359841" y="1607947"/>
                  </a:lnTo>
                  <a:lnTo>
                    <a:pt x="359841" y="1609217"/>
                  </a:lnTo>
                  <a:lnTo>
                    <a:pt x="359156" y="1609217"/>
                  </a:lnTo>
                  <a:lnTo>
                    <a:pt x="358470" y="1611757"/>
                  </a:lnTo>
                  <a:lnTo>
                    <a:pt x="358470" y="1620647"/>
                  </a:lnTo>
                  <a:lnTo>
                    <a:pt x="357784" y="1623187"/>
                  </a:lnTo>
                  <a:lnTo>
                    <a:pt x="357784" y="1634617"/>
                  </a:lnTo>
                  <a:lnTo>
                    <a:pt x="357212" y="1637792"/>
                  </a:lnTo>
                  <a:lnTo>
                    <a:pt x="357098" y="1642237"/>
                  </a:lnTo>
                  <a:lnTo>
                    <a:pt x="357784" y="1643507"/>
                  </a:lnTo>
                  <a:lnTo>
                    <a:pt x="357784" y="1644777"/>
                  </a:lnTo>
                  <a:lnTo>
                    <a:pt x="359156" y="1644777"/>
                  </a:lnTo>
                  <a:lnTo>
                    <a:pt x="359156" y="1639697"/>
                  </a:lnTo>
                  <a:lnTo>
                    <a:pt x="360527" y="1634617"/>
                  </a:lnTo>
                  <a:lnTo>
                    <a:pt x="360527" y="1632077"/>
                  </a:lnTo>
                  <a:lnTo>
                    <a:pt x="361213" y="1629537"/>
                  </a:lnTo>
                  <a:lnTo>
                    <a:pt x="361213" y="1610487"/>
                  </a:lnTo>
                  <a:lnTo>
                    <a:pt x="361899" y="1609217"/>
                  </a:lnTo>
                  <a:close/>
                </a:path>
                <a:path w="3075940" h="2738120">
                  <a:moveTo>
                    <a:pt x="361899" y="1370457"/>
                  </a:moveTo>
                  <a:lnTo>
                    <a:pt x="361213" y="1369187"/>
                  </a:lnTo>
                  <a:lnTo>
                    <a:pt x="361213" y="1367917"/>
                  </a:lnTo>
                  <a:lnTo>
                    <a:pt x="360527" y="1367917"/>
                  </a:lnTo>
                  <a:lnTo>
                    <a:pt x="360527" y="1369187"/>
                  </a:lnTo>
                  <a:lnTo>
                    <a:pt x="359841" y="1369187"/>
                  </a:lnTo>
                  <a:lnTo>
                    <a:pt x="359841" y="1388237"/>
                  </a:lnTo>
                  <a:lnTo>
                    <a:pt x="361213" y="1388237"/>
                  </a:lnTo>
                  <a:lnTo>
                    <a:pt x="361213" y="1384427"/>
                  </a:lnTo>
                  <a:lnTo>
                    <a:pt x="361899" y="1381887"/>
                  </a:lnTo>
                  <a:lnTo>
                    <a:pt x="361899" y="1370457"/>
                  </a:lnTo>
                  <a:close/>
                </a:path>
                <a:path w="3075940" h="2738120">
                  <a:moveTo>
                    <a:pt x="362585" y="1552067"/>
                  </a:moveTo>
                  <a:lnTo>
                    <a:pt x="361213" y="1552067"/>
                  </a:lnTo>
                  <a:lnTo>
                    <a:pt x="361099" y="1557578"/>
                  </a:lnTo>
                  <a:lnTo>
                    <a:pt x="360527" y="1559687"/>
                  </a:lnTo>
                  <a:lnTo>
                    <a:pt x="360527" y="1566037"/>
                  </a:lnTo>
                  <a:lnTo>
                    <a:pt x="359841" y="1568577"/>
                  </a:lnTo>
                  <a:lnTo>
                    <a:pt x="359156" y="1572387"/>
                  </a:lnTo>
                  <a:lnTo>
                    <a:pt x="359156" y="1574927"/>
                  </a:lnTo>
                  <a:lnTo>
                    <a:pt x="358470" y="1576197"/>
                  </a:lnTo>
                  <a:lnTo>
                    <a:pt x="358470" y="1582547"/>
                  </a:lnTo>
                  <a:lnTo>
                    <a:pt x="357098" y="1587627"/>
                  </a:lnTo>
                  <a:lnTo>
                    <a:pt x="356412" y="1592707"/>
                  </a:lnTo>
                  <a:lnTo>
                    <a:pt x="356412" y="1597787"/>
                  </a:lnTo>
                  <a:lnTo>
                    <a:pt x="355727" y="1602867"/>
                  </a:lnTo>
                  <a:lnTo>
                    <a:pt x="355727" y="1604137"/>
                  </a:lnTo>
                  <a:lnTo>
                    <a:pt x="357098" y="1604137"/>
                  </a:lnTo>
                  <a:lnTo>
                    <a:pt x="357784" y="1602867"/>
                  </a:lnTo>
                  <a:lnTo>
                    <a:pt x="358470" y="1596517"/>
                  </a:lnTo>
                  <a:lnTo>
                    <a:pt x="359841" y="1591437"/>
                  </a:lnTo>
                  <a:lnTo>
                    <a:pt x="360527" y="1585087"/>
                  </a:lnTo>
                  <a:lnTo>
                    <a:pt x="360527" y="1583817"/>
                  </a:lnTo>
                  <a:lnTo>
                    <a:pt x="361213" y="1581277"/>
                  </a:lnTo>
                  <a:lnTo>
                    <a:pt x="361213" y="1577467"/>
                  </a:lnTo>
                  <a:lnTo>
                    <a:pt x="361899" y="1574927"/>
                  </a:lnTo>
                  <a:lnTo>
                    <a:pt x="361899" y="1569847"/>
                  </a:lnTo>
                  <a:lnTo>
                    <a:pt x="362585" y="1567307"/>
                  </a:lnTo>
                  <a:lnTo>
                    <a:pt x="362585" y="1552067"/>
                  </a:lnTo>
                  <a:close/>
                </a:path>
                <a:path w="3075940" h="2738120">
                  <a:moveTo>
                    <a:pt x="362585" y="1041514"/>
                  </a:moveTo>
                  <a:lnTo>
                    <a:pt x="361899" y="1040244"/>
                  </a:lnTo>
                  <a:lnTo>
                    <a:pt x="361899" y="1041514"/>
                  </a:lnTo>
                  <a:lnTo>
                    <a:pt x="360527" y="1041514"/>
                  </a:lnTo>
                  <a:lnTo>
                    <a:pt x="360527" y="1042784"/>
                  </a:lnTo>
                  <a:lnTo>
                    <a:pt x="359841" y="1047864"/>
                  </a:lnTo>
                  <a:lnTo>
                    <a:pt x="355727" y="1065644"/>
                  </a:lnTo>
                  <a:lnTo>
                    <a:pt x="355727" y="1066914"/>
                  </a:lnTo>
                  <a:lnTo>
                    <a:pt x="355041" y="1068184"/>
                  </a:lnTo>
                  <a:lnTo>
                    <a:pt x="354355" y="1070724"/>
                  </a:lnTo>
                  <a:lnTo>
                    <a:pt x="350926" y="1087234"/>
                  </a:lnTo>
                  <a:lnTo>
                    <a:pt x="350926" y="1092314"/>
                  </a:lnTo>
                  <a:lnTo>
                    <a:pt x="351612" y="1092314"/>
                  </a:lnTo>
                  <a:lnTo>
                    <a:pt x="352983" y="1093584"/>
                  </a:lnTo>
                  <a:lnTo>
                    <a:pt x="353669" y="1092314"/>
                  </a:lnTo>
                  <a:lnTo>
                    <a:pt x="355041" y="1087234"/>
                  </a:lnTo>
                  <a:lnTo>
                    <a:pt x="355727" y="1083424"/>
                  </a:lnTo>
                  <a:lnTo>
                    <a:pt x="357098" y="1078344"/>
                  </a:lnTo>
                  <a:lnTo>
                    <a:pt x="358470" y="1070724"/>
                  </a:lnTo>
                  <a:lnTo>
                    <a:pt x="359156" y="1068184"/>
                  </a:lnTo>
                  <a:lnTo>
                    <a:pt x="359156" y="1066914"/>
                  </a:lnTo>
                  <a:lnTo>
                    <a:pt x="359841" y="1065644"/>
                  </a:lnTo>
                  <a:lnTo>
                    <a:pt x="359841" y="1060564"/>
                  </a:lnTo>
                  <a:lnTo>
                    <a:pt x="360527" y="1059294"/>
                  </a:lnTo>
                  <a:lnTo>
                    <a:pt x="360527" y="1058024"/>
                  </a:lnTo>
                  <a:lnTo>
                    <a:pt x="361899" y="1047864"/>
                  </a:lnTo>
                  <a:lnTo>
                    <a:pt x="362585" y="1044054"/>
                  </a:lnTo>
                  <a:lnTo>
                    <a:pt x="362585" y="1041514"/>
                  </a:lnTo>
                  <a:close/>
                </a:path>
                <a:path w="3075940" h="2738120">
                  <a:moveTo>
                    <a:pt x="363270" y="1146924"/>
                  </a:moveTo>
                  <a:lnTo>
                    <a:pt x="361899" y="1146924"/>
                  </a:lnTo>
                  <a:lnTo>
                    <a:pt x="361899" y="1148194"/>
                  </a:lnTo>
                  <a:lnTo>
                    <a:pt x="361213" y="1150734"/>
                  </a:lnTo>
                  <a:lnTo>
                    <a:pt x="359156" y="1159624"/>
                  </a:lnTo>
                  <a:lnTo>
                    <a:pt x="359156" y="1160894"/>
                  </a:lnTo>
                  <a:lnTo>
                    <a:pt x="358470" y="1162164"/>
                  </a:lnTo>
                  <a:lnTo>
                    <a:pt x="358470" y="1164704"/>
                  </a:lnTo>
                  <a:lnTo>
                    <a:pt x="357784" y="1165974"/>
                  </a:lnTo>
                  <a:lnTo>
                    <a:pt x="357784" y="1167244"/>
                  </a:lnTo>
                  <a:lnTo>
                    <a:pt x="357098" y="1169784"/>
                  </a:lnTo>
                  <a:lnTo>
                    <a:pt x="357098" y="1172324"/>
                  </a:lnTo>
                  <a:lnTo>
                    <a:pt x="356412" y="1174864"/>
                  </a:lnTo>
                  <a:lnTo>
                    <a:pt x="355041" y="1181214"/>
                  </a:lnTo>
                  <a:lnTo>
                    <a:pt x="355041" y="1185024"/>
                  </a:lnTo>
                  <a:lnTo>
                    <a:pt x="355727" y="1186294"/>
                  </a:lnTo>
                  <a:lnTo>
                    <a:pt x="356412" y="1186294"/>
                  </a:lnTo>
                  <a:lnTo>
                    <a:pt x="357098" y="1185024"/>
                  </a:lnTo>
                  <a:lnTo>
                    <a:pt x="358470" y="1181214"/>
                  </a:lnTo>
                  <a:lnTo>
                    <a:pt x="359156" y="1174864"/>
                  </a:lnTo>
                  <a:lnTo>
                    <a:pt x="360527" y="1171054"/>
                  </a:lnTo>
                  <a:lnTo>
                    <a:pt x="361213" y="1168514"/>
                  </a:lnTo>
                  <a:lnTo>
                    <a:pt x="361213" y="1164704"/>
                  </a:lnTo>
                  <a:lnTo>
                    <a:pt x="361899" y="1162164"/>
                  </a:lnTo>
                  <a:lnTo>
                    <a:pt x="361899" y="1160894"/>
                  </a:lnTo>
                  <a:lnTo>
                    <a:pt x="363270" y="1152004"/>
                  </a:lnTo>
                  <a:lnTo>
                    <a:pt x="363270" y="1146924"/>
                  </a:lnTo>
                  <a:close/>
                </a:path>
                <a:path w="3075940" h="2738120">
                  <a:moveTo>
                    <a:pt x="363270" y="68580"/>
                  </a:moveTo>
                  <a:lnTo>
                    <a:pt x="362585" y="64770"/>
                  </a:lnTo>
                  <a:lnTo>
                    <a:pt x="362585" y="60960"/>
                  </a:lnTo>
                  <a:lnTo>
                    <a:pt x="362585" y="59690"/>
                  </a:lnTo>
                  <a:lnTo>
                    <a:pt x="361213" y="59690"/>
                  </a:lnTo>
                  <a:lnTo>
                    <a:pt x="361213" y="83820"/>
                  </a:lnTo>
                  <a:lnTo>
                    <a:pt x="360527" y="85090"/>
                  </a:lnTo>
                  <a:lnTo>
                    <a:pt x="360527" y="107950"/>
                  </a:lnTo>
                  <a:lnTo>
                    <a:pt x="361899" y="107950"/>
                  </a:lnTo>
                  <a:lnTo>
                    <a:pt x="363270" y="95250"/>
                  </a:lnTo>
                  <a:lnTo>
                    <a:pt x="363270" y="68580"/>
                  </a:lnTo>
                  <a:close/>
                </a:path>
                <a:path w="3075940" h="2738120">
                  <a:moveTo>
                    <a:pt x="363270" y="59690"/>
                  </a:moveTo>
                  <a:lnTo>
                    <a:pt x="362585" y="60960"/>
                  </a:lnTo>
                  <a:lnTo>
                    <a:pt x="363270" y="60960"/>
                  </a:lnTo>
                  <a:lnTo>
                    <a:pt x="363270" y="59690"/>
                  </a:lnTo>
                  <a:close/>
                </a:path>
                <a:path w="3075940" h="2738120">
                  <a:moveTo>
                    <a:pt x="363956" y="1687957"/>
                  </a:moveTo>
                  <a:lnTo>
                    <a:pt x="363270" y="1686687"/>
                  </a:lnTo>
                  <a:lnTo>
                    <a:pt x="361213" y="1686687"/>
                  </a:lnTo>
                  <a:lnTo>
                    <a:pt x="361213" y="1687957"/>
                  </a:lnTo>
                  <a:lnTo>
                    <a:pt x="361899" y="1689227"/>
                  </a:lnTo>
                  <a:lnTo>
                    <a:pt x="361213" y="1689227"/>
                  </a:lnTo>
                  <a:lnTo>
                    <a:pt x="361213" y="1690497"/>
                  </a:lnTo>
                  <a:lnTo>
                    <a:pt x="360527" y="1691767"/>
                  </a:lnTo>
                  <a:lnTo>
                    <a:pt x="359841" y="1695577"/>
                  </a:lnTo>
                  <a:lnTo>
                    <a:pt x="359841" y="1703197"/>
                  </a:lnTo>
                  <a:lnTo>
                    <a:pt x="361899" y="1703197"/>
                  </a:lnTo>
                  <a:lnTo>
                    <a:pt x="362585" y="1700657"/>
                  </a:lnTo>
                  <a:lnTo>
                    <a:pt x="362585" y="1699387"/>
                  </a:lnTo>
                  <a:lnTo>
                    <a:pt x="363270" y="1696847"/>
                  </a:lnTo>
                  <a:lnTo>
                    <a:pt x="363270" y="1691767"/>
                  </a:lnTo>
                  <a:lnTo>
                    <a:pt x="363956" y="1690497"/>
                  </a:lnTo>
                  <a:lnTo>
                    <a:pt x="363956" y="1687957"/>
                  </a:lnTo>
                  <a:close/>
                </a:path>
                <a:path w="3075940" h="2738120">
                  <a:moveTo>
                    <a:pt x="366014" y="1769237"/>
                  </a:moveTo>
                  <a:lnTo>
                    <a:pt x="364642" y="1769237"/>
                  </a:lnTo>
                  <a:lnTo>
                    <a:pt x="364540" y="1780667"/>
                  </a:lnTo>
                  <a:lnTo>
                    <a:pt x="364045" y="1793367"/>
                  </a:lnTo>
                  <a:lnTo>
                    <a:pt x="363956" y="1798447"/>
                  </a:lnTo>
                  <a:lnTo>
                    <a:pt x="363270" y="1802257"/>
                  </a:lnTo>
                  <a:lnTo>
                    <a:pt x="363270" y="1811147"/>
                  </a:lnTo>
                  <a:lnTo>
                    <a:pt x="362585" y="1817497"/>
                  </a:lnTo>
                  <a:lnTo>
                    <a:pt x="361213" y="1828927"/>
                  </a:lnTo>
                  <a:lnTo>
                    <a:pt x="361213" y="1835277"/>
                  </a:lnTo>
                  <a:lnTo>
                    <a:pt x="360527" y="1841627"/>
                  </a:lnTo>
                  <a:lnTo>
                    <a:pt x="360527" y="1842897"/>
                  </a:lnTo>
                  <a:lnTo>
                    <a:pt x="361899" y="1842897"/>
                  </a:lnTo>
                  <a:lnTo>
                    <a:pt x="361899" y="1841627"/>
                  </a:lnTo>
                  <a:lnTo>
                    <a:pt x="362800" y="1835277"/>
                  </a:lnTo>
                  <a:lnTo>
                    <a:pt x="364109" y="1821307"/>
                  </a:lnTo>
                  <a:lnTo>
                    <a:pt x="364553" y="1814957"/>
                  </a:lnTo>
                  <a:lnTo>
                    <a:pt x="364642" y="1809877"/>
                  </a:lnTo>
                  <a:lnTo>
                    <a:pt x="365328" y="1807337"/>
                  </a:lnTo>
                  <a:lnTo>
                    <a:pt x="365328" y="1798447"/>
                  </a:lnTo>
                  <a:lnTo>
                    <a:pt x="366014" y="1794637"/>
                  </a:lnTo>
                  <a:lnTo>
                    <a:pt x="366014" y="1769237"/>
                  </a:lnTo>
                  <a:close/>
                </a:path>
                <a:path w="3075940" h="2738120">
                  <a:moveTo>
                    <a:pt x="366014" y="116840"/>
                  </a:moveTo>
                  <a:lnTo>
                    <a:pt x="364642" y="116840"/>
                  </a:lnTo>
                  <a:lnTo>
                    <a:pt x="364540" y="121920"/>
                  </a:lnTo>
                  <a:lnTo>
                    <a:pt x="364045" y="128270"/>
                  </a:lnTo>
                  <a:lnTo>
                    <a:pt x="363956" y="130810"/>
                  </a:lnTo>
                  <a:lnTo>
                    <a:pt x="363270" y="134620"/>
                  </a:lnTo>
                  <a:lnTo>
                    <a:pt x="363270" y="148590"/>
                  </a:lnTo>
                  <a:lnTo>
                    <a:pt x="362585" y="151130"/>
                  </a:lnTo>
                  <a:lnTo>
                    <a:pt x="362585" y="156210"/>
                  </a:lnTo>
                  <a:lnTo>
                    <a:pt x="361899" y="161290"/>
                  </a:lnTo>
                  <a:lnTo>
                    <a:pt x="361899" y="165100"/>
                  </a:lnTo>
                  <a:lnTo>
                    <a:pt x="363956" y="165100"/>
                  </a:lnTo>
                  <a:lnTo>
                    <a:pt x="363956" y="161290"/>
                  </a:lnTo>
                  <a:lnTo>
                    <a:pt x="364642" y="157480"/>
                  </a:lnTo>
                  <a:lnTo>
                    <a:pt x="364642" y="154940"/>
                  </a:lnTo>
                  <a:lnTo>
                    <a:pt x="365328" y="152400"/>
                  </a:lnTo>
                  <a:lnTo>
                    <a:pt x="365328" y="140970"/>
                  </a:lnTo>
                  <a:lnTo>
                    <a:pt x="366014" y="138430"/>
                  </a:lnTo>
                  <a:lnTo>
                    <a:pt x="366014" y="116840"/>
                  </a:lnTo>
                  <a:close/>
                </a:path>
                <a:path w="3075940" h="2738120">
                  <a:moveTo>
                    <a:pt x="366699" y="1700657"/>
                  </a:moveTo>
                  <a:lnTo>
                    <a:pt x="365328" y="1700657"/>
                  </a:lnTo>
                  <a:lnTo>
                    <a:pt x="365328" y="1701927"/>
                  </a:lnTo>
                  <a:lnTo>
                    <a:pt x="364642" y="1703197"/>
                  </a:lnTo>
                  <a:lnTo>
                    <a:pt x="363956" y="1707007"/>
                  </a:lnTo>
                  <a:lnTo>
                    <a:pt x="363270" y="1713357"/>
                  </a:lnTo>
                  <a:lnTo>
                    <a:pt x="363270" y="1714627"/>
                  </a:lnTo>
                  <a:lnTo>
                    <a:pt x="361899" y="1722247"/>
                  </a:lnTo>
                  <a:lnTo>
                    <a:pt x="361899" y="1729867"/>
                  </a:lnTo>
                  <a:lnTo>
                    <a:pt x="361213" y="1732407"/>
                  </a:lnTo>
                  <a:lnTo>
                    <a:pt x="361213" y="1734947"/>
                  </a:lnTo>
                  <a:lnTo>
                    <a:pt x="360527" y="1738757"/>
                  </a:lnTo>
                  <a:lnTo>
                    <a:pt x="360527" y="1743837"/>
                  </a:lnTo>
                  <a:lnTo>
                    <a:pt x="359841" y="1747647"/>
                  </a:lnTo>
                  <a:lnTo>
                    <a:pt x="358470" y="1760347"/>
                  </a:lnTo>
                  <a:lnTo>
                    <a:pt x="358470" y="1766697"/>
                  </a:lnTo>
                  <a:lnTo>
                    <a:pt x="360527" y="1766697"/>
                  </a:lnTo>
                  <a:lnTo>
                    <a:pt x="362585" y="1747647"/>
                  </a:lnTo>
                  <a:lnTo>
                    <a:pt x="363956" y="1740027"/>
                  </a:lnTo>
                  <a:lnTo>
                    <a:pt x="363956" y="1733677"/>
                  </a:lnTo>
                  <a:lnTo>
                    <a:pt x="364642" y="1729867"/>
                  </a:lnTo>
                  <a:lnTo>
                    <a:pt x="364642" y="1727327"/>
                  </a:lnTo>
                  <a:lnTo>
                    <a:pt x="365328" y="1723517"/>
                  </a:lnTo>
                  <a:lnTo>
                    <a:pt x="365328" y="1719707"/>
                  </a:lnTo>
                  <a:lnTo>
                    <a:pt x="366014" y="1715897"/>
                  </a:lnTo>
                  <a:lnTo>
                    <a:pt x="366014" y="1703197"/>
                  </a:lnTo>
                  <a:lnTo>
                    <a:pt x="366699" y="1703197"/>
                  </a:lnTo>
                  <a:lnTo>
                    <a:pt x="366699" y="1700657"/>
                  </a:lnTo>
                  <a:close/>
                </a:path>
                <a:path w="3075940" h="2738120">
                  <a:moveTo>
                    <a:pt x="367385" y="1680337"/>
                  </a:moveTo>
                  <a:lnTo>
                    <a:pt x="366014" y="1679067"/>
                  </a:lnTo>
                  <a:lnTo>
                    <a:pt x="366699" y="1680337"/>
                  </a:lnTo>
                  <a:lnTo>
                    <a:pt x="367385" y="1680337"/>
                  </a:lnTo>
                  <a:close/>
                </a:path>
                <a:path w="3075940" h="2738120">
                  <a:moveTo>
                    <a:pt x="368020" y="1550885"/>
                  </a:moveTo>
                  <a:lnTo>
                    <a:pt x="367385" y="1550797"/>
                  </a:lnTo>
                  <a:lnTo>
                    <a:pt x="367690" y="1551482"/>
                  </a:lnTo>
                  <a:lnTo>
                    <a:pt x="368020" y="1550885"/>
                  </a:lnTo>
                  <a:close/>
                </a:path>
                <a:path w="3075940" h="2738120">
                  <a:moveTo>
                    <a:pt x="368058" y="1976247"/>
                  </a:moveTo>
                  <a:lnTo>
                    <a:pt x="366699" y="1974977"/>
                  </a:lnTo>
                  <a:lnTo>
                    <a:pt x="366014" y="1974977"/>
                  </a:lnTo>
                  <a:lnTo>
                    <a:pt x="365328" y="1976247"/>
                  </a:lnTo>
                  <a:lnTo>
                    <a:pt x="366014" y="1976247"/>
                  </a:lnTo>
                  <a:lnTo>
                    <a:pt x="366014" y="1978787"/>
                  </a:lnTo>
                  <a:lnTo>
                    <a:pt x="365328" y="1982597"/>
                  </a:lnTo>
                  <a:lnTo>
                    <a:pt x="365328" y="1983867"/>
                  </a:lnTo>
                  <a:lnTo>
                    <a:pt x="364642" y="1985137"/>
                  </a:lnTo>
                  <a:lnTo>
                    <a:pt x="364642" y="1986407"/>
                  </a:lnTo>
                  <a:lnTo>
                    <a:pt x="363956" y="1987677"/>
                  </a:lnTo>
                  <a:lnTo>
                    <a:pt x="363956" y="1988947"/>
                  </a:lnTo>
                  <a:lnTo>
                    <a:pt x="364642" y="1990217"/>
                  </a:lnTo>
                  <a:lnTo>
                    <a:pt x="365328" y="1990217"/>
                  </a:lnTo>
                  <a:lnTo>
                    <a:pt x="366014" y="1988947"/>
                  </a:lnTo>
                  <a:lnTo>
                    <a:pt x="367385" y="1985137"/>
                  </a:lnTo>
                  <a:lnTo>
                    <a:pt x="367385" y="1983867"/>
                  </a:lnTo>
                  <a:lnTo>
                    <a:pt x="368058" y="1983867"/>
                  </a:lnTo>
                  <a:lnTo>
                    <a:pt x="368058" y="1976247"/>
                  </a:lnTo>
                  <a:close/>
                </a:path>
                <a:path w="3075940" h="2738120">
                  <a:moveTo>
                    <a:pt x="368058" y="1941957"/>
                  </a:moveTo>
                  <a:lnTo>
                    <a:pt x="366699" y="1941957"/>
                  </a:lnTo>
                  <a:lnTo>
                    <a:pt x="366699" y="1940687"/>
                  </a:lnTo>
                  <a:lnTo>
                    <a:pt x="366014" y="1941957"/>
                  </a:lnTo>
                  <a:lnTo>
                    <a:pt x="366014" y="1943227"/>
                  </a:lnTo>
                  <a:lnTo>
                    <a:pt x="364642" y="1947037"/>
                  </a:lnTo>
                  <a:lnTo>
                    <a:pt x="363270" y="1955927"/>
                  </a:lnTo>
                  <a:lnTo>
                    <a:pt x="363270" y="1957197"/>
                  </a:lnTo>
                  <a:lnTo>
                    <a:pt x="362585" y="1958467"/>
                  </a:lnTo>
                  <a:lnTo>
                    <a:pt x="362585" y="1962277"/>
                  </a:lnTo>
                  <a:lnTo>
                    <a:pt x="361899" y="1964817"/>
                  </a:lnTo>
                  <a:lnTo>
                    <a:pt x="361899" y="1966087"/>
                  </a:lnTo>
                  <a:lnTo>
                    <a:pt x="360527" y="1976247"/>
                  </a:lnTo>
                  <a:lnTo>
                    <a:pt x="360527" y="1982597"/>
                  </a:lnTo>
                  <a:lnTo>
                    <a:pt x="361899" y="1982597"/>
                  </a:lnTo>
                  <a:lnTo>
                    <a:pt x="361899" y="1977517"/>
                  </a:lnTo>
                  <a:lnTo>
                    <a:pt x="363270" y="1968627"/>
                  </a:lnTo>
                  <a:lnTo>
                    <a:pt x="364642" y="1963547"/>
                  </a:lnTo>
                  <a:lnTo>
                    <a:pt x="364642" y="1957197"/>
                  </a:lnTo>
                  <a:lnTo>
                    <a:pt x="366699" y="1957197"/>
                  </a:lnTo>
                  <a:lnTo>
                    <a:pt x="367284" y="1949577"/>
                  </a:lnTo>
                  <a:lnTo>
                    <a:pt x="367385" y="1947037"/>
                  </a:lnTo>
                  <a:lnTo>
                    <a:pt x="368058" y="1944497"/>
                  </a:lnTo>
                  <a:lnTo>
                    <a:pt x="368058" y="1941957"/>
                  </a:lnTo>
                  <a:close/>
                </a:path>
                <a:path w="3075940" h="2738120">
                  <a:moveTo>
                    <a:pt x="368058" y="1455547"/>
                  </a:moveTo>
                  <a:lnTo>
                    <a:pt x="367385" y="1455547"/>
                  </a:lnTo>
                  <a:lnTo>
                    <a:pt x="366699" y="1456817"/>
                  </a:lnTo>
                  <a:lnTo>
                    <a:pt x="364642" y="1469517"/>
                  </a:lnTo>
                  <a:lnTo>
                    <a:pt x="364642" y="1470787"/>
                  </a:lnTo>
                  <a:lnTo>
                    <a:pt x="363956" y="1472057"/>
                  </a:lnTo>
                  <a:lnTo>
                    <a:pt x="363956" y="1475867"/>
                  </a:lnTo>
                  <a:lnTo>
                    <a:pt x="363270" y="1477137"/>
                  </a:lnTo>
                  <a:lnTo>
                    <a:pt x="363270" y="1479677"/>
                  </a:lnTo>
                  <a:lnTo>
                    <a:pt x="361899" y="1482217"/>
                  </a:lnTo>
                  <a:lnTo>
                    <a:pt x="361213" y="1486027"/>
                  </a:lnTo>
                  <a:lnTo>
                    <a:pt x="361213" y="1489837"/>
                  </a:lnTo>
                  <a:lnTo>
                    <a:pt x="363270" y="1489837"/>
                  </a:lnTo>
                  <a:lnTo>
                    <a:pt x="363956" y="1487297"/>
                  </a:lnTo>
                  <a:lnTo>
                    <a:pt x="363956" y="1484757"/>
                  </a:lnTo>
                  <a:lnTo>
                    <a:pt x="365328" y="1480947"/>
                  </a:lnTo>
                  <a:lnTo>
                    <a:pt x="365328" y="1478407"/>
                  </a:lnTo>
                  <a:lnTo>
                    <a:pt x="366014" y="1475867"/>
                  </a:lnTo>
                  <a:lnTo>
                    <a:pt x="366014" y="1474597"/>
                  </a:lnTo>
                  <a:lnTo>
                    <a:pt x="366699" y="1473327"/>
                  </a:lnTo>
                  <a:lnTo>
                    <a:pt x="366699" y="1470787"/>
                  </a:lnTo>
                  <a:lnTo>
                    <a:pt x="367385" y="1469517"/>
                  </a:lnTo>
                  <a:lnTo>
                    <a:pt x="367385" y="1466977"/>
                  </a:lnTo>
                  <a:lnTo>
                    <a:pt x="368058" y="1460627"/>
                  </a:lnTo>
                  <a:lnTo>
                    <a:pt x="368058" y="1455547"/>
                  </a:lnTo>
                  <a:close/>
                </a:path>
                <a:path w="3075940" h="2738120">
                  <a:moveTo>
                    <a:pt x="368744" y="1602867"/>
                  </a:moveTo>
                  <a:lnTo>
                    <a:pt x="366699" y="1602867"/>
                  </a:lnTo>
                  <a:lnTo>
                    <a:pt x="366699" y="1605407"/>
                  </a:lnTo>
                  <a:lnTo>
                    <a:pt x="365328" y="1610487"/>
                  </a:lnTo>
                  <a:lnTo>
                    <a:pt x="365328" y="1613027"/>
                  </a:lnTo>
                  <a:lnTo>
                    <a:pt x="364642" y="1614297"/>
                  </a:lnTo>
                  <a:lnTo>
                    <a:pt x="364642" y="1620647"/>
                  </a:lnTo>
                  <a:lnTo>
                    <a:pt x="363956" y="1621917"/>
                  </a:lnTo>
                  <a:lnTo>
                    <a:pt x="363956" y="1624457"/>
                  </a:lnTo>
                  <a:lnTo>
                    <a:pt x="363270" y="1626997"/>
                  </a:lnTo>
                  <a:lnTo>
                    <a:pt x="363270" y="1635887"/>
                  </a:lnTo>
                  <a:lnTo>
                    <a:pt x="362585" y="1639697"/>
                  </a:lnTo>
                  <a:lnTo>
                    <a:pt x="363956" y="1639697"/>
                  </a:lnTo>
                  <a:lnTo>
                    <a:pt x="364642" y="1637157"/>
                  </a:lnTo>
                  <a:lnTo>
                    <a:pt x="366014" y="1629537"/>
                  </a:lnTo>
                  <a:lnTo>
                    <a:pt x="366014" y="1628267"/>
                  </a:lnTo>
                  <a:lnTo>
                    <a:pt x="366699" y="1625727"/>
                  </a:lnTo>
                  <a:lnTo>
                    <a:pt x="366699" y="1620647"/>
                  </a:lnTo>
                  <a:lnTo>
                    <a:pt x="367385" y="1618107"/>
                  </a:lnTo>
                  <a:lnTo>
                    <a:pt x="367385" y="1613027"/>
                  </a:lnTo>
                  <a:lnTo>
                    <a:pt x="368058" y="1611757"/>
                  </a:lnTo>
                  <a:lnTo>
                    <a:pt x="368058" y="1610487"/>
                  </a:lnTo>
                  <a:lnTo>
                    <a:pt x="368744" y="1607947"/>
                  </a:lnTo>
                  <a:lnTo>
                    <a:pt x="368744" y="1602867"/>
                  </a:lnTo>
                  <a:close/>
                </a:path>
                <a:path w="3075940" h="2738120">
                  <a:moveTo>
                    <a:pt x="369138" y="1554594"/>
                  </a:moveTo>
                  <a:lnTo>
                    <a:pt x="367690" y="1551482"/>
                  </a:lnTo>
                  <a:lnTo>
                    <a:pt x="367385" y="1552067"/>
                  </a:lnTo>
                  <a:lnTo>
                    <a:pt x="367385" y="1557147"/>
                  </a:lnTo>
                  <a:lnTo>
                    <a:pt x="366699" y="1558417"/>
                  </a:lnTo>
                  <a:lnTo>
                    <a:pt x="366699" y="1563497"/>
                  </a:lnTo>
                  <a:lnTo>
                    <a:pt x="366014" y="1566037"/>
                  </a:lnTo>
                  <a:lnTo>
                    <a:pt x="366014" y="1569847"/>
                  </a:lnTo>
                  <a:lnTo>
                    <a:pt x="365328" y="1571117"/>
                  </a:lnTo>
                  <a:lnTo>
                    <a:pt x="365328" y="1573657"/>
                  </a:lnTo>
                  <a:lnTo>
                    <a:pt x="364642" y="1577467"/>
                  </a:lnTo>
                  <a:lnTo>
                    <a:pt x="364642" y="1583817"/>
                  </a:lnTo>
                  <a:lnTo>
                    <a:pt x="363956" y="1588897"/>
                  </a:lnTo>
                  <a:lnTo>
                    <a:pt x="363270" y="1592707"/>
                  </a:lnTo>
                  <a:lnTo>
                    <a:pt x="363270" y="1593977"/>
                  </a:lnTo>
                  <a:lnTo>
                    <a:pt x="364642" y="1593977"/>
                  </a:lnTo>
                  <a:lnTo>
                    <a:pt x="364642" y="1592707"/>
                  </a:lnTo>
                  <a:lnTo>
                    <a:pt x="365328" y="1586357"/>
                  </a:lnTo>
                  <a:lnTo>
                    <a:pt x="366699" y="1581277"/>
                  </a:lnTo>
                  <a:lnTo>
                    <a:pt x="367271" y="1574927"/>
                  </a:lnTo>
                  <a:lnTo>
                    <a:pt x="367385" y="1572387"/>
                  </a:lnTo>
                  <a:lnTo>
                    <a:pt x="368071" y="1569847"/>
                  </a:lnTo>
                  <a:lnTo>
                    <a:pt x="368071" y="1566037"/>
                  </a:lnTo>
                  <a:lnTo>
                    <a:pt x="368744" y="1563497"/>
                  </a:lnTo>
                  <a:lnTo>
                    <a:pt x="368820" y="1559687"/>
                  </a:lnTo>
                  <a:lnTo>
                    <a:pt x="369138" y="1554594"/>
                  </a:lnTo>
                  <a:close/>
                </a:path>
                <a:path w="3075940" h="2738120">
                  <a:moveTo>
                    <a:pt x="369392" y="1545717"/>
                  </a:moveTo>
                  <a:lnTo>
                    <a:pt x="368744" y="1545717"/>
                  </a:lnTo>
                  <a:lnTo>
                    <a:pt x="368058" y="1549527"/>
                  </a:lnTo>
                  <a:lnTo>
                    <a:pt x="368020" y="1550885"/>
                  </a:lnTo>
                  <a:lnTo>
                    <a:pt x="369341" y="1551076"/>
                  </a:lnTo>
                  <a:lnTo>
                    <a:pt x="369392" y="1545717"/>
                  </a:lnTo>
                  <a:close/>
                </a:path>
                <a:path w="3075940" h="2738120">
                  <a:moveTo>
                    <a:pt x="370116" y="1398397"/>
                  </a:moveTo>
                  <a:lnTo>
                    <a:pt x="368058" y="1394587"/>
                  </a:lnTo>
                  <a:lnTo>
                    <a:pt x="368058" y="1393317"/>
                  </a:lnTo>
                  <a:lnTo>
                    <a:pt x="366699" y="1393317"/>
                  </a:lnTo>
                  <a:lnTo>
                    <a:pt x="366699" y="1394587"/>
                  </a:lnTo>
                  <a:lnTo>
                    <a:pt x="368058" y="1397127"/>
                  </a:lnTo>
                  <a:lnTo>
                    <a:pt x="368058" y="1403477"/>
                  </a:lnTo>
                  <a:lnTo>
                    <a:pt x="367385" y="1408557"/>
                  </a:lnTo>
                  <a:lnTo>
                    <a:pt x="367385" y="1411097"/>
                  </a:lnTo>
                  <a:lnTo>
                    <a:pt x="366014" y="1416177"/>
                  </a:lnTo>
                  <a:lnTo>
                    <a:pt x="366014" y="1418717"/>
                  </a:lnTo>
                  <a:lnTo>
                    <a:pt x="365328" y="1419987"/>
                  </a:lnTo>
                  <a:lnTo>
                    <a:pt x="365328" y="1422527"/>
                  </a:lnTo>
                  <a:lnTo>
                    <a:pt x="363956" y="1428877"/>
                  </a:lnTo>
                  <a:lnTo>
                    <a:pt x="363956" y="1432687"/>
                  </a:lnTo>
                  <a:lnTo>
                    <a:pt x="363270" y="1436497"/>
                  </a:lnTo>
                  <a:lnTo>
                    <a:pt x="363270" y="1442847"/>
                  </a:lnTo>
                  <a:lnTo>
                    <a:pt x="363956" y="1442847"/>
                  </a:lnTo>
                  <a:lnTo>
                    <a:pt x="363956" y="1444117"/>
                  </a:lnTo>
                  <a:lnTo>
                    <a:pt x="365328" y="1444117"/>
                  </a:lnTo>
                  <a:lnTo>
                    <a:pt x="365328" y="1440307"/>
                  </a:lnTo>
                  <a:lnTo>
                    <a:pt x="366699" y="1432687"/>
                  </a:lnTo>
                  <a:lnTo>
                    <a:pt x="368744" y="1422527"/>
                  </a:lnTo>
                  <a:lnTo>
                    <a:pt x="368744" y="1421257"/>
                  </a:lnTo>
                  <a:lnTo>
                    <a:pt x="369430" y="1418717"/>
                  </a:lnTo>
                  <a:lnTo>
                    <a:pt x="369430" y="1417447"/>
                  </a:lnTo>
                  <a:lnTo>
                    <a:pt x="370116" y="1414907"/>
                  </a:lnTo>
                  <a:lnTo>
                    <a:pt x="370116" y="1398397"/>
                  </a:lnTo>
                  <a:close/>
                </a:path>
                <a:path w="3075940" h="2738120">
                  <a:moveTo>
                    <a:pt x="370116" y="57150"/>
                  </a:moveTo>
                  <a:lnTo>
                    <a:pt x="369430" y="54610"/>
                  </a:lnTo>
                  <a:lnTo>
                    <a:pt x="369430" y="49530"/>
                  </a:lnTo>
                  <a:lnTo>
                    <a:pt x="367385" y="49530"/>
                  </a:lnTo>
                  <a:lnTo>
                    <a:pt x="367309" y="58420"/>
                  </a:lnTo>
                  <a:lnTo>
                    <a:pt x="366763" y="68580"/>
                  </a:lnTo>
                  <a:lnTo>
                    <a:pt x="366699" y="111760"/>
                  </a:lnTo>
                  <a:lnTo>
                    <a:pt x="368744" y="111760"/>
                  </a:lnTo>
                  <a:lnTo>
                    <a:pt x="368744" y="104140"/>
                  </a:lnTo>
                  <a:lnTo>
                    <a:pt x="369430" y="99060"/>
                  </a:lnTo>
                  <a:lnTo>
                    <a:pt x="369430" y="93980"/>
                  </a:lnTo>
                  <a:lnTo>
                    <a:pt x="370116" y="90170"/>
                  </a:lnTo>
                  <a:lnTo>
                    <a:pt x="370116" y="57150"/>
                  </a:lnTo>
                  <a:close/>
                </a:path>
                <a:path w="3075940" h="2738120">
                  <a:moveTo>
                    <a:pt x="372173" y="1933067"/>
                  </a:moveTo>
                  <a:lnTo>
                    <a:pt x="370116" y="1933067"/>
                  </a:lnTo>
                  <a:lnTo>
                    <a:pt x="370116" y="1938147"/>
                  </a:lnTo>
                  <a:lnTo>
                    <a:pt x="370801" y="1939417"/>
                  </a:lnTo>
                  <a:lnTo>
                    <a:pt x="370116" y="1939417"/>
                  </a:lnTo>
                  <a:lnTo>
                    <a:pt x="370116" y="1941957"/>
                  </a:lnTo>
                  <a:lnTo>
                    <a:pt x="369430" y="1943227"/>
                  </a:lnTo>
                  <a:lnTo>
                    <a:pt x="369430" y="1957197"/>
                  </a:lnTo>
                  <a:lnTo>
                    <a:pt x="370801" y="1957197"/>
                  </a:lnTo>
                  <a:lnTo>
                    <a:pt x="370801" y="1953387"/>
                  </a:lnTo>
                  <a:lnTo>
                    <a:pt x="371487" y="1952117"/>
                  </a:lnTo>
                  <a:lnTo>
                    <a:pt x="371487" y="1948307"/>
                  </a:lnTo>
                  <a:lnTo>
                    <a:pt x="372173" y="1945767"/>
                  </a:lnTo>
                  <a:lnTo>
                    <a:pt x="372173" y="1936877"/>
                  </a:lnTo>
                  <a:lnTo>
                    <a:pt x="371487" y="1935607"/>
                  </a:lnTo>
                  <a:lnTo>
                    <a:pt x="371487" y="1934337"/>
                  </a:lnTo>
                  <a:lnTo>
                    <a:pt x="372173" y="1934337"/>
                  </a:lnTo>
                  <a:lnTo>
                    <a:pt x="372173" y="1933067"/>
                  </a:lnTo>
                  <a:close/>
                </a:path>
                <a:path w="3075940" h="2738120">
                  <a:moveTo>
                    <a:pt x="372173" y="1869567"/>
                  </a:moveTo>
                  <a:lnTo>
                    <a:pt x="370801" y="1869567"/>
                  </a:lnTo>
                  <a:lnTo>
                    <a:pt x="370801" y="1870837"/>
                  </a:lnTo>
                  <a:lnTo>
                    <a:pt x="369430" y="1875917"/>
                  </a:lnTo>
                  <a:lnTo>
                    <a:pt x="368744" y="1877187"/>
                  </a:lnTo>
                  <a:lnTo>
                    <a:pt x="368744" y="1879727"/>
                  </a:lnTo>
                  <a:lnTo>
                    <a:pt x="367385" y="1884807"/>
                  </a:lnTo>
                  <a:lnTo>
                    <a:pt x="367385" y="1887347"/>
                  </a:lnTo>
                  <a:lnTo>
                    <a:pt x="366699" y="1888617"/>
                  </a:lnTo>
                  <a:lnTo>
                    <a:pt x="366699" y="1889887"/>
                  </a:lnTo>
                  <a:lnTo>
                    <a:pt x="366014" y="1892427"/>
                  </a:lnTo>
                  <a:lnTo>
                    <a:pt x="366014" y="1896237"/>
                  </a:lnTo>
                  <a:lnTo>
                    <a:pt x="365328" y="1898777"/>
                  </a:lnTo>
                  <a:lnTo>
                    <a:pt x="365328" y="1901317"/>
                  </a:lnTo>
                  <a:lnTo>
                    <a:pt x="364642" y="1905127"/>
                  </a:lnTo>
                  <a:lnTo>
                    <a:pt x="364642" y="1908937"/>
                  </a:lnTo>
                  <a:lnTo>
                    <a:pt x="363956" y="1912747"/>
                  </a:lnTo>
                  <a:lnTo>
                    <a:pt x="363270" y="1919097"/>
                  </a:lnTo>
                  <a:lnTo>
                    <a:pt x="362585" y="1924177"/>
                  </a:lnTo>
                  <a:lnTo>
                    <a:pt x="361899" y="1930527"/>
                  </a:lnTo>
                  <a:lnTo>
                    <a:pt x="361899" y="1931797"/>
                  </a:lnTo>
                  <a:lnTo>
                    <a:pt x="363270" y="1931797"/>
                  </a:lnTo>
                  <a:lnTo>
                    <a:pt x="366014" y="1915287"/>
                  </a:lnTo>
                  <a:lnTo>
                    <a:pt x="366699" y="1906397"/>
                  </a:lnTo>
                  <a:lnTo>
                    <a:pt x="367385" y="1903857"/>
                  </a:lnTo>
                  <a:lnTo>
                    <a:pt x="367385" y="1901317"/>
                  </a:lnTo>
                  <a:lnTo>
                    <a:pt x="368058" y="1898777"/>
                  </a:lnTo>
                  <a:lnTo>
                    <a:pt x="370116" y="1894967"/>
                  </a:lnTo>
                  <a:lnTo>
                    <a:pt x="370243" y="1888617"/>
                  </a:lnTo>
                  <a:lnTo>
                    <a:pt x="371373" y="1877187"/>
                  </a:lnTo>
                  <a:lnTo>
                    <a:pt x="371487" y="1874647"/>
                  </a:lnTo>
                  <a:lnTo>
                    <a:pt x="372173" y="1872107"/>
                  </a:lnTo>
                  <a:lnTo>
                    <a:pt x="372173" y="1869567"/>
                  </a:lnTo>
                  <a:close/>
                </a:path>
                <a:path w="3075940" h="2738120">
                  <a:moveTo>
                    <a:pt x="372173" y="1336167"/>
                  </a:moveTo>
                  <a:lnTo>
                    <a:pt x="370801" y="1336167"/>
                  </a:lnTo>
                  <a:lnTo>
                    <a:pt x="370192" y="1346327"/>
                  </a:lnTo>
                  <a:lnTo>
                    <a:pt x="370116" y="1350137"/>
                  </a:lnTo>
                  <a:lnTo>
                    <a:pt x="369430" y="1352677"/>
                  </a:lnTo>
                  <a:lnTo>
                    <a:pt x="369430" y="1357757"/>
                  </a:lnTo>
                  <a:lnTo>
                    <a:pt x="368744" y="1360297"/>
                  </a:lnTo>
                  <a:lnTo>
                    <a:pt x="368744" y="1386967"/>
                  </a:lnTo>
                  <a:lnTo>
                    <a:pt x="369430" y="1386967"/>
                  </a:lnTo>
                  <a:lnTo>
                    <a:pt x="369430" y="1388237"/>
                  </a:lnTo>
                  <a:lnTo>
                    <a:pt x="370801" y="1388237"/>
                  </a:lnTo>
                  <a:lnTo>
                    <a:pt x="370801" y="1381887"/>
                  </a:lnTo>
                  <a:lnTo>
                    <a:pt x="371487" y="1376807"/>
                  </a:lnTo>
                  <a:lnTo>
                    <a:pt x="371487" y="1367917"/>
                  </a:lnTo>
                  <a:lnTo>
                    <a:pt x="372173" y="1364107"/>
                  </a:lnTo>
                  <a:lnTo>
                    <a:pt x="372173" y="1336167"/>
                  </a:lnTo>
                  <a:close/>
                </a:path>
                <a:path w="3075940" h="2738120">
                  <a:moveTo>
                    <a:pt x="372173" y="1068184"/>
                  </a:moveTo>
                  <a:lnTo>
                    <a:pt x="370801" y="1068184"/>
                  </a:lnTo>
                  <a:lnTo>
                    <a:pt x="370801" y="1070724"/>
                  </a:lnTo>
                  <a:lnTo>
                    <a:pt x="368744" y="1075804"/>
                  </a:lnTo>
                  <a:lnTo>
                    <a:pt x="366699" y="1079614"/>
                  </a:lnTo>
                  <a:lnTo>
                    <a:pt x="366699" y="1082154"/>
                  </a:lnTo>
                  <a:lnTo>
                    <a:pt x="366014" y="1083424"/>
                  </a:lnTo>
                  <a:lnTo>
                    <a:pt x="366014" y="1084694"/>
                  </a:lnTo>
                  <a:lnTo>
                    <a:pt x="365328" y="1085964"/>
                  </a:lnTo>
                  <a:lnTo>
                    <a:pt x="365328" y="1088504"/>
                  </a:lnTo>
                  <a:lnTo>
                    <a:pt x="364642" y="1091044"/>
                  </a:lnTo>
                  <a:lnTo>
                    <a:pt x="364642" y="1094854"/>
                  </a:lnTo>
                  <a:lnTo>
                    <a:pt x="363956" y="1097394"/>
                  </a:lnTo>
                  <a:lnTo>
                    <a:pt x="363956" y="1099934"/>
                  </a:lnTo>
                  <a:lnTo>
                    <a:pt x="364642" y="1101204"/>
                  </a:lnTo>
                  <a:lnTo>
                    <a:pt x="365328" y="1101204"/>
                  </a:lnTo>
                  <a:lnTo>
                    <a:pt x="366014" y="1099934"/>
                  </a:lnTo>
                  <a:lnTo>
                    <a:pt x="366699" y="1097394"/>
                  </a:lnTo>
                  <a:lnTo>
                    <a:pt x="367385" y="1093584"/>
                  </a:lnTo>
                  <a:lnTo>
                    <a:pt x="368744" y="1088504"/>
                  </a:lnTo>
                  <a:lnTo>
                    <a:pt x="368744" y="1087234"/>
                  </a:lnTo>
                  <a:lnTo>
                    <a:pt x="369430" y="1084694"/>
                  </a:lnTo>
                  <a:lnTo>
                    <a:pt x="369430" y="1083424"/>
                  </a:lnTo>
                  <a:lnTo>
                    <a:pt x="370116" y="1083424"/>
                  </a:lnTo>
                  <a:lnTo>
                    <a:pt x="370116" y="1079614"/>
                  </a:lnTo>
                  <a:lnTo>
                    <a:pt x="370801" y="1078344"/>
                  </a:lnTo>
                  <a:lnTo>
                    <a:pt x="370801" y="1077074"/>
                  </a:lnTo>
                  <a:lnTo>
                    <a:pt x="372173" y="1074534"/>
                  </a:lnTo>
                  <a:lnTo>
                    <a:pt x="372173" y="1068184"/>
                  </a:lnTo>
                  <a:close/>
                </a:path>
                <a:path w="3075940" h="2738120">
                  <a:moveTo>
                    <a:pt x="372859" y="1785747"/>
                  </a:moveTo>
                  <a:lnTo>
                    <a:pt x="372173" y="1785747"/>
                  </a:lnTo>
                  <a:lnTo>
                    <a:pt x="371487" y="1787017"/>
                  </a:lnTo>
                  <a:lnTo>
                    <a:pt x="370801" y="1787017"/>
                  </a:lnTo>
                  <a:lnTo>
                    <a:pt x="370116" y="1788287"/>
                  </a:lnTo>
                  <a:lnTo>
                    <a:pt x="369430" y="1790827"/>
                  </a:lnTo>
                  <a:lnTo>
                    <a:pt x="369430" y="1797177"/>
                  </a:lnTo>
                  <a:lnTo>
                    <a:pt x="368744" y="1798447"/>
                  </a:lnTo>
                  <a:lnTo>
                    <a:pt x="368744" y="1817497"/>
                  </a:lnTo>
                  <a:lnTo>
                    <a:pt x="368058" y="1820037"/>
                  </a:lnTo>
                  <a:lnTo>
                    <a:pt x="368058" y="1821307"/>
                  </a:lnTo>
                  <a:lnTo>
                    <a:pt x="369430" y="1821307"/>
                  </a:lnTo>
                  <a:lnTo>
                    <a:pt x="369430" y="1817497"/>
                  </a:lnTo>
                  <a:lnTo>
                    <a:pt x="370116" y="1814957"/>
                  </a:lnTo>
                  <a:lnTo>
                    <a:pt x="370801" y="1811147"/>
                  </a:lnTo>
                  <a:lnTo>
                    <a:pt x="370801" y="1808607"/>
                  </a:lnTo>
                  <a:lnTo>
                    <a:pt x="371487" y="1807337"/>
                  </a:lnTo>
                  <a:lnTo>
                    <a:pt x="371487" y="1789557"/>
                  </a:lnTo>
                  <a:lnTo>
                    <a:pt x="372173" y="1789557"/>
                  </a:lnTo>
                  <a:lnTo>
                    <a:pt x="372173" y="1788287"/>
                  </a:lnTo>
                  <a:lnTo>
                    <a:pt x="372859" y="1787017"/>
                  </a:lnTo>
                  <a:lnTo>
                    <a:pt x="372859" y="1785747"/>
                  </a:lnTo>
                  <a:close/>
                </a:path>
                <a:path w="3075940" h="2738120">
                  <a:moveTo>
                    <a:pt x="373545" y="1751457"/>
                  </a:moveTo>
                  <a:lnTo>
                    <a:pt x="372859" y="1750187"/>
                  </a:lnTo>
                  <a:lnTo>
                    <a:pt x="372859" y="1742567"/>
                  </a:lnTo>
                  <a:lnTo>
                    <a:pt x="371487" y="1742567"/>
                  </a:lnTo>
                  <a:lnTo>
                    <a:pt x="370801" y="1743837"/>
                  </a:lnTo>
                  <a:lnTo>
                    <a:pt x="370801" y="1746377"/>
                  </a:lnTo>
                  <a:lnTo>
                    <a:pt x="370116" y="1748917"/>
                  </a:lnTo>
                  <a:lnTo>
                    <a:pt x="370116" y="1755267"/>
                  </a:lnTo>
                  <a:lnTo>
                    <a:pt x="370801" y="1756537"/>
                  </a:lnTo>
                  <a:lnTo>
                    <a:pt x="371487" y="1756537"/>
                  </a:lnTo>
                  <a:lnTo>
                    <a:pt x="372173" y="1755267"/>
                  </a:lnTo>
                  <a:lnTo>
                    <a:pt x="372173" y="1753997"/>
                  </a:lnTo>
                  <a:lnTo>
                    <a:pt x="373545" y="1751457"/>
                  </a:lnTo>
                  <a:close/>
                </a:path>
                <a:path w="3075940" h="2738120">
                  <a:moveTo>
                    <a:pt x="373545" y="1630807"/>
                  </a:moveTo>
                  <a:lnTo>
                    <a:pt x="372173" y="1630807"/>
                  </a:lnTo>
                  <a:lnTo>
                    <a:pt x="372173" y="1632077"/>
                  </a:lnTo>
                  <a:lnTo>
                    <a:pt x="371487" y="1634617"/>
                  </a:lnTo>
                  <a:lnTo>
                    <a:pt x="370116" y="1644777"/>
                  </a:lnTo>
                  <a:lnTo>
                    <a:pt x="370116" y="1646047"/>
                  </a:lnTo>
                  <a:lnTo>
                    <a:pt x="369430" y="1648587"/>
                  </a:lnTo>
                  <a:lnTo>
                    <a:pt x="369430" y="1653667"/>
                  </a:lnTo>
                  <a:lnTo>
                    <a:pt x="368744" y="1656207"/>
                  </a:lnTo>
                  <a:lnTo>
                    <a:pt x="368744" y="1660017"/>
                  </a:lnTo>
                  <a:lnTo>
                    <a:pt x="368058" y="1663827"/>
                  </a:lnTo>
                  <a:lnTo>
                    <a:pt x="368058" y="1671447"/>
                  </a:lnTo>
                  <a:lnTo>
                    <a:pt x="367385" y="1675257"/>
                  </a:lnTo>
                  <a:lnTo>
                    <a:pt x="367385" y="1680337"/>
                  </a:lnTo>
                  <a:lnTo>
                    <a:pt x="368058" y="1680337"/>
                  </a:lnTo>
                  <a:lnTo>
                    <a:pt x="368058" y="1679067"/>
                  </a:lnTo>
                  <a:lnTo>
                    <a:pt x="370116" y="1663827"/>
                  </a:lnTo>
                  <a:lnTo>
                    <a:pt x="370801" y="1660017"/>
                  </a:lnTo>
                  <a:lnTo>
                    <a:pt x="370801" y="1657477"/>
                  </a:lnTo>
                  <a:lnTo>
                    <a:pt x="371487" y="1653667"/>
                  </a:lnTo>
                  <a:lnTo>
                    <a:pt x="371487" y="1651127"/>
                  </a:lnTo>
                  <a:lnTo>
                    <a:pt x="372173" y="1649857"/>
                  </a:lnTo>
                  <a:lnTo>
                    <a:pt x="372173" y="1647317"/>
                  </a:lnTo>
                  <a:lnTo>
                    <a:pt x="372859" y="1646047"/>
                  </a:lnTo>
                  <a:lnTo>
                    <a:pt x="372960" y="1642237"/>
                  </a:lnTo>
                  <a:lnTo>
                    <a:pt x="373456" y="1635887"/>
                  </a:lnTo>
                  <a:lnTo>
                    <a:pt x="373545" y="1630807"/>
                  </a:lnTo>
                  <a:close/>
                </a:path>
                <a:path w="3075940" h="2738120">
                  <a:moveTo>
                    <a:pt x="373545" y="1460627"/>
                  </a:moveTo>
                  <a:lnTo>
                    <a:pt x="372859" y="1460627"/>
                  </a:lnTo>
                  <a:lnTo>
                    <a:pt x="372859" y="1463167"/>
                  </a:lnTo>
                  <a:lnTo>
                    <a:pt x="371487" y="1468247"/>
                  </a:lnTo>
                  <a:lnTo>
                    <a:pt x="371487" y="1469517"/>
                  </a:lnTo>
                  <a:lnTo>
                    <a:pt x="369430" y="1487297"/>
                  </a:lnTo>
                  <a:lnTo>
                    <a:pt x="368744" y="1492377"/>
                  </a:lnTo>
                  <a:lnTo>
                    <a:pt x="368744" y="1496187"/>
                  </a:lnTo>
                  <a:lnTo>
                    <a:pt x="367385" y="1506347"/>
                  </a:lnTo>
                  <a:lnTo>
                    <a:pt x="367284" y="1516507"/>
                  </a:lnTo>
                  <a:lnTo>
                    <a:pt x="366877" y="1521587"/>
                  </a:lnTo>
                  <a:lnTo>
                    <a:pt x="366191" y="1534287"/>
                  </a:lnTo>
                  <a:lnTo>
                    <a:pt x="366077" y="1538097"/>
                  </a:lnTo>
                  <a:lnTo>
                    <a:pt x="366014" y="1543177"/>
                  </a:lnTo>
                  <a:lnTo>
                    <a:pt x="367385" y="1543177"/>
                  </a:lnTo>
                  <a:lnTo>
                    <a:pt x="367385" y="1539367"/>
                  </a:lnTo>
                  <a:lnTo>
                    <a:pt x="368058" y="1534287"/>
                  </a:lnTo>
                  <a:lnTo>
                    <a:pt x="368160" y="1530477"/>
                  </a:lnTo>
                  <a:lnTo>
                    <a:pt x="370027" y="1506347"/>
                  </a:lnTo>
                  <a:lnTo>
                    <a:pt x="370116" y="1503807"/>
                  </a:lnTo>
                  <a:lnTo>
                    <a:pt x="370801" y="1501267"/>
                  </a:lnTo>
                  <a:lnTo>
                    <a:pt x="370801" y="1494917"/>
                  </a:lnTo>
                  <a:lnTo>
                    <a:pt x="371487" y="1492377"/>
                  </a:lnTo>
                  <a:lnTo>
                    <a:pt x="371589" y="1487297"/>
                  </a:lnTo>
                  <a:lnTo>
                    <a:pt x="372859" y="1469517"/>
                  </a:lnTo>
                  <a:lnTo>
                    <a:pt x="373545" y="1463167"/>
                  </a:lnTo>
                  <a:lnTo>
                    <a:pt x="373545" y="1460627"/>
                  </a:lnTo>
                  <a:close/>
                </a:path>
                <a:path w="3075940" h="2738120">
                  <a:moveTo>
                    <a:pt x="374916" y="1900047"/>
                  </a:moveTo>
                  <a:lnTo>
                    <a:pt x="373545" y="1900047"/>
                  </a:lnTo>
                  <a:lnTo>
                    <a:pt x="373545" y="1902587"/>
                  </a:lnTo>
                  <a:lnTo>
                    <a:pt x="372859" y="1903857"/>
                  </a:lnTo>
                  <a:lnTo>
                    <a:pt x="372859" y="1908937"/>
                  </a:lnTo>
                  <a:lnTo>
                    <a:pt x="373545" y="1910207"/>
                  </a:lnTo>
                  <a:lnTo>
                    <a:pt x="374230" y="1910207"/>
                  </a:lnTo>
                  <a:lnTo>
                    <a:pt x="374230" y="1908937"/>
                  </a:lnTo>
                  <a:lnTo>
                    <a:pt x="374916" y="1907667"/>
                  </a:lnTo>
                  <a:lnTo>
                    <a:pt x="374916" y="1900047"/>
                  </a:lnTo>
                  <a:close/>
                </a:path>
                <a:path w="3075940" h="2738120">
                  <a:moveTo>
                    <a:pt x="376288" y="2415730"/>
                  </a:moveTo>
                  <a:lnTo>
                    <a:pt x="374916" y="2414460"/>
                  </a:lnTo>
                  <a:lnTo>
                    <a:pt x="374230" y="2415730"/>
                  </a:lnTo>
                  <a:lnTo>
                    <a:pt x="373545" y="2415730"/>
                  </a:lnTo>
                  <a:lnTo>
                    <a:pt x="372859" y="2417000"/>
                  </a:lnTo>
                  <a:lnTo>
                    <a:pt x="373545" y="2417000"/>
                  </a:lnTo>
                  <a:lnTo>
                    <a:pt x="373545" y="2418270"/>
                  </a:lnTo>
                  <a:lnTo>
                    <a:pt x="370801" y="2424620"/>
                  </a:lnTo>
                  <a:lnTo>
                    <a:pt x="370116" y="2424620"/>
                  </a:lnTo>
                  <a:lnTo>
                    <a:pt x="370116" y="2427160"/>
                  </a:lnTo>
                  <a:lnTo>
                    <a:pt x="369430" y="2429700"/>
                  </a:lnTo>
                  <a:lnTo>
                    <a:pt x="369430" y="2432240"/>
                  </a:lnTo>
                  <a:lnTo>
                    <a:pt x="368846" y="2433345"/>
                  </a:lnTo>
                  <a:lnTo>
                    <a:pt x="368744" y="2434780"/>
                  </a:lnTo>
                  <a:lnTo>
                    <a:pt x="368058" y="2439860"/>
                  </a:lnTo>
                  <a:lnTo>
                    <a:pt x="367385" y="2443670"/>
                  </a:lnTo>
                  <a:lnTo>
                    <a:pt x="366699" y="2448750"/>
                  </a:lnTo>
                  <a:lnTo>
                    <a:pt x="367385" y="2450020"/>
                  </a:lnTo>
                  <a:lnTo>
                    <a:pt x="368058" y="2450020"/>
                  </a:lnTo>
                  <a:lnTo>
                    <a:pt x="368744" y="2448750"/>
                  </a:lnTo>
                  <a:lnTo>
                    <a:pt x="369430" y="2444940"/>
                  </a:lnTo>
                  <a:lnTo>
                    <a:pt x="370801" y="2439860"/>
                  </a:lnTo>
                  <a:lnTo>
                    <a:pt x="370801" y="2437320"/>
                  </a:lnTo>
                  <a:lnTo>
                    <a:pt x="372059" y="2433828"/>
                  </a:lnTo>
                  <a:lnTo>
                    <a:pt x="372173" y="2430970"/>
                  </a:lnTo>
                  <a:lnTo>
                    <a:pt x="372859" y="2430970"/>
                  </a:lnTo>
                  <a:lnTo>
                    <a:pt x="372859" y="2429700"/>
                  </a:lnTo>
                  <a:lnTo>
                    <a:pt x="373545" y="2427160"/>
                  </a:lnTo>
                  <a:lnTo>
                    <a:pt x="373545" y="2424620"/>
                  </a:lnTo>
                  <a:lnTo>
                    <a:pt x="375602" y="2420810"/>
                  </a:lnTo>
                  <a:lnTo>
                    <a:pt x="376288" y="2418270"/>
                  </a:lnTo>
                  <a:lnTo>
                    <a:pt x="376288" y="2415730"/>
                  </a:lnTo>
                  <a:close/>
                </a:path>
                <a:path w="3075940" h="2738120">
                  <a:moveTo>
                    <a:pt x="376974" y="1685417"/>
                  </a:moveTo>
                  <a:lnTo>
                    <a:pt x="375602" y="1685417"/>
                  </a:lnTo>
                  <a:lnTo>
                    <a:pt x="375602" y="1686687"/>
                  </a:lnTo>
                  <a:lnTo>
                    <a:pt x="374916" y="1686687"/>
                  </a:lnTo>
                  <a:lnTo>
                    <a:pt x="374916" y="1687957"/>
                  </a:lnTo>
                  <a:lnTo>
                    <a:pt x="374230" y="1691767"/>
                  </a:lnTo>
                  <a:lnTo>
                    <a:pt x="373545" y="1698117"/>
                  </a:lnTo>
                  <a:lnTo>
                    <a:pt x="373545" y="1701927"/>
                  </a:lnTo>
                  <a:lnTo>
                    <a:pt x="372859" y="1703197"/>
                  </a:lnTo>
                  <a:lnTo>
                    <a:pt x="372859" y="1709547"/>
                  </a:lnTo>
                  <a:lnTo>
                    <a:pt x="372173" y="1710817"/>
                  </a:lnTo>
                  <a:lnTo>
                    <a:pt x="372173" y="1717167"/>
                  </a:lnTo>
                  <a:lnTo>
                    <a:pt x="371487" y="1719707"/>
                  </a:lnTo>
                  <a:lnTo>
                    <a:pt x="371487" y="1727327"/>
                  </a:lnTo>
                  <a:lnTo>
                    <a:pt x="370801" y="1731137"/>
                  </a:lnTo>
                  <a:lnTo>
                    <a:pt x="370801" y="1736217"/>
                  </a:lnTo>
                  <a:lnTo>
                    <a:pt x="372173" y="1736217"/>
                  </a:lnTo>
                  <a:lnTo>
                    <a:pt x="372859" y="1731137"/>
                  </a:lnTo>
                  <a:lnTo>
                    <a:pt x="372859" y="1727327"/>
                  </a:lnTo>
                  <a:lnTo>
                    <a:pt x="373545" y="1722247"/>
                  </a:lnTo>
                  <a:lnTo>
                    <a:pt x="373545" y="1719707"/>
                  </a:lnTo>
                  <a:lnTo>
                    <a:pt x="374230" y="1717167"/>
                  </a:lnTo>
                  <a:lnTo>
                    <a:pt x="374230" y="1710817"/>
                  </a:lnTo>
                  <a:lnTo>
                    <a:pt x="374916" y="1709547"/>
                  </a:lnTo>
                  <a:lnTo>
                    <a:pt x="374916" y="1703197"/>
                  </a:lnTo>
                  <a:lnTo>
                    <a:pt x="375602" y="1701927"/>
                  </a:lnTo>
                  <a:lnTo>
                    <a:pt x="375602" y="1687957"/>
                  </a:lnTo>
                  <a:lnTo>
                    <a:pt x="376974" y="1685417"/>
                  </a:lnTo>
                  <a:close/>
                </a:path>
                <a:path w="3075940" h="2738120">
                  <a:moveTo>
                    <a:pt x="377659" y="1552067"/>
                  </a:moveTo>
                  <a:lnTo>
                    <a:pt x="376288" y="1550797"/>
                  </a:lnTo>
                  <a:lnTo>
                    <a:pt x="376288" y="1552067"/>
                  </a:lnTo>
                  <a:lnTo>
                    <a:pt x="369341" y="1551076"/>
                  </a:lnTo>
                  <a:lnTo>
                    <a:pt x="369138" y="1554594"/>
                  </a:lnTo>
                  <a:lnTo>
                    <a:pt x="371487" y="1559687"/>
                  </a:lnTo>
                  <a:lnTo>
                    <a:pt x="374230" y="1557655"/>
                  </a:lnTo>
                  <a:lnTo>
                    <a:pt x="374230" y="1557147"/>
                  </a:lnTo>
                  <a:lnTo>
                    <a:pt x="374916" y="1557147"/>
                  </a:lnTo>
                  <a:lnTo>
                    <a:pt x="374916" y="1555877"/>
                  </a:lnTo>
                  <a:lnTo>
                    <a:pt x="375602" y="1554607"/>
                  </a:lnTo>
                  <a:lnTo>
                    <a:pt x="376631" y="1554607"/>
                  </a:lnTo>
                  <a:lnTo>
                    <a:pt x="376974" y="1553337"/>
                  </a:lnTo>
                  <a:lnTo>
                    <a:pt x="376974" y="1554607"/>
                  </a:lnTo>
                  <a:lnTo>
                    <a:pt x="376631" y="1554607"/>
                  </a:lnTo>
                  <a:lnTo>
                    <a:pt x="376288" y="1555877"/>
                  </a:lnTo>
                  <a:lnTo>
                    <a:pt x="375602" y="1557147"/>
                  </a:lnTo>
                  <a:lnTo>
                    <a:pt x="374916" y="1557147"/>
                  </a:lnTo>
                  <a:lnTo>
                    <a:pt x="374345" y="1557578"/>
                  </a:lnTo>
                  <a:lnTo>
                    <a:pt x="374230" y="1558417"/>
                  </a:lnTo>
                  <a:lnTo>
                    <a:pt x="373545" y="1559687"/>
                  </a:lnTo>
                  <a:lnTo>
                    <a:pt x="376288" y="1560957"/>
                  </a:lnTo>
                  <a:lnTo>
                    <a:pt x="374230" y="1568577"/>
                  </a:lnTo>
                  <a:lnTo>
                    <a:pt x="374230" y="1571117"/>
                  </a:lnTo>
                  <a:lnTo>
                    <a:pt x="372859" y="1576197"/>
                  </a:lnTo>
                  <a:lnTo>
                    <a:pt x="372859" y="1578737"/>
                  </a:lnTo>
                  <a:lnTo>
                    <a:pt x="371487" y="1586357"/>
                  </a:lnTo>
                  <a:lnTo>
                    <a:pt x="371487" y="1590167"/>
                  </a:lnTo>
                  <a:lnTo>
                    <a:pt x="370801" y="1593977"/>
                  </a:lnTo>
                  <a:lnTo>
                    <a:pt x="369557" y="1606677"/>
                  </a:lnTo>
                  <a:lnTo>
                    <a:pt x="369430" y="1615567"/>
                  </a:lnTo>
                  <a:lnTo>
                    <a:pt x="370801" y="1615567"/>
                  </a:lnTo>
                  <a:lnTo>
                    <a:pt x="370801" y="1614297"/>
                  </a:lnTo>
                  <a:lnTo>
                    <a:pt x="372173" y="1601597"/>
                  </a:lnTo>
                  <a:lnTo>
                    <a:pt x="373545" y="1595247"/>
                  </a:lnTo>
                  <a:lnTo>
                    <a:pt x="374230" y="1591437"/>
                  </a:lnTo>
                  <a:lnTo>
                    <a:pt x="374916" y="1586357"/>
                  </a:lnTo>
                  <a:lnTo>
                    <a:pt x="374916" y="1578737"/>
                  </a:lnTo>
                  <a:lnTo>
                    <a:pt x="375602" y="1576197"/>
                  </a:lnTo>
                  <a:lnTo>
                    <a:pt x="375729" y="1572387"/>
                  </a:lnTo>
                  <a:lnTo>
                    <a:pt x="376847" y="1560957"/>
                  </a:lnTo>
                  <a:lnTo>
                    <a:pt x="376974" y="1558417"/>
                  </a:lnTo>
                  <a:lnTo>
                    <a:pt x="377659" y="1554607"/>
                  </a:lnTo>
                  <a:lnTo>
                    <a:pt x="377659" y="1553337"/>
                  </a:lnTo>
                  <a:lnTo>
                    <a:pt x="377659" y="1552067"/>
                  </a:lnTo>
                  <a:close/>
                </a:path>
                <a:path w="3075940" h="2738120">
                  <a:moveTo>
                    <a:pt x="378345" y="1073264"/>
                  </a:moveTo>
                  <a:lnTo>
                    <a:pt x="376974" y="1073264"/>
                  </a:lnTo>
                  <a:lnTo>
                    <a:pt x="376974" y="1075804"/>
                  </a:lnTo>
                  <a:lnTo>
                    <a:pt x="375602" y="1079614"/>
                  </a:lnTo>
                  <a:lnTo>
                    <a:pt x="374230" y="1084694"/>
                  </a:lnTo>
                  <a:lnTo>
                    <a:pt x="372173" y="1088504"/>
                  </a:lnTo>
                  <a:lnTo>
                    <a:pt x="370801" y="1097394"/>
                  </a:lnTo>
                  <a:lnTo>
                    <a:pt x="369430" y="1101204"/>
                  </a:lnTo>
                  <a:lnTo>
                    <a:pt x="368744" y="1105014"/>
                  </a:lnTo>
                  <a:lnTo>
                    <a:pt x="368058" y="1107554"/>
                  </a:lnTo>
                  <a:lnTo>
                    <a:pt x="368058" y="1110094"/>
                  </a:lnTo>
                  <a:lnTo>
                    <a:pt x="367385" y="1112634"/>
                  </a:lnTo>
                  <a:lnTo>
                    <a:pt x="366014" y="1121524"/>
                  </a:lnTo>
                  <a:lnTo>
                    <a:pt x="364642" y="1126604"/>
                  </a:lnTo>
                  <a:lnTo>
                    <a:pt x="362585" y="1140574"/>
                  </a:lnTo>
                  <a:lnTo>
                    <a:pt x="362585" y="1141844"/>
                  </a:lnTo>
                  <a:lnTo>
                    <a:pt x="363956" y="1143114"/>
                  </a:lnTo>
                  <a:lnTo>
                    <a:pt x="364642" y="1141844"/>
                  </a:lnTo>
                  <a:lnTo>
                    <a:pt x="368744" y="1121524"/>
                  </a:lnTo>
                  <a:lnTo>
                    <a:pt x="369430" y="1117714"/>
                  </a:lnTo>
                  <a:lnTo>
                    <a:pt x="370801" y="1112634"/>
                  </a:lnTo>
                  <a:lnTo>
                    <a:pt x="372173" y="1105014"/>
                  </a:lnTo>
                  <a:lnTo>
                    <a:pt x="372173" y="1103744"/>
                  </a:lnTo>
                  <a:lnTo>
                    <a:pt x="373545" y="1097394"/>
                  </a:lnTo>
                  <a:lnTo>
                    <a:pt x="373545" y="1096124"/>
                  </a:lnTo>
                  <a:lnTo>
                    <a:pt x="374230" y="1093584"/>
                  </a:lnTo>
                  <a:lnTo>
                    <a:pt x="374916" y="1088504"/>
                  </a:lnTo>
                  <a:lnTo>
                    <a:pt x="377659" y="1079614"/>
                  </a:lnTo>
                  <a:lnTo>
                    <a:pt x="378345" y="1077074"/>
                  </a:lnTo>
                  <a:lnTo>
                    <a:pt x="378345" y="1073264"/>
                  </a:lnTo>
                  <a:close/>
                </a:path>
                <a:path w="3075940" h="2738120">
                  <a:moveTo>
                    <a:pt x="378345" y="1054214"/>
                  </a:moveTo>
                  <a:lnTo>
                    <a:pt x="377659" y="1054214"/>
                  </a:lnTo>
                  <a:lnTo>
                    <a:pt x="377659" y="1052944"/>
                  </a:lnTo>
                  <a:lnTo>
                    <a:pt x="376974" y="1052944"/>
                  </a:lnTo>
                  <a:lnTo>
                    <a:pt x="376974" y="1054214"/>
                  </a:lnTo>
                  <a:lnTo>
                    <a:pt x="376288" y="1054214"/>
                  </a:lnTo>
                  <a:lnTo>
                    <a:pt x="376288" y="1056754"/>
                  </a:lnTo>
                  <a:lnTo>
                    <a:pt x="375602" y="1056754"/>
                  </a:lnTo>
                  <a:lnTo>
                    <a:pt x="375602" y="1061834"/>
                  </a:lnTo>
                  <a:lnTo>
                    <a:pt x="376288" y="1063104"/>
                  </a:lnTo>
                  <a:lnTo>
                    <a:pt x="376974" y="1063104"/>
                  </a:lnTo>
                  <a:lnTo>
                    <a:pt x="376974" y="1061834"/>
                  </a:lnTo>
                  <a:lnTo>
                    <a:pt x="378345" y="1059294"/>
                  </a:lnTo>
                  <a:lnTo>
                    <a:pt x="378345" y="1054214"/>
                  </a:lnTo>
                  <a:close/>
                </a:path>
                <a:path w="3075940" h="2738120">
                  <a:moveTo>
                    <a:pt x="379031" y="2347150"/>
                  </a:moveTo>
                  <a:lnTo>
                    <a:pt x="378345" y="2345880"/>
                  </a:lnTo>
                  <a:lnTo>
                    <a:pt x="378345" y="2344610"/>
                  </a:lnTo>
                  <a:lnTo>
                    <a:pt x="376974" y="2344610"/>
                  </a:lnTo>
                  <a:lnTo>
                    <a:pt x="376974" y="2349690"/>
                  </a:lnTo>
                  <a:lnTo>
                    <a:pt x="376288" y="2350960"/>
                  </a:lnTo>
                  <a:lnTo>
                    <a:pt x="374916" y="2354770"/>
                  </a:lnTo>
                  <a:lnTo>
                    <a:pt x="372859" y="2359850"/>
                  </a:lnTo>
                  <a:lnTo>
                    <a:pt x="372859" y="2362390"/>
                  </a:lnTo>
                  <a:lnTo>
                    <a:pt x="371487" y="2370010"/>
                  </a:lnTo>
                  <a:lnTo>
                    <a:pt x="370801" y="2372550"/>
                  </a:lnTo>
                  <a:lnTo>
                    <a:pt x="369430" y="2378900"/>
                  </a:lnTo>
                  <a:lnTo>
                    <a:pt x="368744" y="2381440"/>
                  </a:lnTo>
                  <a:lnTo>
                    <a:pt x="368071" y="2386520"/>
                  </a:lnTo>
                  <a:lnTo>
                    <a:pt x="367385" y="2389060"/>
                  </a:lnTo>
                  <a:lnTo>
                    <a:pt x="366014" y="2399220"/>
                  </a:lnTo>
                  <a:lnTo>
                    <a:pt x="364642" y="2405570"/>
                  </a:lnTo>
                  <a:lnTo>
                    <a:pt x="363956" y="2411920"/>
                  </a:lnTo>
                  <a:lnTo>
                    <a:pt x="364642" y="2413190"/>
                  </a:lnTo>
                  <a:lnTo>
                    <a:pt x="365328" y="2413190"/>
                  </a:lnTo>
                  <a:lnTo>
                    <a:pt x="366014" y="2411920"/>
                  </a:lnTo>
                  <a:lnTo>
                    <a:pt x="370116" y="2391600"/>
                  </a:lnTo>
                  <a:lnTo>
                    <a:pt x="370801" y="2386520"/>
                  </a:lnTo>
                  <a:lnTo>
                    <a:pt x="372173" y="2382710"/>
                  </a:lnTo>
                  <a:lnTo>
                    <a:pt x="372859" y="2377630"/>
                  </a:lnTo>
                  <a:lnTo>
                    <a:pt x="373545" y="2376360"/>
                  </a:lnTo>
                  <a:lnTo>
                    <a:pt x="373545" y="2373820"/>
                  </a:lnTo>
                  <a:lnTo>
                    <a:pt x="374916" y="2368740"/>
                  </a:lnTo>
                  <a:lnTo>
                    <a:pt x="375602" y="2364930"/>
                  </a:lnTo>
                  <a:lnTo>
                    <a:pt x="375602" y="2362390"/>
                  </a:lnTo>
                  <a:lnTo>
                    <a:pt x="377659" y="2354770"/>
                  </a:lnTo>
                  <a:lnTo>
                    <a:pt x="379031" y="2350960"/>
                  </a:lnTo>
                  <a:lnTo>
                    <a:pt x="379031" y="2347150"/>
                  </a:lnTo>
                  <a:close/>
                </a:path>
                <a:path w="3075940" h="2738120">
                  <a:moveTo>
                    <a:pt x="379031" y="1411097"/>
                  </a:moveTo>
                  <a:lnTo>
                    <a:pt x="378345" y="1408557"/>
                  </a:lnTo>
                  <a:lnTo>
                    <a:pt x="376974" y="1407287"/>
                  </a:lnTo>
                  <a:lnTo>
                    <a:pt x="376974" y="1406017"/>
                  </a:lnTo>
                  <a:lnTo>
                    <a:pt x="376288" y="1406017"/>
                  </a:lnTo>
                  <a:lnTo>
                    <a:pt x="374916" y="1407287"/>
                  </a:lnTo>
                  <a:lnTo>
                    <a:pt x="376288" y="1408557"/>
                  </a:lnTo>
                  <a:lnTo>
                    <a:pt x="376288" y="1421257"/>
                  </a:lnTo>
                  <a:lnTo>
                    <a:pt x="375602" y="1422527"/>
                  </a:lnTo>
                  <a:lnTo>
                    <a:pt x="375602" y="1427607"/>
                  </a:lnTo>
                  <a:lnTo>
                    <a:pt x="374916" y="1428877"/>
                  </a:lnTo>
                  <a:lnTo>
                    <a:pt x="374916" y="1431417"/>
                  </a:lnTo>
                  <a:lnTo>
                    <a:pt x="374230" y="1433957"/>
                  </a:lnTo>
                  <a:lnTo>
                    <a:pt x="374230" y="1436497"/>
                  </a:lnTo>
                  <a:lnTo>
                    <a:pt x="373545" y="1440307"/>
                  </a:lnTo>
                  <a:lnTo>
                    <a:pt x="373545" y="1444117"/>
                  </a:lnTo>
                  <a:lnTo>
                    <a:pt x="375602" y="1444117"/>
                  </a:lnTo>
                  <a:lnTo>
                    <a:pt x="375602" y="1441577"/>
                  </a:lnTo>
                  <a:lnTo>
                    <a:pt x="376288" y="1440307"/>
                  </a:lnTo>
                  <a:lnTo>
                    <a:pt x="376974" y="1436497"/>
                  </a:lnTo>
                  <a:lnTo>
                    <a:pt x="377659" y="1433957"/>
                  </a:lnTo>
                  <a:lnTo>
                    <a:pt x="377659" y="1431417"/>
                  </a:lnTo>
                  <a:lnTo>
                    <a:pt x="378345" y="1428877"/>
                  </a:lnTo>
                  <a:lnTo>
                    <a:pt x="378345" y="1427607"/>
                  </a:lnTo>
                  <a:lnTo>
                    <a:pt x="379031" y="1426337"/>
                  </a:lnTo>
                  <a:lnTo>
                    <a:pt x="379031" y="1411097"/>
                  </a:lnTo>
                  <a:close/>
                </a:path>
                <a:path w="3075940" h="2738120">
                  <a:moveTo>
                    <a:pt x="379031" y="1112634"/>
                  </a:moveTo>
                  <a:lnTo>
                    <a:pt x="376974" y="1112634"/>
                  </a:lnTo>
                  <a:lnTo>
                    <a:pt x="376974" y="1113904"/>
                  </a:lnTo>
                  <a:lnTo>
                    <a:pt x="374916" y="1117714"/>
                  </a:lnTo>
                  <a:lnTo>
                    <a:pt x="374230" y="1121524"/>
                  </a:lnTo>
                  <a:lnTo>
                    <a:pt x="374230" y="1125334"/>
                  </a:lnTo>
                  <a:lnTo>
                    <a:pt x="372173" y="1132954"/>
                  </a:lnTo>
                  <a:lnTo>
                    <a:pt x="372173" y="1138034"/>
                  </a:lnTo>
                  <a:lnTo>
                    <a:pt x="371487" y="1140574"/>
                  </a:lnTo>
                  <a:lnTo>
                    <a:pt x="371487" y="1141844"/>
                  </a:lnTo>
                  <a:lnTo>
                    <a:pt x="370116" y="1148194"/>
                  </a:lnTo>
                  <a:lnTo>
                    <a:pt x="370116" y="1153274"/>
                  </a:lnTo>
                  <a:lnTo>
                    <a:pt x="369430" y="1155814"/>
                  </a:lnTo>
                  <a:lnTo>
                    <a:pt x="369430" y="1159624"/>
                  </a:lnTo>
                  <a:lnTo>
                    <a:pt x="368744" y="1163434"/>
                  </a:lnTo>
                  <a:lnTo>
                    <a:pt x="368744" y="1164704"/>
                  </a:lnTo>
                  <a:lnTo>
                    <a:pt x="370801" y="1164704"/>
                  </a:lnTo>
                  <a:lnTo>
                    <a:pt x="371487" y="1159624"/>
                  </a:lnTo>
                  <a:lnTo>
                    <a:pt x="372859" y="1154544"/>
                  </a:lnTo>
                  <a:lnTo>
                    <a:pt x="373545" y="1149464"/>
                  </a:lnTo>
                  <a:lnTo>
                    <a:pt x="375602" y="1139304"/>
                  </a:lnTo>
                  <a:lnTo>
                    <a:pt x="375602" y="1136764"/>
                  </a:lnTo>
                  <a:lnTo>
                    <a:pt x="376288" y="1135494"/>
                  </a:lnTo>
                  <a:lnTo>
                    <a:pt x="376288" y="1131684"/>
                  </a:lnTo>
                  <a:lnTo>
                    <a:pt x="376974" y="1130414"/>
                  </a:lnTo>
                  <a:lnTo>
                    <a:pt x="376974" y="1127874"/>
                  </a:lnTo>
                  <a:lnTo>
                    <a:pt x="377659" y="1125334"/>
                  </a:lnTo>
                  <a:lnTo>
                    <a:pt x="376974" y="1121524"/>
                  </a:lnTo>
                  <a:lnTo>
                    <a:pt x="377659" y="1117714"/>
                  </a:lnTo>
                  <a:lnTo>
                    <a:pt x="377659" y="1116444"/>
                  </a:lnTo>
                  <a:lnTo>
                    <a:pt x="379031" y="1113904"/>
                  </a:lnTo>
                  <a:lnTo>
                    <a:pt x="379031" y="1112634"/>
                  </a:lnTo>
                  <a:close/>
                </a:path>
                <a:path w="3075940" h="2738120">
                  <a:moveTo>
                    <a:pt x="379717" y="1186294"/>
                  </a:moveTo>
                  <a:lnTo>
                    <a:pt x="378345" y="1186294"/>
                  </a:lnTo>
                  <a:lnTo>
                    <a:pt x="378345" y="1187564"/>
                  </a:lnTo>
                  <a:lnTo>
                    <a:pt x="377659" y="1190104"/>
                  </a:lnTo>
                  <a:lnTo>
                    <a:pt x="376288" y="1200264"/>
                  </a:lnTo>
                  <a:lnTo>
                    <a:pt x="376288" y="1202804"/>
                  </a:lnTo>
                  <a:lnTo>
                    <a:pt x="375602" y="1204074"/>
                  </a:lnTo>
                  <a:lnTo>
                    <a:pt x="375602" y="1220584"/>
                  </a:lnTo>
                  <a:lnTo>
                    <a:pt x="374916" y="1224394"/>
                  </a:lnTo>
                  <a:lnTo>
                    <a:pt x="376974" y="1224394"/>
                  </a:lnTo>
                  <a:lnTo>
                    <a:pt x="377659" y="1225664"/>
                  </a:lnTo>
                  <a:lnTo>
                    <a:pt x="378345" y="1225664"/>
                  </a:lnTo>
                  <a:lnTo>
                    <a:pt x="378345" y="1224394"/>
                  </a:lnTo>
                  <a:lnTo>
                    <a:pt x="379031" y="1219314"/>
                  </a:lnTo>
                  <a:lnTo>
                    <a:pt x="379031" y="1215504"/>
                  </a:lnTo>
                  <a:lnTo>
                    <a:pt x="379717" y="1209154"/>
                  </a:lnTo>
                  <a:lnTo>
                    <a:pt x="379717" y="1186294"/>
                  </a:lnTo>
                  <a:close/>
                </a:path>
                <a:path w="3075940" h="2738120">
                  <a:moveTo>
                    <a:pt x="380403" y="1911477"/>
                  </a:moveTo>
                  <a:lnTo>
                    <a:pt x="379717" y="1911477"/>
                  </a:lnTo>
                  <a:lnTo>
                    <a:pt x="379717" y="1912747"/>
                  </a:lnTo>
                  <a:lnTo>
                    <a:pt x="379031" y="1915287"/>
                  </a:lnTo>
                  <a:lnTo>
                    <a:pt x="377659" y="1922907"/>
                  </a:lnTo>
                  <a:lnTo>
                    <a:pt x="377659" y="1924177"/>
                  </a:lnTo>
                  <a:lnTo>
                    <a:pt x="376974" y="1925447"/>
                  </a:lnTo>
                  <a:lnTo>
                    <a:pt x="376974" y="1929257"/>
                  </a:lnTo>
                  <a:lnTo>
                    <a:pt x="376288" y="1929257"/>
                  </a:lnTo>
                  <a:lnTo>
                    <a:pt x="375716" y="1932432"/>
                  </a:lnTo>
                  <a:lnTo>
                    <a:pt x="375602" y="1936877"/>
                  </a:lnTo>
                  <a:lnTo>
                    <a:pt x="374916" y="1940687"/>
                  </a:lnTo>
                  <a:lnTo>
                    <a:pt x="375602" y="1941957"/>
                  </a:lnTo>
                  <a:lnTo>
                    <a:pt x="376288" y="1941957"/>
                  </a:lnTo>
                  <a:lnTo>
                    <a:pt x="376974" y="1940687"/>
                  </a:lnTo>
                  <a:lnTo>
                    <a:pt x="377659" y="1938147"/>
                  </a:lnTo>
                  <a:lnTo>
                    <a:pt x="377659" y="1935607"/>
                  </a:lnTo>
                  <a:lnTo>
                    <a:pt x="378345" y="1933067"/>
                  </a:lnTo>
                  <a:lnTo>
                    <a:pt x="378345" y="1931797"/>
                  </a:lnTo>
                  <a:lnTo>
                    <a:pt x="379031" y="1930527"/>
                  </a:lnTo>
                  <a:lnTo>
                    <a:pt x="379031" y="1924177"/>
                  </a:lnTo>
                  <a:lnTo>
                    <a:pt x="379717" y="1922907"/>
                  </a:lnTo>
                  <a:lnTo>
                    <a:pt x="380288" y="1916557"/>
                  </a:lnTo>
                  <a:lnTo>
                    <a:pt x="380403" y="1911477"/>
                  </a:lnTo>
                  <a:close/>
                </a:path>
                <a:path w="3075940" h="2738120">
                  <a:moveTo>
                    <a:pt x="380403" y="1614297"/>
                  </a:moveTo>
                  <a:lnTo>
                    <a:pt x="379031" y="1614297"/>
                  </a:lnTo>
                  <a:lnTo>
                    <a:pt x="379031" y="1615567"/>
                  </a:lnTo>
                  <a:lnTo>
                    <a:pt x="377659" y="1620647"/>
                  </a:lnTo>
                  <a:lnTo>
                    <a:pt x="376288" y="1624457"/>
                  </a:lnTo>
                  <a:lnTo>
                    <a:pt x="376288" y="1626997"/>
                  </a:lnTo>
                  <a:lnTo>
                    <a:pt x="375602" y="1629537"/>
                  </a:lnTo>
                  <a:lnTo>
                    <a:pt x="375602" y="1652397"/>
                  </a:lnTo>
                  <a:lnTo>
                    <a:pt x="377659" y="1652397"/>
                  </a:lnTo>
                  <a:lnTo>
                    <a:pt x="377659" y="1651127"/>
                  </a:lnTo>
                  <a:lnTo>
                    <a:pt x="378345" y="1647317"/>
                  </a:lnTo>
                  <a:lnTo>
                    <a:pt x="378345" y="1624457"/>
                  </a:lnTo>
                  <a:lnTo>
                    <a:pt x="379031" y="1621917"/>
                  </a:lnTo>
                  <a:lnTo>
                    <a:pt x="379031" y="1619377"/>
                  </a:lnTo>
                  <a:lnTo>
                    <a:pt x="380403" y="1615567"/>
                  </a:lnTo>
                  <a:lnTo>
                    <a:pt x="380403" y="1614297"/>
                  </a:lnTo>
                  <a:close/>
                </a:path>
                <a:path w="3075940" h="2738120">
                  <a:moveTo>
                    <a:pt x="380403" y="1444117"/>
                  </a:moveTo>
                  <a:lnTo>
                    <a:pt x="379031" y="1444117"/>
                  </a:lnTo>
                  <a:lnTo>
                    <a:pt x="379031" y="1445387"/>
                  </a:lnTo>
                  <a:lnTo>
                    <a:pt x="378345" y="1447927"/>
                  </a:lnTo>
                  <a:lnTo>
                    <a:pt x="376974" y="1458087"/>
                  </a:lnTo>
                  <a:lnTo>
                    <a:pt x="378345" y="1460627"/>
                  </a:lnTo>
                  <a:lnTo>
                    <a:pt x="378345" y="1463167"/>
                  </a:lnTo>
                  <a:lnTo>
                    <a:pt x="377659" y="1465707"/>
                  </a:lnTo>
                  <a:lnTo>
                    <a:pt x="377659" y="1468247"/>
                  </a:lnTo>
                  <a:lnTo>
                    <a:pt x="376974" y="1469517"/>
                  </a:lnTo>
                  <a:lnTo>
                    <a:pt x="376974" y="1473327"/>
                  </a:lnTo>
                  <a:lnTo>
                    <a:pt x="376288" y="1477137"/>
                  </a:lnTo>
                  <a:lnTo>
                    <a:pt x="376288" y="1480947"/>
                  </a:lnTo>
                  <a:lnTo>
                    <a:pt x="375602" y="1486027"/>
                  </a:lnTo>
                  <a:lnTo>
                    <a:pt x="375602" y="1492377"/>
                  </a:lnTo>
                  <a:lnTo>
                    <a:pt x="374916" y="1497457"/>
                  </a:lnTo>
                  <a:lnTo>
                    <a:pt x="374916" y="1498727"/>
                  </a:lnTo>
                  <a:lnTo>
                    <a:pt x="376288" y="1498727"/>
                  </a:lnTo>
                  <a:lnTo>
                    <a:pt x="376288" y="1497457"/>
                  </a:lnTo>
                  <a:lnTo>
                    <a:pt x="377659" y="1488567"/>
                  </a:lnTo>
                  <a:lnTo>
                    <a:pt x="377659" y="1479677"/>
                  </a:lnTo>
                  <a:lnTo>
                    <a:pt x="378345" y="1477137"/>
                  </a:lnTo>
                  <a:lnTo>
                    <a:pt x="378345" y="1470787"/>
                  </a:lnTo>
                  <a:lnTo>
                    <a:pt x="379031" y="1468247"/>
                  </a:lnTo>
                  <a:lnTo>
                    <a:pt x="379031" y="1460627"/>
                  </a:lnTo>
                  <a:lnTo>
                    <a:pt x="379717" y="1458087"/>
                  </a:lnTo>
                  <a:lnTo>
                    <a:pt x="380314" y="1449197"/>
                  </a:lnTo>
                  <a:lnTo>
                    <a:pt x="380403" y="1444117"/>
                  </a:lnTo>
                  <a:close/>
                </a:path>
                <a:path w="3075940" h="2738120">
                  <a:moveTo>
                    <a:pt x="381088" y="1135494"/>
                  </a:moveTo>
                  <a:lnTo>
                    <a:pt x="380403" y="1135494"/>
                  </a:lnTo>
                  <a:lnTo>
                    <a:pt x="379717" y="1136764"/>
                  </a:lnTo>
                  <a:lnTo>
                    <a:pt x="379717" y="1139304"/>
                  </a:lnTo>
                  <a:lnTo>
                    <a:pt x="379031" y="1144384"/>
                  </a:lnTo>
                  <a:lnTo>
                    <a:pt x="374230" y="1171054"/>
                  </a:lnTo>
                  <a:lnTo>
                    <a:pt x="374230" y="1173594"/>
                  </a:lnTo>
                  <a:lnTo>
                    <a:pt x="373545" y="1179944"/>
                  </a:lnTo>
                  <a:lnTo>
                    <a:pt x="372173" y="1183754"/>
                  </a:lnTo>
                  <a:lnTo>
                    <a:pt x="371487" y="1190104"/>
                  </a:lnTo>
                  <a:lnTo>
                    <a:pt x="367385" y="1215504"/>
                  </a:lnTo>
                  <a:lnTo>
                    <a:pt x="366699" y="1216774"/>
                  </a:lnTo>
                  <a:lnTo>
                    <a:pt x="368744" y="1216774"/>
                  </a:lnTo>
                  <a:lnTo>
                    <a:pt x="373545" y="1190104"/>
                  </a:lnTo>
                  <a:lnTo>
                    <a:pt x="374916" y="1185024"/>
                  </a:lnTo>
                  <a:lnTo>
                    <a:pt x="375602" y="1179944"/>
                  </a:lnTo>
                  <a:lnTo>
                    <a:pt x="375602" y="1177404"/>
                  </a:lnTo>
                  <a:lnTo>
                    <a:pt x="376974" y="1173594"/>
                  </a:lnTo>
                  <a:lnTo>
                    <a:pt x="377659" y="1171054"/>
                  </a:lnTo>
                  <a:lnTo>
                    <a:pt x="377659" y="1167244"/>
                  </a:lnTo>
                  <a:lnTo>
                    <a:pt x="378345" y="1164704"/>
                  </a:lnTo>
                  <a:lnTo>
                    <a:pt x="379717" y="1155814"/>
                  </a:lnTo>
                  <a:lnTo>
                    <a:pt x="379717" y="1153274"/>
                  </a:lnTo>
                  <a:lnTo>
                    <a:pt x="380403" y="1149464"/>
                  </a:lnTo>
                  <a:lnTo>
                    <a:pt x="380403" y="1144384"/>
                  </a:lnTo>
                  <a:lnTo>
                    <a:pt x="381088" y="1139304"/>
                  </a:lnTo>
                  <a:lnTo>
                    <a:pt x="381088" y="1135494"/>
                  </a:lnTo>
                  <a:close/>
                </a:path>
                <a:path w="3075940" h="2738120">
                  <a:moveTo>
                    <a:pt x="383146" y="2243010"/>
                  </a:moveTo>
                  <a:lnTo>
                    <a:pt x="381088" y="2243010"/>
                  </a:lnTo>
                  <a:lnTo>
                    <a:pt x="381088" y="2246820"/>
                  </a:lnTo>
                  <a:lnTo>
                    <a:pt x="380403" y="2248090"/>
                  </a:lnTo>
                  <a:lnTo>
                    <a:pt x="379717" y="2251900"/>
                  </a:lnTo>
                  <a:lnTo>
                    <a:pt x="378345" y="2258250"/>
                  </a:lnTo>
                  <a:lnTo>
                    <a:pt x="374916" y="2268410"/>
                  </a:lnTo>
                  <a:lnTo>
                    <a:pt x="374230" y="2269680"/>
                  </a:lnTo>
                  <a:lnTo>
                    <a:pt x="373545" y="2273490"/>
                  </a:lnTo>
                  <a:lnTo>
                    <a:pt x="372173" y="2278570"/>
                  </a:lnTo>
                  <a:lnTo>
                    <a:pt x="371487" y="2282380"/>
                  </a:lnTo>
                  <a:lnTo>
                    <a:pt x="370801" y="2287460"/>
                  </a:lnTo>
                  <a:lnTo>
                    <a:pt x="369430" y="2291270"/>
                  </a:lnTo>
                  <a:lnTo>
                    <a:pt x="368744" y="2296350"/>
                  </a:lnTo>
                  <a:lnTo>
                    <a:pt x="367385" y="2301430"/>
                  </a:lnTo>
                  <a:lnTo>
                    <a:pt x="366699" y="2307780"/>
                  </a:lnTo>
                  <a:lnTo>
                    <a:pt x="365328" y="2312860"/>
                  </a:lnTo>
                  <a:lnTo>
                    <a:pt x="363385" y="2323020"/>
                  </a:lnTo>
                  <a:lnTo>
                    <a:pt x="361645" y="2334450"/>
                  </a:lnTo>
                  <a:lnTo>
                    <a:pt x="360019" y="2344610"/>
                  </a:lnTo>
                  <a:lnTo>
                    <a:pt x="358470" y="2354770"/>
                  </a:lnTo>
                  <a:lnTo>
                    <a:pt x="358470" y="2356040"/>
                  </a:lnTo>
                  <a:lnTo>
                    <a:pt x="360527" y="2356040"/>
                  </a:lnTo>
                  <a:lnTo>
                    <a:pt x="361569" y="2349690"/>
                  </a:lnTo>
                  <a:lnTo>
                    <a:pt x="362661" y="2343340"/>
                  </a:lnTo>
                  <a:lnTo>
                    <a:pt x="363893" y="2336990"/>
                  </a:lnTo>
                  <a:lnTo>
                    <a:pt x="365328" y="2330640"/>
                  </a:lnTo>
                  <a:lnTo>
                    <a:pt x="366852" y="2323020"/>
                  </a:lnTo>
                  <a:lnTo>
                    <a:pt x="368325" y="2315400"/>
                  </a:lnTo>
                  <a:lnTo>
                    <a:pt x="369658" y="2309050"/>
                  </a:lnTo>
                  <a:lnTo>
                    <a:pt x="370801" y="2301430"/>
                  </a:lnTo>
                  <a:lnTo>
                    <a:pt x="372173" y="2292540"/>
                  </a:lnTo>
                  <a:lnTo>
                    <a:pt x="372859" y="2290000"/>
                  </a:lnTo>
                  <a:lnTo>
                    <a:pt x="374230" y="2283650"/>
                  </a:lnTo>
                  <a:lnTo>
                    <a:pt x="374916" y="2278570"/>
                  </a:lnTo>
                  <a:lnTo>
                    <a:pt x="376288" y="2272220"/>
                  </a:lnTo>
                  <a:lnTo>
                    <a:pt x="376288" y="2270950"/>
                  </a:lnTo>
                  <a:lnTo>
                    <a:pt x="380403" y="2258250"/>
                  </a:lnTo>
                  <a:lnTo>
                    <a:pt x="382460" y="2246820"/>
                  </a:lnTo>
                  <a:lnTo>
                    <a:pt x="383146" y="2245550"/>
                  </a:lnTo>
                  <a:lnTo>
                    <a:pt x="383146" y="2243010"/>
                  </a:lnTo>
                  <a:close/>
                </a:path>
                <a:path w="3075940" h="2738120">
                  <a:moveTo>
                    <a:pt x="383832" y="2385250"/>
                  </a:moveTo>
                  <a:lnTo>
                    <a:pt x="382460" y="2385250"/>
                  </a:lnTo>
                  <a:lnTo>
                    <a:pt x="382460" y="2386520"/>
                  </a:lnTo>
                  <a:lnTo>
                    <a:pt x="381088" y="2387790"/>
                  </a:lnTo>
                  <a:lnTo>
                    <a:pt x="381088" y="2389060"/>
                  </a:lnTo>
                  <a:lnTo>
                    <a:pt x="380403" y="2389060"/>
                  </a:lnTo>
                  <a:lnTo>
                    <a:pt x="380403" y="2390330"/>
                  </a:lnTo>
                  <a:lnTo>
                    <a:pt x="379717" y="2391600"/>
                  </a:lnTo>
                  <a:lnTo>
                    <a:pt x="379717" y="2405570"/>
                  </a:lnTo>
                  <a:lnTo>
                    <a:pt x="381088" y="2405570"/>
                  </a:lnTo>
                  <a:lnTo>
                    <a:pt x="381088" y="2404300"/>
                  </a:lnTo>
                  <a:lnTo>
                    <a:pt x="381774" y="2403030"/>
                  </a:lnTo>
                  <a:lnTo>
                    <a:pt x="382460" y="2400490"/>
                  </a:lnTo>
                  <a:lnTo>
                    <a:pt x="382460" y="2397950"/>
                  </a:lnTo>
                  <a:lnTo>
                    <a:pt x="383146" y="2396680"/>
                  </a:lnTo>
                  <a:lnTo>
                    <a:pt x="383146" y="2389060"/>
                  </a:lnTo>
                  <a:lnTo>
                    <a:pt x="383832" y="2386520"/>
                  </a:lnTo>
                  <a:lnTo>
                    <a:pt x="383832" y="2385250"/>
                  </a:lnTo>
                  <a:close/>
                </a:path>
                <a:path w="3075940" h="2738120">
                  <a:moveTo>
                    <a:pt x="383832" y="1790827"/>
                  </a:moveTo>
                  <a:lnTo>
                    <a:pt x="383146" y="1789557"/>
                  </a:lnTo>
                  <a:lnTo>
                    <a:pt x="382460" y="1790827"/>
                  </a:lnTo>
                  <a:lnTo>
                    <a:pt x="381774" y="1790827"/>
                  </a:lnTo>
                  <a:lnTo>
                    <a:pt x="381088" y="1792097"/>
                  </a:lnTo>
                  <a:lnTo>
                    <a:pt x="381088" y="1798447"/>
                  </a:lnTo>
                  <a:lnTo>
                    <a:pt x="379031" y="1813687"/>
                  </a:lnTo>
                  <a:lnTo>
                    <a:pt x="378345" y="1816227"/>
                  </a:lnTo>
                  <a:lnTo>
                    <a:pt x="378345" y="1818767"/>
                  </a:lnTo>
                  <a:lnTo>
                    <a:pt x="377659" y="1822577"/>
                  </a:lnTo>
                  <a:lnTo>
                    <a:pt x="377659" y="1826387"/>
                  </a:lnTo>
                  <a:lnTo>
                    <a:pt x="376974" y="1828927"/>
                  </a:lnTo>
                  <a:lnTo>
                    <a:pt x="376872" y="1834007"/>
                  </a:lnTo>
                  <a:lnTo>
                    <a:pt x="375856" y="1846707"/>
                  </a:lnTo>
                  <a:lnTo>
                    <a:pt x="375145" y="1853057"/>
                  </a:lnTo>
                  <a:lnTo>
                    <a:pt x="374230" y="1860677"/>
                  </a:lnTo>
                  <a:lnTo>
                    <a:pt x="376288" y="1860677"/>
                  </a:lnTo>
                  <a:lnTo>
                    <a:pt x="376974" y="1853057"/>
                  </a:lnTo>
                  <a:lnTo>
                    <a:pt x="378345" y="1841627"/>
                  </a:lnTo>
                  <a:lnTo>
                    <a:pt x="379031" y="1836547"/>
                  </a:lnTo>
                  <a:lnTo>
                    <a:pt x="379717" y="1832737"/>
                  </a:lnTo>
                  <a:lnTo>
                    <a:pt x="379717" y="1826387"/>
                  </a:lnTo>
                  <a:lnTo>
                    <a:pt x="380403" y="1825117"/>
                  </a:lnTo>
                  <a:lnTo>
                    <a:pt x="380403" y="1820037"/>
                  </a:lnTo>
                  <a:lnTo>
                    <a:pt x="381088" y="1817497"/>
                  </a:lnTo>
                  <a:lnTo>
                    <a:pt x="381088" y="1814957"/>
                  </a:lnTo>
                  <a:lnTo>
                    <a:pt x="383146" y="1798447"/>
                  </a:lnTo>
                  <a:lnTo>
                    <a:pt x="383146" y="1792097"/>
                  </a:lnTo>
                  <a:lnTo>
                    <a:pt x="383832" y="1792097"/>
                  </a:lnTo>
                  <a:lnTo>
                    <a:pt x="383832" y="1790827"/>
                  </a:lnTo>
                  <a:close/>
                </a:path>
                <a:path w="3075940" h="2738120">
                  <a:moveTo>
                    <a:pt x="383832" y="1483487"/>
                  </a:moveTo>
                  <a:lnTo>
                    <a:pt x="383146" y="1480947"/>
                  </a:lnTo>
                  <a:lnTo>
                    <a:pt x="381774" y="1480947"/>
                  </a:lnTo>
                  <a:lnTo>
                    <a:pt x="381774" y="1491107"/>
                  </a:lnTo>
                  <a:lnTo>
                    <a:pt x="379717" y="1498727"/>
                  </a:lnTo>
                  <a:lnTo>
                    <a:pt x="379031" y="1502537"/>
                  </a:lnTo>
                  <a:lnTo>
                    <a:pt x="379031" y="1505077"/>
                  </a:lnTo>
                  <a:lnTo>
                    <a:pt x="378345" y="1507617"/>
                  </a:lnTo>
                  <a:lnTo>
                    <a:pt x="378345" y="1510157"/>
                  </a:lnTo>
                  <a:lnTo>
                    <a:pt x="377659" y="1512697"/>
                  </a:lnTo>
                  <a:lnTo>
                    <a:pt x="377659" y="1515237"/>
                  </a:lnTo>
                  <a:lnTo>
                    <a:pt x="376974" y="1519047"/>
                  </a:lnTo>
                  <a:lnTo>
                    <a:pt x="376974" y="1522857"/>
                  </a:lnTo>
                  <a:lnTo>
                    <a:pt x="375602" y="1531747"/>
                  </a:lnTo>
                  <a:lnTo>
                    <a:pt x="375602" y="1535557"/>
                  </a:lnTo>
                  <a:lnTo>
                    <a:pt x="374916" y="1539367"/>
                  </a:lnTo>
                  <a:lnTo>
                    <a:pt x="374916" y="1540637"/>
                  </a:lnTo>
                  <a:lnTo>
                    <a:pt x="376288" y="1540637"/>
                  </a:lnTo>
                  <a:lnTo>
                    <a:pt x="376974" y="1539367"/>
                  </a:lnTo>
                  <a:lnTo>
                    <a:pt x="377659" y="1534287"/>
                  </a:lnTo>
                  <a:lnTo>
                    <a:pt x="378345" y="1527937"/>
                  </a:lnTo>
                  <a:lnTo>
                    <a:pt x="379717" y="1522857"/>
                  </a:lnTo>
                  <a:lnTo>
                    <a:pt x="381088" y="1515237"/>
                  </a:lnTo>
                  <a:lnTo>
                    <a:pt x="381088" y="1508887"/>
                  </a:lnTo>
                  <a:lnTo>
                    <a:pt x="381774" y="1506347"/>
                  </a:lnTo>
                  <a:lnTo>
                    <a:pt x="381774" y="1502537"/>
                  </a:lnTo>
                  <a:lnTo>
                    <a:pt x="382460" y="1501267"/>
                  </a:lnTo>
                  <a:lnTo>
                    <a:pt x="382460" y="1496187"/>
                  </a:lnTo>
                  <a:lnTo>
                    <a:pt x="383832" y="1491107"/>
                  </a:lnTo>
                  <a:lnTo>
                    <a:pt x="383832" y="1483487"/>
                  </a:lnTo>
                  <a:close/>
                </a:path>
                <a:path w="3075940" h="2738120">
                  <a:moveTo>
                    <a:pt x="387946" y="2185797"/>
                  </a:moveTo>
                  <a:lnTo>
                    <a:pt x="387438" y="2185860"/>
                  </a:lnTo>
                  <a:lnTo>
                    <a:pt x="385889" y="2185860"/>
                  </a:lnTo>
                  <a:lnTo>
                    <a:pt x="385203" y="2187130"/>
                  </a:lnTo>
                  <a:lnTo>
                    <a:pt x="385203" y="2188400"/>
                  </a:lnTo>
                  <a:lnTo>
                    <a:pt x="385889" y="2188400"/>
                  </a:lnTo>
                  <a:lnTo>
                    <a:pt x="385203" y="2190940"/>
                  </a:lnTo>
                  <a:lnTo>
                    <a:pt x="383832" y="2198560"/>
                  </a:lnTo>
                  <a:lnTo>
                    <a:pt x="380403" y="2211260"/>
                  </a:lnTo>
                  <a:lnTo>
                    <a:pt x="380403" y="2213800"/>
                  </a:lnTo>
                  <a:lnTo>
                    <a:pt x="379717" y="2217610"/>
                  </a:lnTo>
                  <a:lnTo>
                    <a:pt x="379031" y="2220150"/>
                  </a:lnTo>
                  <a:lnTo>
                    <a:pt x="379031" y="2222690"/>
                  </a:lnTo>
                  <a:lnTo>
                    <a:pt x="378345" y="2225230"/>
                  </a:lnTo>
                  <a:lnTo>
                    <a:pt x="378345" y="2226500"/>
                  </a:lnTo>
                  <a:lnTo>
                    <a:pt x="377659" y="2230310"/>
                  </a:lnTo>
                  <a:lnTo>
                    <a:pt x="376288" y="2240470"/>
                  </a:lnTo>
                  <a:lnTo>
                    <a:pt x="374916" y="2248090"/>
                  </a:lnTo>
                  <a:lnTo>
                    <a:pt x="374230" y="2254440"/>
                  </a:lnTo>
                  <a:lnTo>
                    <a:pt x="372859" y="2262060"/>
                  </a:lnTo>
                  <a:lnTo>
                    <a:pt x="372859" y="2263330"/>
                  </a:lnTo>
                  <a:lnTo>
                    <a:pt x="374916" y="2263330"/>
                  </a:lnTo>
                  <a:lnTo>
                    <a:pt x="374916" y="2262060"/>
                  </a:lnTo>
                  <a:lnTo>
                    <a:pt x="376351" y="2254440"/>
                  </a:lnTo>
                  <a:lnTo>
                    <a:pt x="378968" y="2239200"/>
                  </a:lnTo>
                  <a:lnTo>
                    <a:pt x="380403" y="2231580"/>
                  </a:lnTo>
                  <a:lnTo>
                    <a:pt x="382460" y="2221420"/>
                  </a:lnTo>
                  <a:lnTo>
                    <a:pt x="382460" y="2218880"/>
                  </a:lnTo>
                  <a:lnTo>
                    <a:pt x="383832" y="2211260"/>
                  </a:lnTo>
                  <a:lnTo>
                    <a:pt x="383832" y="2209990"/>
                  </a:lnTo>
                  <a:lnTo>
                    <a:pt x="384517" y="2204910"/>
                  </a:lnTo>
                  <a:lnTo>
                    <a:pt x="385889" y="2199830"/>
                  </a:lnTo>
                  <a:lnTo>
                    <a:pt x="387261" y="2193480"/>
                  </a:lnTo>
                  <a:lnTo>
                    <a:pt x="387946" y="2187130"/>
                  </a:lnTo>
                  <a:lnTo>
                    <a:pt x="387946" y="2185797"/>
                  </a:lnTo>
                  <a:close/>
                </a:path>
                <a:path w="3075940" h="2738120">
                  <a:moveTo>
                    <a:pt x="387946" y="1644777"/>
                  </a:moveTo>
                  <a:lnTo>
                    <a:pt x="386575" y="1644777"/>
                  </a:lnTo>
                  <a:lnTo>
                    <a:pt x="386575" y="1647317"/>
                  </a:lnTo>
                  <a:lnTo>
                    <a:pt x="385889" y="1649857"/>
                  </a:lnTo>
                  <a:lnTo>
                    <a:pt x="384517" y="1661287"/>
                  </a:lnTo>
                  <a:lnTo>
                    <a:pt x="384517" y="1663827"/>
                  </a:lnTo>
                  <a:lnTo>
                    <a:pt x="383832" y="1665097"/>
                  </a:lnTo>
                  <a:lnTo>
                    <a:pt x="383832" y="1670177"/>
                  </a:lnTo>
                  <a:lnTo>
                    <a:pt x="383146" y="1672717"/>
                  </a:lnTo>
                  <a:lnTo>
                    <a:pt x="382460" y="1677797"/>
                  </a:lnTo>
                  <a:lnTo>
                    <a:pt x="382460" y="1682877"/>
                  </a:lnTo>
                  <a:lnTo>
                    <a:pt x="381774" y="1689227"/>
                  </a:lnTo>
                  <a:lnTo>
                    <a:pt x="381774" y="1690497"/>
                  </a:lnTo>
                  <a:lnTo>
                    <a:pt x="383146" y="1690497"/>
                  </a:lnTo>
                  <a:lnTo>
                    <a:pt x="383146" y="1689227"/>
                  </a:lnTo>
                  <a:lnTo>
                    <a:pt x="384517" y="1681607"/>
                  </a:lnTo>
                  <a:lnTo>
                    <a:pt x="384517" y="1675257"/>
                  </a:lnTo>
                  <a:lnTo>
                    <a:pt x="385203" y="1672717"/>
                  </a:lnTo>
                  <a:lnTo>
                    <a:pt x="385203" y="1667637"/>
                  </a:lnTo>
                  <a:lnTo>
                    <a:pt x="385889" y="1666367"/>
                  </a:lnTo>
                  <a:lnTo>
                    <a:pt x="385889" y="1663827"/>
                  </a:lnTo>
                  <a:lnTo>
                    <a:pt x="386575" y="1662557"/>
                  </a:lnTo>
                  <a:lnTo>
                    <a:pt x="386575" y="1660017"/>
                  </a:lnTo>
                  <a:lnTo>
                    <a:pt x="387261" y="1657477"/>
                  </a:lnTo>
                  <a:lnTo>
                    <a:pt x="387261" y="1646047"/>
                  </a:lnTo>
                  <a:lnTo>
                    <a:pt x="387946" y="1644777"/>
                  </a:lnTo>
                  <a:close/>
                </a:path>
                <a:path w="3075940" h="2738120">
                  <a:moveTo>
                    <a:pt x="387946" y="1449197"/>
                  </a:moveTo>
                  <a:lnTo>
                    <a:pt x="387261" y="1455547"/>
                  </a:lnTo>
                  <a:lnTo>
                    <a:pt x="387261" y="1465707"/>
                  </a:lnTo>
                  <a:lnTo>
                    <a:pt x="386575" y="1470787"/>
                  </a:lnTo>
                  <a:lnTo>
                    <a:pt x="386575" y="1474597"/>
                  </a:lnTo>
                  <a:lnTo>
                    <a:pt x="385203" y="1484757"/>
                  </a:lnTo>
                  <a:lnTo>
                    <a:pt x="385203" y="1488567"/>
                  </a:lnTo>
                  <a:lnTo>
                    <a:pt x="383832" y="1498727"/>
                  </a:lnTo>
                  <a:lnTo>
                    <a:pt x="383832" y="1503807"/>
                  </a:lnTo>
                  <a:lnTo>
                    <a:pt x="383146" y="1510157"/>
                  </a:lnTo>
                  <a:lnTo>
                    <a:pt x="382574" y="1516507"/>
                  </a:lnTo>
                  <a:lnTo>
                    <a:pt x="382460" y="1525397"/>
                  </a:lnTo>
                  <a:lnTo>
                    <a:pt x="381774" y="1534287"/>
                  </a:lnTo>
                  <a:lnTo>
                    <a:pt x="383146" y="1534287"/>
                  </a:lnTo>
                  <a:lnTo>
                    <a:pt x="385203" y="1505077"/>
                  </a:lnTo>
                  <a:lnTo>
                    <a:pt x="386575" y="1492377"/>
                  </a:lnTo>
                  <a:lnTo>
                    <a:pt x="386575" y="1483487"/>
                  </a:lnTo>
                  <a:lnTo>
                    <a:pt x="387261" y="1480947"/>
                  </a:lnTo>
                  <a:lnTo>
                    <a:pt x="387261" y="1474597"/>
                  </a:lnTo>
                  <a:lnTo>
                    <a:pt x="387946" y="1469517"/>
                  </a:lnTo>
                  <a:lnTo>
                    <a:pt x="387946" y="1449197"/>
                  </a:lnTo>
                  <a:close/>
                </a:path>
                <a:path w="3075940" h="2738120">
                  <a:moveTo>
                    <a:pt x="388632" y="1832737"/>
                  </a:moveTo>
                  <a:lnTo>
                    <a:pt x="387946" y="1832737"/>
                  </a:lnTo>
                  <a:lnTo>
                    <a:pt x="386575" y="1836547"/>
                  </a:lnTo>
                  <a:lnTo>
                    <a:pt x="385889" y="1840357"/>
                  </a:lnTo>
                  <a:lnTo>
                    <a:pt x="383832" y="1855597"/>
                  </a:lnTo>
                  <a:lnTo>
                    <a:pt x="383146" y="1858137"/>
                  </a:lnTo>
                  <a:lnTo>
                    <a:pt x="383146" y="1861947"/>
                  </a:lnTo>
                  <a:lnTo>
                    <a:pt x="381774" y="1867027"/>
                  </a:lnTo>
                  <a:lnTo>
                    <a:pt x="381774" y="1870837"/>
                  </a:lnTo>
                  <a:lnTo>
                    <a:pt x="381088" y="1873377"/>
                  </a:lnTo>
                  <a:lnTo>
                    <a:pt x="378968" y="1893697"/>
                  </a:lnTo>
                  <a:lnTo>
                    <a:pt x="378472" y="1898777"/>
                  </a:lnTo>
                  <a:lnTo>
                    <a:pt x="378345" y="1901317"/>
                  </a:lnTo>
                  <a:lnTo>
                    <a:pt x="379717" y="1901317"/>
                  </a:lnTo>
                  <a:lnTo>
                    <a:pt x="379717" y="1900047"/>
                  </a:lnTo>
                  <a:lnTo>
                    <a:pt x="380403" y="1894967"/>
                  </a:lnTo>
                  <a:lnTo>
                    <a:pt x="381774" y="1888617"/>
                  </a:lnTo>
                  <a:lnTo>
                    <a:pt x="382460" y="1880997"/>
                  </a:lnTo>
                  <a:lnTo>
                    <a:pt x="384517" y="1869567"/>
                  </a:lnTo>
                  <a:lnTo>
                    <a:pt x="384517" y="1867027"/>
                  </a:lnTo>
                  <a:lnTo>
                    <a:pt x="385203" y="1865757"/>
                  </a:lnTo>
                  <a:lnTo>
                    <a:pt x="385203" y="1860677"/>
                  </a:lnTo>
                  <a:lnTo>
                    <a:pt x="385889" y="1858137"/>
                  </a:lnTo>
                  <a:lnTo>
                    <a:pt x="385889" y="1855597"/>
                  </a:lnTo>
                  <a:lnTo>
                    <a:pt x="386575" y="1850517"/>
                  </a:lnTo>
                  <a:lnTo>
                    <a:pt x="386575" y="1845437"/>
                  </a:lnTo>
                  <a:lnTo>
                    <a:pt x="387261" y="1840357"/>
                  </a:lnTo>
                  <a:lnTo>
                    <a:pt x="387261" y="1837817"/>
                  </a:lnTo>
                  <a:lnTo>
                    <a:pt x="387946" y="1835277"/>
                  </a:lnTo>
                  <a:lnTo>
                    <a:pt x="388632" y="1834007"/>
                  </a:lnTo>
                  <a:lnTo>
                    <a:pt x="388632" y="1832737"/>
                  </a:lnTo>
                  <a:close/>
                </a:path>
                <a:path w="3075940" h="2738120">
                  <a:moveTo>
                    <a:pt x="388632" y="1538097"/>
                  </a:moveTo>
                  <a:lnTo>
                    <a:pt x="387261" y="1538097"/>
                  </a:lnTo>
                  <a:lnTo>
                    <a:pt x="387261" y="1539367"/>
                  </a:lnTo>
                  <a:lnTo>
                    <a:pt x="386575" y="1540637"/>
                  </a:lnTo>
                  <a:lnTo>
                    <a:pt x="386575" y="1541907"/>
                  </a:lnTo>
                  <a:lnTo>
                    <a:pt x="385889" y="1544447"/>
                  </a:lnTo>
                  <a:lnTo>
                    <a:pt x="385889" y="1546987"/>
                  </a:lnTo>
                  <a:lnTo>
                    <a:pt x="385203" y="1549527"/>
                  </a:lnTo>
                  <a:lnTo>
                    <a:pt x="384517" y="1550797"/>
                  </a:lnTo>
                  <a:lnTo>
                    <a:pt x="384517" y="1553337"/>
                  </a:lnTo>
                  <a:lnTo>
                    <a:pt x="383832" y="1555877"/>
                  </a:lnTo>
                  <a:lnTo>
                    <a:pt x="380403" y="1573657"/>
                  </a:lnTo>
                  <a:lnTo>
                    <a:pt x="380403" y="1576197"/>
                  </a:lnTo>
                  <a:lnTo>
                    <a:pt x="379031" y="1585087"/>
                  </a:lnTo>
                  <a:lnTo>
                    <a:pt x="379031" y="1588897"/>
                  </a:lnTo>
                  <a:lnTo>
                    <a:pt x="376974" y="1607947"/>
                  </a:lnTo>
                  <a:lnTo>
                    <a:pt x="376974" y="1609217"/>
                  </a:lnTo>
                  <a:lnTo>
                    <a:pt x="378345" y="1609217"/>
                  </a:lnTo>
                  <a:lnTo>
                    <a:pt x="379031" y="1607947"/>
                  </a:lnTo>
                  <a:lnTo>
                    <a:pt x="379666" y="1601597"/>
                  </a:lnTo>
                  <a:lnTo>
                    <a:pt x="380492" y="1595247"/>
                  </a:lnTo>
                  <a:lnTo>
                    <a:pt x="381444" y="1588897"/>
                  </a:lnTo>
                  <a:lnTo>
                    <a:pt x="382460" y="1582547"/>
                  </a:lnTo>
                  <a:lnTo>
                    <a:pt x="383146" y="1578737"/>
                  </a:lnTo>
                  <a:lnTo>
                    <a:pt x="383146" y="1574927"/>
                  </a:lnTo>
                  <a:lnTo>
                    <a:pt x="384517" y="1568577"/>
                  </a:lnTo>
                  <a:lnTo>
                    <a:pt x="384517" y="1566037"/>
                  </a:lnTo>
                  <a:lnTo>
                    <a:pt x="385203" y="1562227"/>
                  </a:lnTo>
                  <a:lnTo>
                    <a:pt x="385203" y="1559687"/>
                  </a:lnTo>
                  <a:lnTo>
                    <a:pt x="385889" y="1558417"/>
                  </a:lnTo>
                  <a:lnTo>
                    <a:pt x="385889" y="1555877"/>
                  </a:lnTo>
                  <a:lnTo>
                    <a:pt x="387946" y="1543177"/>
                  </a:lnTo>
                  <a:lnTo>
                    <a:pt x="388632" y="1541907"/>
                  </a:lnTo>
                  <a:lnTo>
                    <a:pt x="388632" y="1538097"/>
                  </a:lnTo>
                  <a:close/>
                </a:path>
                <a:path w="3075940" h="2738120">
                  <a:moveTo>
                    <a:pt x="388632" y="1070724"/>
                  </a:moveTo>
                  <a:lnTo>
                    <a:pt x="386575" y="1070724"/>
                  </a:lnTo>
                  <a:lnTo>
                    <a:pt x="387261" y="1071994"/>
                  </a:lnTo>
                  <a:lnTo>
                    <a:pt x="387261" y="1073264"/>
                  </a:lnTo>
                  <a:lnTo>
                    <a:pt x="386575" y="1074534"/>
                  </a:lnTo>
                  <a:lnTo>
                    <a:pt x="385203" y="1079614"/>
                  </a:lnTo>
                  <a:lnTo>
                    <a:pt x="385203" y="1082154"/>
                  </a:lnTo>
                  <a:lnTo>
                    <a:pt x="384517" y="1082154"/>
                  </a:lnTo>
                  <a:lnTo>
                    <a:pt x="384517" y="1083424"/>
                  </a:lnTo>
                  <a:lnTo>
                    <a:pt x="383146" y="1084694"/>
                  </a:lnTo>
                  <a:lnTo>
                    <a:pt x="383146" y="1087234"/>
                  </a:lnTo>
                  <a:lnTo>
                    <a:pt x="382460" y="1088504"/>
                  </a:lnTo>
                  <a:lnTo>
                    <a:pt x="382460" y="1091044"/>
                  </a:lnTo>
                  <a:lnTo>
                    <a:pt x="381774" y="1093584"/>
                  </a:lnTo>
                  <a:lnTo>
                    <a:pt x="381774" y="1096124"/>
                  </a:lnTo>
                  <a:lnTo>
                    <a:pt x="381088" y="1097394"/>
                  </a:lnTo>
                  <a:lnTo>
                    <a:pt x="381088" y="1098664"/>
                  </a:lnTo>
                  <a:lnTo>
                    <a:pt x="381774" y="1099934"/>
                  </a:lnTo>
                  <a:lnTo>
                    <a:pt x="382460" y="1099934"/>
                  </a:lnTo>
                  <a:lnTo>
                    <a:pt x="383146" y="1098664"/>
                  </a:lnTo>
                  <a:lnTo>
                    <a:pt x="383832" y="1094854"/>
                  </a:lnTo>
                  <a:lnTo>
                    <a:pt x="385203" y="1092314"/>
                  </a:lnTo>
                  <a:lnTo>
                    <a:pt x="385889" y="1087234"/>
                  </a:lnTo>
                  <a:lnTo>
                    <a:pt x="385889" y="1085964"/>
                  </a:lnTo>
                  <a:lnTo>
                    <a:pt x="386575" y="1084694"/>
                  </a:lnTo>
                  <a:lnTo>
                    <a:pt x="386575" y="1083424"/>
                  </a:lnTo>
                  <a:lnTo>
                    <a:pt x="387261" y="1082154"/>
                  </a:lnTo>
                  <a:lnTo>
                    <a:pt x="387261" y="1078344"/>
                  </a:lnTo>
                  <a:lnTo>
                    <a:pt x="387946" y="1078344"/>
                  </a:lnTo>
                  <a:lnTo>
                    <a:pt x="387946" y="1074534"/>
                  </a:lnTo>
                  <a:lnTo>
                    <a:pt x="388632" y="1074534"/>
                  </a:lnTo>
                  <a:lnTo>
                    <a:pt x="388632" y="1070724"/>
                  </a:lnTo>
                  <a:close/>
                </a:path>
                <a:path w="3075940" h="2738120">
                  <a:moveTo>
                    <a:pt x="388632" y="1058024"/>
                  </a:moveTo>
                  <a:lnTo>
                    <a:pt x="387261" y="1056754"/>
                  </a:lnTo>
                  <a:lnTo>
                    <a:pt x="385889" y="1056754"/>
                  </a:lnTo>
                  <a:lnTo>
                    <a:pt x="385889" y="1058024"/>
                  </a:lnTo>
                  <a:lnTo>
                    <a:pt x="385203" y="1060564"/>
                  </a:lnTo>
                  <a:lnTo>
                    <a:pt x="385203" y="1068184"/>
                  </a:lnTo>
                  <a:lnTo>
                    <a:pt x="385889" y="1069454"/>
                  </a:lnTo>
                  <a:lnTo>
                    <a:pt x="386575" y="1069454"/>
                  </a:lnTo>
                  <a:lnTo>
                    <a:pt x="387946" y="1066914"/>
                  </a:lnTo>
                  <a:lnTo>
                    <a:pt x="387946" y="1065644"/>
                  </a:lnTo>
                  <a:lnTo>
                    <a:pt x="388632" y="1063104"/>
                  </a:lnTo>
                  <a:lnTo>
                    <a:pt x="388632" y="1058024"/>
                  </a:lnTo>
                  <a:close/>
                </a:path>
                <a:path w="3075940" h="2738120">
                  <a:moveTo>
                    <a:pt x="389318" y="2278570"/>
                  </a:moveTo>
                  <a:lnTo>
                    <a:pt x="387946" y="2278570"/>
                  </a:lnTo>
                  <a:lnTo>
                    <a:pt x="387261" y="2282380"/>
                  </a:lnTo>
                  <a:lnTo>
                    <a:pt x="387261" y="2286190"/>
                  </a:lnTo>
                  <a:lnTo>
                    <a:pt x="386575" y="2288730"/>
                  </a:lnTo>
                  <a:lnTo>
                    <a:pt x="385889" y="2292540"/>
                  </a:lnTo>
                  <a:lnTo>
                    <a:pt x="385203" y="2293810"/>
                  </a:lnTo>
                  <a:lnTo>
                    <a:pt x="385203" y="2297620"/>
                  </a:lnTo>
                  <a:lnTo>
                    <a:pt x="384517" y="2300160"/>
                  </a:lnTo>
                  <a:lnTo>
                    <a:pt x="384517" y="2302700"/>
                  </a:lnTo>
                  <a:lnTo>
                    <a:pt x="383146" y="2306510"/>
                  </a:lnTo>
                  <a:lnTo>
                    <a:pt x="383146" y="2311590"/>
                  </a:lnTo>
                  <a:lnTo>
                    <a:pt x="381774" y="2320480"/>
                  </a:lnTo>
                  <a:lnTo>
                    <a:pt x="381774" y="2326830"/>
                  </a:lnTo>
                  <a:lnTo>
                    <a:pt x="383146" y="2326830"/>
                  </a:lnTo>
                  <a:lnTo>
                    <a:pt x="383146" y="2325560"/>
                  </a:lnTo>
                  <a:lnTo>
                    <a:pt x="383832" y="2320480"/>
                  </a:lnTo>
                  <a:lnTo>
                    <a:pt x="384517" y="2316670"/>
                  </a:lnTo>
                  <a:lnTo>
                    <a:pt x="385203" y="2311590"/>
                  </a:lnTo>
                  <a:lnTo>
                    <a:pt x="385203" y="2309050"/>
                  </a:lnTo>
                  <a:lnTo>
                    <a:pt x="385889" y="2306510"/>
                  </a:lnTo>
                  <a:lnTo>
                    <a:pt x="386575" y="2302700"/>
                  </a:lnTo>
                  <a:lnTo>
                    <a:pt x="386575" y="2301430"/>
                  </a:lnTo>
                  <a:lnTo>
                    <a:pt x="387261" y="2298890"/>
                  </a:lnTo>
                  <a:lnTo>
                    <a:pt x="387261" y="2295080"/>
                  </a:lnTo>
                  <a:lnTo>
                    <a:pt x="387946" y="2292540"/>
                  </a:lnTo>
                  <a:lnTo>
                    <a:pt x="388632" y="2282380"/>
                  </a:lnTo>
                  <a:lnTo>
                    <a:pt x="389318" y="2278570"/>
                  </a:lnTo>
                  <a:close/>
                </a:path>
                <a:path w="3075940" h="2738120">
                  <a:moveTo>
                    <a:pt x="389318" y="1610487"/>
                  </a:moveTo>
                  <a:lnTo>
                    <a:pt x="387261" y="1610487"/>
                  </a:lnTo>
                  <a:lnTo>
                    <a:pt x="387261" y="1613027"/>
                  </a:lnTo>
                  <a:lnTo>
                    <a:pt x="386575" y="1614297"/>
                  </a:lnTo>
                  <a:lnTo>
                    <a:pt x="386575" y="1616837"/>
                  </a:lnTo>
                  <a:lnTo>
                    <a:pt x="385889" y="1618107"/>
                  </a:lnTo>
                  <a:lnTo>
                    <a:pt x="385889" y="1620647"/>
                  </a:lnTo>
                  <a:lnTo>
                    <a:pt x="385203" y="1620647"/>
                  </a:lnTo>
                  <a:lnTo>
                    <a:pt x="385203" y="1628267"/>
                  </a:lnTo>
                  <a:lnTo>
                    <a:pt x="384517" y="1629537"/>
                  </a:lnTo>
                  <a:lnTo>
                    <a:pt x="384517" y="1630807"/>
                  </a:lnTo>
                  <a:lnTo>
                    <a:pt x="385889" y="1630807"/>
                  </a:lnTo>
                  <a:lnTo>
                    <a:pt x="386575" y="1628267"/>
                  </a:lnTo>
                  <a:lnTo>
                    <a:pt x="386575" y="1626997"/>
                  </a:lnTo>
                  <a:lnTo>
                    <a:pt x="387261" y="1625727"/>
                  </a:lnTo>
                  <a:lnTo>
                    <a:pt x="387261" y="1623187"/>
                  </a:lnTo>
                  <a:lnTo>
                    <a:pt x="387946" y="1623187"/>
                  </a:lnTo>
                  <a:lnTo>
                    <a:pt x="387946" y="1619377"/>
                  </a:lnTo>
                  <a:lnTo>
                    <a:pt x="388632" y="1619377"/>
                  </a:lnTo>
                  <a:lnTo>
                    <a:pt x="388632" y="1615567"/>
                  </a:lnTo>
                  <a:lnTo>
                    <a:pt x="389318" y="1613027"/>
                  </a:lnTo>
                  <a:lnTo>
                    <a:pt x="389318" y="1610487"/>
                  </a:lnTo>
                  <a:close/>
                </a:path>
                <a:path w="3075940" h="2738120">
                  <a:moveTo>
                    <a:pt x="389318" y="1188834"/>
                  </a:moveTo>
                  <a:lnTo>
                    <a:pt x="387946" y="1188834"/>
                  </a:lnTo>
                  <a:lnTo>
                    <a:pt x="387261" y="1190104"/>
                  </a:lnTo>
                  <a:lnTo>
                    <a:pt x="387261" y="1191374"/>
                  </a:lnTo>
                  <a:lnTo>
                    <a:pt x="386575" y="1193914"/>
                  </a:lnTo>
                  <a:lnTo>
                    <a:pt x="386575" y="1198994"/>
                  </a:lnTo>
                  <a:lnTo>
                    <a:pt x="385889" y="1200264"/>
                  </a:lnTo>
                  <a:lnTo>
                    <a:pt x="385889" y="1202804"/>
                  </a:lnTo>
                  <a:lnTo>
                    <a:pt x="385203" y="1204074"/>
                  </a:lnTo>
                  <a:lnTo>
                    <a:pt x="385203" y="1207884"/>
                  </a:lnTo>
                  <a:lnTo>
                    <a:pt x="384517" y="1209154"/>
                  </a:lnTo>
                  <a:lnTo>
                    <a:pt x="384517" y="1211694"/>
                  </a:lnTo>
                  <a:lnTo>
                    <a:pt x="383832" y="1216774"/>
                  </a:lnTo>
                  <a:lnTo>
                    <a:pt x="383832" y="1225905"/>
                  </a:lnTo>
                  <a:lnTo>
                    <a:pt x="385203" y="1225791"/>
                  </a:lnTo>
                  <a:lnTo>
                    <a:pt x="385203" y="1223124"/>
                  </a:lnTo>
                  <a:lnTo>
                    <a:pt x="385889" y="1220584"/>
                  </a:lnTo>
                  <a:lnTo>
                    <a:pt x="385889" y="1214234"/>
                  </a:lnTo>
                  <a:lnTo>
                    <a:pt x="386575" y="1211694"/>
                  </a:lnTo>
                  <a:lnTo>
                    <a:pt x="387261" y="1207884"/>
                  </a:lnTo>
                  <a:lnTo>
                    <a:pt x="387261" y="1205344"/>
                  </a:lnTo>
                  <a:lnTo>
                    <a:pt x="387946" y="1204074"/>
                  </a:lnTo>
                  <a:lnTo>
                    <a:pt x="387946" y="1201534"/>
                  </a:lnTo>
                  <a:lnTo>
                    <a:pt x="388632" y="1200264"/>
                  </a:lnTo>
                  <a:lnTo>
                    <a:pt x="388632" y="1190104"/>
                  </a:lnTo>
                  <a:lnTo>
                    <a:pt x="389318" y="1190104"/>
                  </a:lnTo>
                  <a:lnTo>
                    <a:pt x="389318" y="1188834"/>
                  </a:lnTo>
                  <a:close/>
                </a:path>
                <a:path w="3075940" h="2738120">
                  <a:moveTo>
                    <a:pt x="389318" y="1112634"/>
                  </a:moveTo>
                  <a:lnTo>
                    <a:pt x="388632" y="1111364"/>
                  </a:lnTo>
                  <a:lnTo>
                    <a:pt x="387946" y="1111364"/>
                  </a:lnTo>
                  <a:lnTo>
                    <a:pt x="387946" y="1112634"/>
                  </a:lnTo>
                  <a:lnTo>
                    <a:pt x="387261" y="1112634"/>
                  </a:lnTo>
                  <a:lnTo>
                    <a:pt x="386575" y="1113904"/>
                  </a:lnTo>
                  <a:lnTo>
                    <a:pt x="385889" y="1113904"/>
                  </a:lnTo>
                  <a:lnTo>
                    <a:pt x="385203" y="1115174"/>
                  </a:lnTo>
                  <a:lnTo>
                    <a:pt x="385203" y="1121524"/>
                  </a:lnTo>
                  <a:lnTo>
                    <a:pt x="387261" y="1121524"/>
                  </a:lnTo>
                  <a:lnTo>
                    <a:pt x="388632" y="1117714"/>
                  </a:lnTo>
                  <a:lnTo>
                    <a:pt x="388632" y="1115174"/>
                  </a:lnTo>
                  <a:lnTo>
                    <a:pt x="389318" y="1113904"/>
                  </a:lnTo>
                  <a:lnTo>
                    <a:pt x="389318" y="1112634"/>
                  </a:lnTo>
                  <a:close/>
                </a:path>
                <a:path w="3075940" h="2738120">
                  <a:moveTo>
                    <a:pt x="390004" y="1897507"/>
                  </a:moveTo>
                  <a:lnTo>
                    <a:pt x="389318" y="1897507"/>
                  </a:lnTo>
                  <a:lnTo>
                    <a:pt x="388632" y="1896237"/>
                  </a:lnTo>
                  <a:lnTo>
                    <a:pt x="387946" y="1896237"/>
                  </a:lnTo>
                  <a:lnTo>
                    <a:pt x="386575" y="1898777"/>
                  </a:lnTo>
                  <a:lnTo>
                    <a:pt x="386575" y="1901317"/>
                  </a:lnTo>
                  <a:lnTo>
                    <a:pt x="385889" y="1902587"/>
                  </a:lnTo>
                  <a:lnTo>
                    <a:pt x="385889" y="1914017"/>
                  </a:lnTo>
                  <a:lnTo>
                    <a:pt x="386575" y="1915287"/>
                  </a:lnTo>
                  <a:lnTo>
                    <a:pt x="387261" y="1915287"/>
                  </a:lnTo>
                  <a:lnTo>
                    <a:pt x="388632" y="1912747"/>
                  </a:lnTo>
                  <a:lnTo>
                    <a:pt x="388632" y="1910207"/>
                  </a:lnTo>
                  <a:lnTo>
                    <a:pt x="389318" y="1907667"/>
                  </a:lnTo>
                  <a:lnTo>
                    <a:pt x="389318" y="1898777"/>
                  </a:lnTo>
                  <a:lnTo>
                    <a:pt x="390004" y="1897507"/>
                  </a:lnTo>
                  <a:close/>
                </a:path>
                <a:path w="3075940" h="2738120">
                  <a:moveTo>
                    <a:pt x="390004" y="1691767"/>
                  </a:moveTo>
                  <a:lnTo>
                    <a:pt x="389318" y="1690497"/>
                  </a:lnTo>
                  <a:lnTo>
                    <a:pt x="388632" y="1690497"/>
                  </a:lnTo>
                  <a:lnTo>
                    <a:pt x="388632" y="1691767"/>
                  </a:lnTo>
                  <a:lnTo>
                    <a:pt x="387946" y="1698117"/>
                  </a:lnTo>
                  <a:lnTo>
                    <a:pt x="386575" y="1704467"/>
                  </a:lnTo>
                  <a:lnTo>
                    <a:pt x="385889" y="1710817"/>
                  </a:lnTo>
                  <a:lnTo>
                    <a:pt x="385203" y="1715897"/>
                  </a:lnTo>
                  <a:lnTo>
                    <a:pt x="384517" y="1719707"/>
                  </a:lnTo>
                  <a:lnTo>
                    <a:pt x="383832" y="1724787"/>
                  </a:lnTo>
                  <a:lnTo>
                    <a:pt x="383146" y="1727327"/>
                  </a:lnTo>
                  <a:lnTo>
                    <a:pt x="382460" y="1731137"/>
                  </a:lnTo>
                  <a:lnTo>
                    <a:pt x="382460" y="1734947"/>
                  </a:lnTo>
                  <a:lnTo>
                    <a:pt x="381774" y="1738757"/>
                  </a:lnTo>
                  <a:lnTo>
                    <a:pt x="381774" y="1742567"/>
                  </a:lnTo>
                  <a:lnTo>
                    <a:pt x="381088" y="1746377"/>
                  </a:lnTo>
                  <a:lnTo>
                    <a:pt x="380072" y="1755267"/>
                  </a:lnTo>
                  <a:lnTo>
                    <a:pt x="379120" y="1764157"/>
                  </a:lnTo>
                  <a:lnTo>
                    <a:pt x="378294" y="1773047"/>
                  </a:lnTo>
                  <a:lnTo>
                    <a:pt x="377748" y="1780667"/>
                  </a:lnTo>
                  <a:lnTo>
                    <a:pt x="377659" y="1783207"/>
                  </a:lnTo>
                  <a:lnTo>
                    <a:pt x="379031" y="1783207"/>
                  </a:lnTo>
                  <a:lnTo>
                    <a:pt x="379031" y="1781937"/>
                  </a:lnTo>
                  <a:lnTo>
                    <a:pt x="382460" y="1750187"/>
                  </a:lnTo>
                  <a:lnTo>
                    <a:pt x="383832" y="1743837"/>
                  </a:lnTo>
                  <a:lnTo>
                    <a:pt x="384517" y="1740027"/>
                  </a:lnTo>
                  <a:lnTo>
                    <a:pt x="384517" y="1737487"/>
                  </a:lnTo>
                  <a:lnTo>
                    <a:pt x="385203" y="1733677"/>
                  </a:lnTo>
                  <a:lnTo>
                    <a:pt x="387261" y="1718437"/>
                  </a:lnTo>
                  <a:lnTo>
                    <a:pt x="388162" y="1712087"/>
                  </a:lnTo>
                  <a:lnTo>
                    <a:pt x="390004" y="1691767"/>
                  </a:lnTo>
                  <a:close/>
                </a:path>
                <a:path w="3075940" h="2738120">
                  <a:moveTo>
                    <a:pt x="390004" y="1084694"/>
                  </a:moveTo>
                  <a:lnTo>
                    <a:pt x="388632" y="1084694"/>
                  </a:lnTo>
                  <a:lnTo>
                    <a:pt x="388632" y="1085964"/>
                  </a:lnTo>
                  <a:lnTo>
                    <a:pt x="387946" y="1087234"/>
                  </a:lnTo>
                  <a:lnTo>
                    <a:pt x="387946" y="1089774"/>
                  </a:lnTo>
                  <a:lnTo>
                    <a:pt x="386575" y="1092314"/>
                  </a:lnTo>
                  <a:lnTo>
                    <a:pt x="386575" y="1093584"/>
                  </a:lnTo>
                  <a:lnTo>
                    <a:pt x="385889" y="1094854"/>
                  </a:lnTo>
                  <a:lnTo>
                    <a:pt x="385889" y="1097394"/>
                  </a:lnTo>
                  <a:lnTo>
                    <a:pt x="385203" y="1097394"/>
                  </a:lnTo>
                  <a:lnTo>
                    <a:pt x="385203" y="1101204"/>
                  </a:lnTo>
                  <a:lnTo>
                    <a:pt x="384517" y="1102474"/>
                  </a:lnTo>
                  <a:lnTo>
                    <a:pt x="384517" y="1105014"/>
                  </a:lnTo>
                  <a:lnTo>
                    <a:pt x="385203" y="1106284"/>
                  </a:lnTo>
                  <a:lnTo>
                    <a:pt x="385889" y="1106284"/>
                  </a:lnTo>
                  <a:lnTo>
                    <a:pt x="386575" y="1105014"/>
                  </a:lnTo>
                  <a:lnTo>
                    <a:pt x="387946" y="1101204"/>
                  </a:lnTo>
                  <a:lnTo>
                    <a:pt x="387946" y="1097394"/>
                  </a:lnTo>
                  <a:lnTo>
                    <a:pt x="388632" y="1096124"/>
                  </a:lnTo>
                  <a:lnTo>
                    <a:pt x="388632" y="1091044"/>
                  </a:lnTo>
                  <a:lnTo>
                    <a:pt x="389318" y="1091044"/>
                  </a:lnTo>
                  <a:lnTo>
                    <a:pt x="390004" y="1087234"/>
                  </a:lnTo>
                  <a:lnTo>
                    <a:pt x="390004" y="1084694"/>
                  </a:lnTo>
                  <a:close/>
                </a:path>
                <a:path w="3075940" h="2738120">
                  <a:moveTo>
                    <a:pt x="390677" y="1376807"/>
                  </a:moveTo>
                  <a:lnTo>
                    <a:pt x="387946" y="1376807"/>
                  </a:lnTo>
                  <a:lnTo>
                    <a:pt x="387946" y="1379347"/>
                  </a:lnTo>
                  <a:lnTo>
                    <a:pt x="386575" y="1380617"/>
                  </a:lnTo>
                  <a:lnTo>
                    <a:pt x="386575" y="1383157"/>
                  </a:lnTo>
                  <a:lnTo>
                    <a:pt x="385203" y="1386967"/>
                  </a:lnTo>
                  <a:lnTo>
                    <a:pt x="385203" y="1389507"/>
                  </a:lnTo>
                  <a:lnTo>
                    <a:pt x="384517" y="1390777"/>
                  </a:lnTo>
                  <a:lnTo>
                    <a:pt x="384517" y="1393317"/>
                  </a:lnTo>
                  <a:lnTo>
                    <a:pt x="383832" y="1395857"/>
                  </a:lnTo>
                  <a:lnTo>
                    <a:pt x="383832" y="1399667"/>
                  </a:lnTo>
                  <a:lnTo>
                    <a:pt x="383146" y="1402207"/>
                  </a:lnTo>
                  <a:lnTo>
                    <a:pt x="385889" y="1404747"/>
                  </a:lnTo>
                  <a:lnTo>
                    <a:pt x="385203" y="1406017"/>
                  </a:lnTo>
                  <a:lnTo>
                    <a:pt x="385203" y="1407287"/>
                  </a:lnTo>
                  <a:lnTo>
                    <a:pt x="384517" y="1411097"/>
                  </a:lnTo>
                  <a:lnTo>
                    <a:pt x="384517" y="1414907"/>
                  </a:lnTo>
                  <a:lnTo>
                    <a:pt x="383146" y="1422527"/>
                  </a:lnTo>
                  <a:lnTo>
                    <a:pt x="383146" y="1426337"/>
                  </a:lnTo>
                  <a:lnTo>
                    <a:pt x="382460" y="1430147"/>
                  </a:lnTo>
                  <a:lnTo>
                    <a:pt x="383146" y="1431417"/>
                  </a:lnTo>
                  <a:lnTo>
                    <a:pt x="383832" y="1431417"/>
                  </a:lnTo>
                  <a:lnTo>
                    <a:pt x="383832" y="1430147"/>
                  </a:lnTo>
                  <a:lnTo>
                    <a:pt x="385889" y="1414907"/>
                  </a:lnTo>
                  <a:lnTo>
                    <a:pt x="387261" y="1407287"/>
                  </a:lnTo>
                  <a:lnTo>
                    <a:pt x="387261" y="1402207"/>
                  </a:lnTo>
                  <a:lnTo>
                    <a:pt x="387946" y="1400937"/>
                  </a:lnTo>
                  <a:lnTo>
                    <a:pt x="387946" y="1397127"/>
                  </a:lnTo>
                  <a:lnTo>
                    <a:pt x="388632" y="1395857"/>
                  </a:lnTo>
                  <a:lnTo>
                    <a:pt x="388632" y="1393317"/>
                  </a:lnTo>
                  <a:lnTo>
                    <a:pt x="390004" y="1381887"/>
                  </a:lnTo>
                  <a:lnTo>
                    <a:pt x="390004" y="1380617"/>
                  </a:lnTo>
                  <a:lnTo>
                    <a:pt x="390677" y="1379347"/>
                  </a:lnTo>
                  <a:lnTo>
                    <a:pt x="390677" y="1376807"/>
                  </a:lnTo>
                  <a:close/>
                </a:path>
                <a:path w="3075940" h="2738120">
                  <a:moveTo>
                    <a:pt x="391363" y="2420810"/>
                  </a:moveTo>
                  <a:lnTo>
                    <a:pt x="390004" y="2420810"/>
                  </a:lnTo>
                  <a:lnTo>
                    <a:pt x="390004" y="2423350"/>
                  </a:lnTo>
                  <a:lnTo>
                    <a:pt x="389318" y="2425890"/>
                  </a:lnTo>
                  <a:lnTo>
                    <a:pt x="389318" y="2427160"/>
                  </a:lnTo>
                  <a:lnTo>
                    <a:pt x="387946" y="2434780"/>
                  </a:lnTo>
                  <a:lnTo>
                    <a:pt x="387946" y="2437320"/>
                  </a:lnTo>
                  <a:lnTo>
                    <a:pt x="387261" y="2438590"/>
                  </a:lnTo>
                  <a:lnTo>
                    <a:pt x="386575" y="2442400"/>
                  </a:lnTo>
                  <a:lnTo>
                    <a:pt x="386575" y="2450020"/>
                  </a:lnTo>
                  <a:lnTo>
                    <a:pt x="389318" y="2450020"/>
                  </a:lnTo>
                  <a:lnTo>
                    <a:pt x="389318" y="2446210"/>
                  </a:lnTo>
                  <a:lnTo>
                    <a:pt x="390677" y="2439860"/>
                  </a:lnTo>
                  <a:lnTo>
                    <a:pt x="390677" y="2438590"/>
                  </a:lnTo>
                  <a:lnTo>
                    <a:pt x="391363" y="2436050"/>
                  </a:lnTo>
                  <a:lnTo>
                    <a:pt x="391363" y="2420810"/>
                  </a:lnTo>
                  <a:close/>
                </a:path>
                <a:path w="3075940" h="2738120">
                  <a:moveTo>
                    <a:pt x="392049" y="1408557"/>
                  </a:moveTo>
                  <a:lnTo>
                    <a:pt x="391363" y="1408557"/>
                  </a:lnTo>
                  <a:lnTo>
                    <a:pt x="391363" y="1409827"/>
                  </a:lnTo>
                  <a:lnTo>
                    <a:pt x="390677" y="1409827"/>
                  </a:lnTo>
                  <a:lnTo>
                    <a:pt x="389318" y="1414907"/>
                  </a:lnTo>
                  <a:lnTo>
                    <a:pt x="389318" y="1416177"/>
                  </a:lnTo>
                  <a:lnTo>
                    <a:pt x="388632" y="1416177"/>
                  </a:lnTo>
                  <a:lnTo>
                    <a:pt x="388632" y="1422527"/>
                  </a:lnTo>
                  <a:lnTo>
                    <a:pt x="387946" y="1423797"/>
                  </a:lnTo>
                  <a:lnTo>
                    <a:pt x="387946" y="1428877"/>
                  </a:lnTo>
                  <a:lnTo>
                    <a:pt x="388632" y="1430147"/>
                  </a:lnTo>
                  <a:lnTo>
                    <a:pt x="389318" y="1430147"/>
                  </a:lnTo>
                  <a:lnTo>
                    <a:pt x="389318" y="1428877"/>
                  </a:lnTo>
                  <a:lnTo>
                    <a:pt x="390004" y="1426337"/>
                  </a:lnTo>
                  <a:lnTo>
                    <a:pt x="390004" y="1425067"/>
                  </a:lnTo>
                  <a:lnTo>
                    <a:pt x="390677" y="1423797"/>
                  </a:lnTo>
                  <a:lnTo>
                    <a:pt x="390677" y="1422527"/>
                  </a:lnTo>
                  <a:lnTo>
                    <a:pt x="391363" y="1421257"/>
                  </a:lnTo>
                  <a:lnTo>
                    <a:pt x="391363" y="1416177"/>
                  </a:lnTo>
                  <a:lnTo>
                    <a:pt x="392049" y="1409827"/>
                  </a:lnTo>
                  <a:lnTo>
                    <a:pt x="392049" y="1408557"/>
                  </a:lnTo>
                  <a:close/>
                </a:path>
                <a:path w="3075940" h="2738120">
                  <a:moveTo>
                    <a:pt x="392734" y="1441577"/>
                  </a:moveTo>
                  <a:lnTo>
                    <a:pt x="392049" y="1441577"/>
                  </a:lnTo>
                  <a:lnTo>
                    <a:pt x="392049" y="1440307"/>
                  </a:lnTo>
                  <a:lnTo>
                    <a:pt x="391363" y="1440307"/>
                  </a:lnTo>
                  <a:lnTo>
                    <a:pt x="389318" y="1442847"/>
                  </a:lnTo>
                  <a:lnTo>
                    <a:pt x="388632" y="1444117"/>
                  </a:lnTo>
                  <a:lnTo>
                    <a:pt x="388632" y="1445387"/>
                  </a:lnTo>
                  <a:lnTo>
                    <a:pt x="387946" y="1449197"/>
                  </a:lnTo>
                  <a:lnTo>
                    <a:pt x="391363" y="1446657"/>
                  </a:lnTo>
                  <a:lnTo>
                    <a:pt x="391363" y="1444117"/>
                  </a:lnTo>
                  <a:lnTo>
                    <a:pt x="392049" y="1442847"/>
                  </a:lnTo>
                  <a:lnTo>
                    <a:pt x="392734" y="1442847"/>
                  </a:lnTo>
                  <a:lnTo>
                    <a:pt x="392734" y="1441577"/>
                  </a:lnTo>
                  <a:close/>
                </a:path>
                <a:path w="3075940" h="2738120">
                  <a:moveTo>
                    <a:pt x="394106" y="1122794"/>
                  </a:moveTo>
                  <a:lnTo>
                    <a:pt x="392734" y="1122794"/>
                  </a:lnTo>
                  <a:lnTo>
                    <a:pt x="392734" y="1126604"/>
                  </a:lnTo>
                  <a:lnTo>
                    <a:pt x="392049" y="1129144"/>
                  </a:lnTo>
                  <a:lnTo>
                    <a:pt x="389318" y="1141844"/>
                  </a:lnTo>
                  <a:lnTo>
                    <a:pt x="381088" y="1181214"/>
                  </a:lnTo>
                  <a:lnTo>
                    <a:pt x="381774" y="1182484"/>
                  </a:lnTo>
                  <a:lnTo>
                    <a:pt x="382460" y="1182484"/>
                  </a:lnTo>
                  <a:lnTo>
                    <a:pt x="383146" y="1181214"/>
                  </a:lnTo>
                  <a:lnTo>
                    <a:pt x="387261" y="1165974"/>
                  </a:lnTo>
                  <a:lnTo>
                    <a:pt x="388632" y="1158354"/>
                  </a:lnTo>
                  <a:lnTo>
                    <a:pt x="389318" y="1155814"/>
                  </a:lnTo>
                  <a:lnTo>
                    <a:pt x="390004" y="1154544"/>
                  </a:lnTo>
                  <a:lnTo>
                    <a:pt x="390677" y="1150734"/>
                  </a:lnTo>
                  <a:lnTo>
                    <a:pt x="390677" y="1148194"/>
                  </a:lnTo>
                  <a:lnTo>
                    <a:pt x="391363" y="1145654"/>
                  </a:lnTo>
                  <a:lnTo>
                    <a:pt x="391363" y="1143114"/>
                  </a:lnTo>
                  <a:lnTo>
                    <a:pt x="392049" y="1140574"/>
                  </a:lnTo>
                  <a:lnTo>
                    <a:pt x="392049" y="1138034"/>
                  </a:lnTo>
                  <a:lnTo>
                    <a:pt x="392734" y="1136764"/>
                  </a:lnTo>
                  <a:lnTo>
                    <a:pt x="392734" y="1134224"/>
                  </a:lnTo>
                  <a:lnTo>
                    <a:pt x="393420" y="1131684"/>
                  </a:lnTo>
                  <a:lnTo>
                    <a:pt x="393420" y="1129144"/>
                  </a:lnTo>
                  <a:lnTo>
                    <a:pt x="394106" y="1126604"/>
                  </a:lnTo>
                  <a:lnTo>
                    <a:pt x="394106" y="1122794"/>
                  </a:lnTo>
                  <a:close/>
                </a:path>
                <a:path w="3075940" h="2738120">
                  <a:moveTo>
                    <a:pt x="394792" y="2339530"/>
                  </a:moveTo>
                  <a:lnTo>
                    <a:pt x="393420" y="2339530"/>
                  </a:lnTo>
                  <a:lnTo>
                    <a:pt x="393420" y="2344610"/>
                  </a:lnTo>
                  <a:lnTo>
                    <a:pt x="392049" y="2352230"/>
                  </a:lnTo>
                  <a:lnTo>
                    <a:pt x="392049" y="2356040"/>
                  </a:lnTo>
                  <a:lnTo>
                    <a:pt x="390677" y="2362390"/>
                  </a:lnTo>
                  <a:lnTo>
                    <a:pt x="390677" y="2364930"/>
                  </a:lnTo>
                  <a:lnTo>
                    <a:pt x="390004" y="2367470"/>
                  </a:lnTo>
                  <a:lnTo>
                    <a:pt x="390004" y="2372550"/>
                  </a:lnTo>
                  <a:lnTo>
                    <a:pt x="389318" y="2376360"/>
                  </a:lnTo>
                  <a:lnTo>
                    <a:pt x="389318" y="2380170"/>
                  </a:lnTo>
                  <a:lnTo>
                    <a:pt x="388632" y="2386520"/>
                  </a:lnTo>
                  <a:lnTo>
                    <a:pt x="388632" y="2391600"/>
                  </a:lnTo>
                  <a:lnTo>
                    <a:pt x="387946" y="2396680"/>
                  </a:lnTo>
                  <a:lnTo>
                    <a:pt x="390004" y="2396680"/>
                  </a:lnTo>
                  <a:lnTo>
                    <a:pt x="390677" y="2390330"/>
                  </a:lnTo>
                  <a:lnTo>
                    <a:pt x="391363" y="2386520"/>
                  </a:lnTo>
                  <a:lnTo>
                    <a:pt x="392049" y="2380170"/>
                  </a:lnTo>
                  <a:lnTo>
                    <a:pt x="392734" y="2377630"/>
                  </a:lnTo>
                  <a:lnTo>
                    <a:pt x="392734" y="2373820"/>
                  </a:lnTo>
                  <a:lnTo>
                    <a:pt x="393420" y="2370010"/>
                  </a:lnTo>
                  <a:lnTo>
                    <a:pt x="393420" y="2359850"/>
                  </a:lnTo>
                  <a:lnTo>
                    <a:pt x="394106" y="2356040"/>
                  </a:lnTo>
                  <a:lnTo>
                    <a:pt x="394106" y="2352230"/>
                  </a:lnTo>
                  <a:lnTo>
                    <a:pt x="394792" y="2345880"/>
                  </a:lnTo>
                  <a:lnTo>
                    <a:pt x="394792" y="2339530"/>
                  </a:lnTo>
                  <a:close/>
                </a:path>
                <a:path w="3075940" h="2738120">
                  <a:moveTo>
                    <a:pt x="395478" y="1207884"/>
                  </a:moveTo>
                  <a:lnTo>
                    <a:pt x="394106" y="1205344"/>
                  </a:lnTo>
                  <a:lnTo>
                    <a:pt x="394106" y="1204074"/>
                  </a:lnTo>
                  <a:lnTo>
                    <a:pt x="393420" y="1204074"/>
                  </a:lnTo>
                  <a:lnTo>
                    <a:pt x="392049" y="1206614"/>
                  </a:lnTo>
                  <a:lnTo>
                    <a:pt x="392734" y="1206614"/>
                  </a:lnTo>
                  <a:lnTo>
                    <a:pt x="392734" y="1209154"/>
                  </a:lnTo>
                  <a:lnTo>
                    <a:pt x="392049" y="1215504"/>
                  </a:lnTo>
                  <a:lnTo>
                    <a:pt x="392049" y="1224394"/>
                  </a:lnTo>
                  <a:lnTo>
                    <a:pt x="392734" y="1221854"/>
                  </a:lnTo>
                  <a:lnTo>
                    <a:pt x="392734" y="1223124"/>
                  </a:lnTo>
                  <a:lnTo>
                    <a:pt x="394106" y="1223124"/>
                  </a:lnTo>
                  <a:lnTo>
                    <a:pt x="394106" y="1221854"/>
                  </a:lnTo>
                  <a:lnTo>
                    <a:pt x="394106" y="1220584"/>
                  </a:lnTo>
                  <a:lnTo>
                    <a:pt x="394792" y="1219314"/>
                  </a:lnTo>
                  <a:lnTo>
                    <a:pt x="394868" y="1217904"/>
                  </a:lnTo>
                  <a:lnTo>
                    <a:pt x="395478" y="1216774"/>
                  </a:lnTo>
                  <a:lnTo>
                    <a:pt x="395478" y="1207884"/>
                  </a:lnTo>
                  <a:close/>
                </a:path>
                <a:path w="3075940" h="2738120">
                  <a:moveTo>
                    <a:pt x="396849" y="1642237"/>
                  </a:moveTo>
                  <a:lnTo>
                    <a:pt x="395478" y="1642237"/>
                  </a:lnTo>
                  <a:lnTo>
                    <a:pt x="395478" y="1648587"/>
                  </a:lnTo>
                  <a:lnTo>
                    <a:pt x="394792" y="1652397"/>
                  </a:lnTo>
                  <a:lnTo>
                    <a:pt x="394792" y="1654937"/>
                  </a:lnTo>
                  <a:lnTo>
                    <a:pt x="394106" y="1658747"/>
                  </a:lnTo>
                  <a:lnTo>
                    <a:pt x="393420" y="1661287"/>
                  </a:lnTo>
                  <a:lnTo>
                    <a:pt x="393420" y="1663827"/>
                  </a:lnTo>
                  <a:lnTo>
                    <a:pt x="392734" y="1665097"/>
                  </a:lnTo>
                  <a:lnTo>
                    <a:pt x="392734" y="1667637"/>
                  </a:lnTo>
                  <a:lnTo>
                    <a:pt x="392049" y="1670177"/>
                  </a:lnTo>
                  <a:lnTo>
                    <a:pt x="392049" y="1673987"/>
                  </a:lnTo>
                  <a:lnTo>
                    <a:pt x="390004" y="1681607"/>
                  </a:lnTo>
                  <a:lnTo>
                    <a:pt x="389318" y="1685417"/>
                  </a:lnTo>
                  <a:lnTo>
                    <a:pt x="389318" y="1690497"/>
                  </a:lnTo>
                  <a:lnTo>
                    <a:pt x="391363" y="1690497"/>
                  </a:lnTo>
                  <a:lnTo>
                    <a:pt x="392049" y="1684147"/>
                  </a:lnTo>
                  <a:lnTo>
                    <a:pt x="393420" y="1679067"/>
                  </a:lnTo>
                  <a:lnTo>
                    <a:pt x="394106" y="1673987"/>
                  </a:lnTo>
                  <a:lnTo>
                    <a:pt x="394792" y="1671447"/>
                  </a:lnTo>
                  <a:lnTo>
                    <a:pt x="394792" y="1668907"/>
                  </a:lnTo>
                  <a:lnTo>
                    <a:pt x="395478" y="1666367"/>
                  </a:lnTo>
                  <a:lnTo>
                    <a:pt x="395478" y="1665097"/>
                  </a:lnTo>
                  <a:lnTo>
                    <a:pt x="396163" y="1663827"/>
                  </a:lnTo>
                  <a:lnTo>
                    <a:pt x="396163" y="1662557"/>
                  </a:lnTo>
                  <a:lnTo>
                    <a:pt x="396849" y="1658747"/>
                  </a:lnTo>
                  <a:lnTo>
                    <a:pt x="396849" y="1642237"/>
                  </a:lnTo>
                  <a:close/>
                </a:path>
                <a:path w="3075940" h="2738120">
                  <a:moveTo>
                    <a:pt x="397535" y="1822577"/>
                  </a:moveTo>
                  <a:lnTo>
                    <a:pt x="396163" y="1822577"/>
                  </a:lnTo>
                  <a:lnTo>
                    <a:pt x="396163" y="1823847"/>
                  </a:lnTo>
                  <a:lnTo>
                    <a:pt x="395478" y="1827657"/>
                  </a:lnTo>
                  <a:lnTo>
                    <a:pt x="394106" y="1836547"/>
                  </a:lnTo>
                  <a:lnTo>
                    <a:pt x="394106" y="1840357"/>
                  </a:lnTo>
                  <a:lnTo>
                    <a:pt x="393420" y="1841627"/>
                  </a:lnTo>
                  <a:lnTo>
                    <a:pt x="393420" y="1844167"/>
                  </a:lnTo>
                  <a:lnTo>
                    <a:pt x="392734" y="1846707"/>
                  </a:lnTo>
                  <a:lnTo>
                    <a:pt x="392734" y="1847977"/>
                  </a:lnTo>
                  <a:lnTo>
                    <a:pt x="392049" y="1851787"/>
                  </a:lnTo>
                  <a:lnTo>
                    <a:pt x="392049" y="1854327"/>
                  </a:lnTo>
                  <a:lnTo>
                    <a:pt x="391363" y="1858137"/>
                  </a:lnTo>
                  <a:lnTo>
                    <a:pt x="391363" y="1861947"/>
                  </a:lnTo>
                  <a:lnTo>
                    <a:pt x="390004" y="1872107"/>
                  </a:lnTo>
                  <a:lnTo>
                    <a:pt x="390004" y="1873377"/>
                  </a:lnTo>
                  <a:lnTo>
                    <a:pt x="392049" y="1873377"/>
                  </a:lnTo>
                  <a:lnTo>
                    <a:pt x="392049" y="1872107"/>
                  </a:lnTo>
                  <a:lnTo>
                    <a:pt x="393420" y="1865757"/>
                  </a:lnTo>
                  <a:lnTo>
                    <a:pt x="394106" y="1859407"/>
                  </a:lnTo>
                  <a:lnTo>
                    <a:pt x="395478" y="1851787"/>
                  </a:lnTo>
                  <a:lnTo>
                    <a:pt x="395478" y="1850517"/>
                  </a:lnTo>
                  <a:lnTo>
                    <a:pt x="396163" y="1846707"/>
                  </a:lnTo>
                  <a:lnTo>
                    <a:pt x="396163" y="1842897"/>
                  </a:lnTo>
                  <a:lnTo>
                    <a:pt x="396849" y="1840357"/>
                  </a:lnTo>
                  <a:lnTo>
                    <a:pt x="396951" y="1835277"/>
                  </a:lnTo>
                  <a:lnTo>
                    <a:pt x="397433" y="1828927"/>
                  </a:lnTo>
                  <a:lnTo>
                    <a:pt x="397535" y="1822577"/>
                  </a:lnTo>
                  <a:close/>
                </a:path>
                <a:path w="3075940" h="2738120">
                  <a:moveTo>
                    <a:pt x="398221" y="1535557"/>
                  </a:moveTo>
                  <a:lnTo>
                    <a:pt x="397535" y="1535557"/>
                  </a:lnTo>
                  <a:lnTo>
                    <a:pt x="397535" y="1536827"/>
                  </a:lnTo>
                  <a:lnTo>
                    <a:pt x="396849" y="1536827"/>
                  </a:lnTo>
                  <a:lnTo>
                    <a:pt x="396849" y="1538097"/>
                  </a:lnTo>
                  <a:lnTo>
                    <a:pt x="396163" y="1538097"/>
                  </a:lnTo>
                  <a:lnTo>
                    <a:pt x="396163" y="1539367"/>
                  </a:lnTo>
                  <a:lnTo>
                    <a:pt x="392049" y="1562227"/>
                  </a:lnTo>
                  <a:lnTo>
                    <a:pt x="391363" y="1564767"/>
                  </a:lnTo>
                  <a:lnTo>
                    <a:pt x="391363" y="1569847"/>
                  </a:lnTo>
                  <a:lnTo>
                    <a:pt x="390677" y="1572387"/>
                  </a:lnTo>
                  <a:lnTo>
                    <a:pt x="390004" y="1576197"/>
                  </a:lnTo>
                  <a:lnTo>
                    <a:pt x="385889" y="1604137"/>
                  </a:lnTo>
                  <a:lnTo>
                    <a:pt x="385889" y="1605407"/>
                  </a:lnTo>
                  <a:lnTo>
                    <a:pt x="387946" y="1605407"/>
                  </a:lnTo>
                  <a:lnTo>
                    <a:pt x="389318" y="1599057"/>
                  </a:lnTo>
                  <a:lnTo>
                    <a:pt x="390004" y="1592707"/>
                  </a:lnTo>
                  <a:lnTo>
                    <a:pt x="392049" y="1581277"/>
                  </a:lnTo>
                  <a:lnTo>
                    <a:pt x="392734" y="1576197"/>
                  </a:lnTo>
                  <a:lnTo>
                    <a:pt x="393420" y="1572387"/>
                  </a:lnTo>
                  <a:lnTo>
                    <a:pt x="394106" y="1569847"/>
                  </a:lnTo>
                  <a:lnTo>
                    <a:pt x="394106" y="1567307"/>
                  </a:lnTo>
                  <a:lnTo>
                    <a:pt x="394792" y="1564767"/>
                  </a:lnTo>
                  <a:lnTo>
                    <a:pt x="394792" y="1562227"/>
                  </a:lnTo>
                  <a:lnTo>
                    <a:pt x="395478" y="1559687"/>
                  </a:lnTo>
                  <a:lnTo>
                    <a:pt x="395478" y="1558417"/>
                  </a:lnTo>
                  <a:lnTo>
                    <a:pt x="396163" y="1555877"/>
                  </a:lnTo>
                  <a:lnTo>
                    <a:pt x="396163" y="1553337"/>
                  </a:lnTo>
                  <a:lnTo>
                    <a:pt x="396773" y="1551076"/>
                  </a:lnTo>
                  <a:lnTo>
                    <a:pt x="396849" y="1548257"/>
                  </a:lnTo>
                  <a:lnTo>
                    <a:pt x="397535" y="1545717"/>
                  </a:lnTo>
                  <a:lnTo>
                    <a:pt x="397535" y="1543177"/>
                  </a:lnTo>
                  <a:lnTo>
                    <a:pt x="398221" y="1539367"/>
                  </a:lnTo>
                  <a:lnTo>
                    <a:pt x="398221" y="1535557"/>
                  </a:lnTo>
                  <a:close/>
                </a:path>
                <a:path w="3075940" h="2738120">
                  <a:moveTo>
                    <a:pt x="399592" y="2371280"/>
                  </a:moveTo>
                  <a:lnTo>
                    <a:pt x="398221" y="2371280"/>
                  </a:lnTo>
                  <a:lnTo>
                    <a:pt x="398221" y="2373820"/>
                  </a:lnTo>
                  <a:lnTo>
                    <a:pt x="397535" y="2376360"/>
                  </a:lnTo>
                  <a:lnTo>
                    <a:pt x="397535" y="2380170"/>
                  </a:lnTo>
                  <a:lnTo>
                    <a:pt x="396849" y="2381440"/>
                  </a:lnTo>
                  <a:lnTo>
                    <a:pt x="396849" y="2390330"/>
                  </a:lnTo>
                  <a:lnTo>
                    <a:pt x="396163" y="2391600"/>
                  </a:lnTo>
                  <a:lnTo>
                    <a:pt x="395478" y="2397950"/>
                  </a:lnTo>
                  <a:lnTo>
                    <a:pt x="395478" y="2405570"/>
                  </a:lnTo>
                  <a:lnTo>
                    <a:pt x="396849" y="2405570"/>
                  </a:lnTo>
                  <a:lnTo>
                    <a:pt x="396849" y="2403030"/>
                  </a:lnTo>
                  <a:lnTo>
                    <a:pt x="398221" y="2392870"/>
                  </a:lnTo>
                  <a:lnTo>
                    <a:pt x="398221" y="2391600"/>
                  </a:lnTo>
                  <a:lnTo>
                    <a:pt x="398907" y="2389060"/>
                  </a:lnTo>
                  <a:lnTo>
                    <a:pt x="398907" y="2380170"/>
                  </a:lnTo>
                  <a:lnTo>
                    <a:pt x="399592" y="2378900"/>
                  </a:lnTo>
                  <a:lnTo>
                    <a:pt x="399592" y="2371280"/>
                  </a:lnTo>
                  <a:close/>
                </a:path>
                <a:path w="3075940" h="2738120">
                  <a:moveTo>
                    <a:pt x="399592" y="1733677"/>
                  </a:moveTo>
                  <a:lnTo>
                    <a:pt x="396849" y="1733677"/>
                  </a:lnTo>
                  <a:lnTo>
                    <a:pt x="397535" y="1734947"/>
                  </a:lnTo>
                  <a:lnTo>
                    <a:pt x="396163" y="1734947"/>
                  </a:lnTo>
                  <a:lnTo>
                    <a:pt x="395478" y="1736217"/>
                  </a:lnTo>
                  <a:lnTo>
                    <a:pt x="395478" y="1738757"/>
                  </a:lnTo>
                  <a:lnTo>
                    <a:pt x="394792" y="1738757"/>
                  </a:lnTo>
                  <a:lnTo>
                    <a:pt x="394792" y="1742567"/>
                  </a:lnTo>
                  <a:lnTo>
                    <a:pt x="394106" y="1743837"/>
                  </a:lnTo>
                  <a:lnTo>
                    <a:pt x="394106" y="1746377"/>
                  </a:lnTo>
                  <a:lnTo>
                    <a:pt x="393420" y="1748917"/>
                  </a:lnTo>
                  <a:lnTo>
                    <a:pt x="393420" y="1751457"/>
                  </a:lnTo>
                  <a:lnTo>
                    <a:pt x="392734" y="1753997"/>
                  </a:lnTo>
                  <a:lnTo>
                    <a:pt x="392734" y="1755267"/>
                  </a:lnTo>
                  <a:lnTo>
                    <a:pt x="391363" y="1764157"/>
                  </a:lnTo>
                  <a:lnTo>
                    <a:pt x="391363" y="1770507"/>
                  </a:lnTo>
                  <a:lnTo>
                    <a:pt x="393420" y="1770507"/>
                  </a:lnTo>
                  <a:lnTo>
                    <a:pt x="395478" y="1760347"/>
                  </a:lnTo>
                  <a:lnTo>
                    <a:pt x="396163" y="1757807"/>
                  </a:lnTo>
                  <a:lnTo>
                    <a:pt x="396163" y="1755267"/>
                  </a:lnTo>
                  <a:lnTo>
                    <a:pt x="396849" y="1752727"/>
                  </a:lnTo>
                  <a:lnTo>
                    <a:pt x="396849" y="1751457"/>
                  </a:lnTo>
                  <a:lnTo>
                    <a:pt x="397535" y="1750187"/>
                  </a:lnTo>
                  <a:lnTo>
                    <a:pt x="397535" y="1748917"/>
                  </a:lnTo>
                  <a:lnTo>
                    <a:pt x="398221" y="1747647"/>
                  </a:lnTo>
                  <a:lnTo>
                    <a:pt x="398322" y="1745107"/>
                  </a:lnTo>
                  <a:lnTo>
                    <a:pt x="398907" y="1737487"/>
                  </a:lnTo>
                  <a:lnTo>
                    <a:pt x="399592" y="1734947"/>
                  </a:lnTo>
                  <a:lnTo>
                    <a:pt x="399592" y="1733677"/>
                  </a:lnTo>
                  <a:close/>
                </a:path>
                <a:path w="3075940" h="2738120">
                  <a:moveTo>
                    <a:pt x="400964" y="1569847"/>
                  </a:moveTo>
                  <a:lnTo>
                    <a:pt x="400278" y="1568577"/>
                  </a:lnTo>
                  <a:lnTo>
                    <a:pt x="398907" y="1568577"/>
                  </a:lnTo>
                  <a:lnTo>
                    <a:pt x="398221" y="1573657"/>
                  </a:lnTo>
                  <a:lnTo>
                    <a:pt x="394792" y="1593977"/>
                  </a:lnTo>
                  <a:lnTo>
                    <a:pt x="394792" y="1596517"/>
                  </a:lnTo>
                  <a:lnTo>
                    <a:pt x="394106" y="1600327"/>
                  </a:lnTo>
                  <a:lnTo>
                    <a:pt x="393420" y="1602867"/>
                  </a:lnTo>
                  <a:lnTo>
                    <a:pt x="393420" y="1605407"/>
                  </a:lnTo>
                  <a:lnTo>
                    <a:pt x="392734" y="1609217"/>
                  </a:lnTo>
                  <a:lnTo>
                    <a:pt x="392645" y="1613027"/>
                  </a:lnTo>
                  <a:lnTo>
                    <a:pt x="390779" y="1637157"/>
                  </a:lnTo>
                  <a:lnTo>
                    <a:pt x="390677" y="1639697"/>
                  </a:lnTo>
                  <a:lnTo>
                    <a:pt x="392049" y="1639697"/>
                  </a:lnTo>
                  <a:lnTo>
                    <a:pt x="392125" y="1637792"/>
                  </a:lnTo>
                  <a:lnTo>
                    <a:pt x="392734" y="1632077"/>
                  </a:lnTo>
                  <a:lnTo>
                    <a:pt x="393420" y="1624457"/>
                  </a:lnTo>
                  <a:lnTo>
                    <a:pt x="394106" y="1618107"/>
                  </a:lnTo>
                  <a:lnTo>
                    <a:pt x="396163" y="1602867"/>
                  </a:lnTo>
                  <a:lnTo>
                    <a:pt x="396163" y="1600327"/>
                  </a:lnTo>
                  <a:lnTo>
                    <a:pt x="396849" y="1596517"/>
                  </a:lnTo>
                  <a:lnTo>
                    <a:pt x="396976" y="1592707"/>
                  </a:lnTo>
                  <a:lnTo>
                    <a:pt x="398907" y="1573657"/>
                  </a:lnTo>
                  <a:lnTo>
                    <a:pt x="400964" y="1569847"/>
                  </a:lnTo>
                  <a:close/>
                </a:path>
                <a:path w="3075940" h="2738120">
                  <a:moveTo>
                    <a:pt x="400964" y="1442847"/>
                  </a:moveTo>
                  <a:lnTo>
                    <a:pt x="400278" y="1442847"/>
                  </a:lnTo>
                  <a:lnTo>
                    <a:pt x="398907" y="1444117"/>
                  </a:lnTo>
                  <a:lnTo>
                    <a:pt x="398907" y="1449197"/>
                  </a:lnTo>
                  <a:lnTo>
                    <a:pt x="397535" y="1461897"/>
                  </a:lnTo>
                  <a:lnTo>
                    <a:pt x="397535" y="1465707"/>
                  </a:lnTo>
                  <a:lnTo>
                    <a:pt x="396849" y="1469517"/>
                  </a:lnTo>
                  <a:lnTo>
                    <a:pt x="396849" y="1477137"/>
                  </a:lnTo>
                  <a:lnTo>
                    <a:pt x="396163" y="1480947"/>
                  </a:lnTo>
                  <a:lnTo>
                    <a:pt x="396163" y="1488567"/>
                  </a:lnTo>
                  <a:lnTo>
                    <a:pt x="395478" y="1493647"/>
                  </a:lnTo>
                  <a:lnTo>
                    <a:pt x="395478" y="1503807"/>
                  </a:lnTo>
                  <a:lnTo>
                    <a:pt x="394106" y="1516507"/>
                  </a:lnTo>
                  <a:lnTo>
                    <a:pt x="396163" y="1516507"/>
                  </a:lnTo>
                  <a:lnTo>
                    <a:pt x="397535" y="1503807"/>
                  </a:lnTo>
                  <a:lnTo>
                    <a:pt x="397535" y="1496187"/>
                  </a:lnTo>
                  <a:lnTo>
                    <a:pt x="398221" y="1492377"/>
                  </a:lnTo>
                  <a:lnTo>
                    <a:pt x="398221" y="1487297"/>
                  </a:lnTo>
                  <a:lnTo>
                    <a:pt x="398907" y="1483487"/>
                  </a:lnTo>
                  <a:lnTo>
                    <a:pt x="398907" y="1479677"/>
                  </a:lnTo>
                  <a:lnTo>
                    <a:pt x="399592" y="1475867"/>
                  </a:lnTo>
                  <a:lnTo>
                    <a:pt x="399592" y="1469517"/>
                  </a:lnTo>
                  <a:lnTo>
                    <a:pt x="400278" y="1465707"/>
                  </a:lnTo>
                  <a:lnTo>
                    <a:pt x="400342" y="1460627"/>
                  </a:lnTo>
                  <a:lnTo>
                    <a:pt x="400837" y="1450467"/>
                  </a:lnTo>
                  <a:lnTo>
                    <a:pt x="400964" y="1442847"/>
                  </a:lnTo>
                  <a:close/>
                </a:path>
                <a:path w="3075940" h="2738120">
                  <a:moveTo>
                    <a:pt x="400964" y="1395857"/>
                  </a:moveTo>
                  <a:lnTo>
                    <a:pt x="399592" y="1395857"/>
                  </a:lnTo>
                  <a:lnTo>
                    <a:pt x="399592" y="1399667"/>
                  </a:lnTo>
                  <a:lnTo>
                    <a:pt x="398907" y="1400937"/>
                  </a:lnTo>
                  <a:lnTo>
                    <a:pt x="398221" y="1404747"/>
                  </a:lnTo>
                  <a:lnTo>
                    <a:pt x="398221" y="1407287"/>
                  </a:lnTo>
                  <a:lnTo>
                    <a:pt x="397535" y="1407287"/>
                  </a:lnTo>
                  <a:lnTo>
                    <a:pt x="397535" y="1411097"/>
                  </a:lnTo>
                  <a:lnTo>
                    <a:pt x="396849" y="1412367"/>
                  </a:lnTo>
                  <a:lnTo>
                    <a:pt x="396849" y="1414907"/>
                  </a:lnTo>
                  <a:lnTo>
                    <a:pt x="396163" y="1416177"/>
                  </a:lnTo>
                  <a:lnTo>
                    <a:pt x="396163" y="1422527"/>
                  </a:lnTo>
                  <a:lnTo>
                    <a:pt x="395478" y="1425067"/>
                  </a:lnTo>
                  <a:lnTo>
                    <a:pt x="395478" y="1427607"/>
                  </a:lnTo>
                  <a:lnTo>
                    <a:pt x="394106" y="1430147"/>
                  </a:lnTo>
                  <a:lnTo>
                    <a:pt x="396163" y="1430147"/>
                  </a:lnTo>
                  <a:lnTo>
                    <a:pt x="396849" y="1427607"/>
                  </a:lnTo>
                  <a:lnTo>
                    <a:pt x="396849" y="1425067"/>
                  </a:lnTo>
                  <a:lnTo>
                    <a:pt x="397535" y="1422527"/>
                  </a:lnTo>
                  <a:lnTo>
                    <a:pt x="397535" y="1421257"/>
                  </a:lnTo>
                  <a:lnTo>
                    <a:pt x="398221" y="1417447"/>
                  </a:lnTo>
                  <a:lnTo>
                    <a:pt x="398907" y="1416177"/>
                  </a:lnTo>
                  <a:lnTo>
                    <a:pt x="398907" y="1414907"/>
                  </a:lnTo>
                  <a:lnTo>
                    <a:pt x="399592" y="1413637"/>
                  </a:lnTo>
                  <a:lnTo>
                    <a:pt x="399592" y="1408557"/>
                  </a:lnTo>
                  <a:lnTo>
                    <a:pt x="400278" y="1407287"/>
                  </a:lnTo>
                  <a:lnTo>
                    <a:pt x="400278" y="1406017"/>
                  </a:lnTo>
                  <a:lnTo>
                    <a:pt x="400964" y="1403477"/>
                  </a:lnTo>
                  <a:lnTo>
                    <a:pt x="400964" y="1395857"/>
                  </a:lnTo>
                  <a:close/>
                </a:path>
                <a:path w="3075940" h="2738120">
                  <a:moveTo>
                    <a:pt x="403021" y="1157084"/>
                  </a:moveTo>
                  <a:lnTo>
                    <a:pt x="401650" y="1157084"/>
                  </a:lnTo>
                  <a:lnTo>
                    <a:pt x="401650" y="1158354"/>
                  </a:lnTo>
                  <a:lnTo>
                    <a:pt x="400964" y="1159624"/>
                  </a:lnTo>
                  <a:lnTo>
                    <a:pt x="400278" y="1165974"/>
                  </a:lnTo>
                  <a:lnTo>
                    <a:pt x="399592" y="1167244"/>
                  </a:lnTo>
                  <a:lnTo>
                    <a:pt x="398221" y="1172324"/>
                  </a:lnTo>
                  <a:lnTo>
                    <a:pt x="398221" y="1177404"/>
                  </a:lnTo>
                  <a:lnTo>
                    <a:pt x="397535" y="1178674"/>
                  </a:lnTo>
                  <a:lnTo>
                    <a:pt x="397535" y="1181214"/>
                  </a:lnTo>
                  <a:lnTo>
                    <a:pt x="396849" y="1183754"/>
                  </a:lnTo>
                  <a:lnTo>
                    <a:pt x="396849" y="1186294"/>
                  </a:lnTo>
                  <a:lnTo>
                    <a:pt x="396163" y="1188834"/>
                  </a:lnTo>
                  <a:lnTo>
                    <a:pt x="395478" y="1192644"/>
                  </a:lnTo>
                  <a:lnTo>
                    <a:pt x="395478" y="1197724"/>
                  </a:lnTo>
                  <a:lnTo>
                    <a:pt x="394792" y="1201534"/>
                  </a:lnTo>
                  <a:lnTo>
                    <a:pt x="395478" y="1202804"/>
                  </a:lnTo>
                  <a:lnTo>
                    <a:pt x="396849" y="1201534"/>
                  </a:lnTo>
                  <a:lnTo>
                    <a:pt x="398907" y="1188834"/>
                  </a:lnTo>
                  <a:lnTo>
                    <a:pt x="399592" y="1186294"/>
                  </a:lnTo>
                  <a:lnTo>
                    <a:pt x="399592" y="1183754"/>
                  </a:lnTo>
                  <a:lnTo>
                    <a:pt x="400278" y="1181214"/>
                  </a:lnTo>
                  <a:lnTo>
                    <a:pt x="400278" y="1178674"/>
                  </a:lnTo>
                  <a:lnTo>
                    <a:pt x="400964" y="1177404"/>
                  </a:lnTo>
                  <a:lnTo>
                    <a:pt x="400964" y="1174864"/>
                  </a:lnTo>
                  <a:lnTo>
                    <a:pt x="401650" y="1172324"/>
                  </a:lnTo>
                  <a:lnTo>
                    <a:pt x="401650" y="1169784"/>
                  </a:lnTo>
                  <a:lnTo>
                    <a:pt x="402336" y="1167244"/>
                  </a:lnTo>
                  <a:lnTo>
                    <a:pt x="402336" y="1165974"/>
                  </a:lnTo>
                  <a:lnTo>
                    <a:pt x="403021" y="1160894"/>
                  </a:lnTo>
                  <a:lnTo>
                    <a:pt x="403021" y="1157084"/>
                  </a:lnTo>
                  <a:close/>
                </a:path>
                <a:path w="3075940" h="2738120">
                  <a:moveTo>
                    <a:pt x="403707" y="1736217"/>
                  </a:moveTo>
                  <a:lnTo>
                    <a:pt x="403021" y="1733677"/>
                  </a:lnTo>
                  <a:lnTo>
                    <a:pt x="401650" y="1733677"/>
                  </a:lnTo>
                  <a:lnTo>
                    <a:pt x="401650" y="1737487"/>
                  </a:lnTo>
                  <a:lnTo>
                    <a:pt x="398221" y="1757807"/>
                  </a:lnTo>
                  <a:lnTo>
                    <a:pt x="397535" y="1761617"/>
                  </a:lnTo>
                  <a:lnTo>
                    <a:pt x="397535" y="1764157"/>
                  </a:lnTo>
                  <a:lnTo>
                    <a:pt x="396163" y="1771777"/>
                  </a:lnTo>
                  <a:lnTo>
                    <a:pt x="396163" y="1774317"/>
                  </a:lnTo>
                  <a:lnTo>
                    <a:pt x="395478" y="1778127"/>
                  </a:lnTo>
                  <a:lnTo>
                    <a:pt x="394576" y="1784477"/>
                  </a:lnTo>
                  <a:lnTo>
                    <a:pt x="393268" y="1798447"/>
                  </a:lnTo>
                  <a:lnTo>
                    <a:pt x="392734" y="1806067"/>
                  </a:lnTo>
                  <a:lnTo>
                    <a:pt x="394792" y="1806067"/>
                  </a:lnTo>
                  <a:lnTo>
                    <a:pt x="395478" y="1799717"/>
                  </a:lnTo>
                  <a:lnTo>
                    <a:pt x="396849" y="1792097"/>
                  </a:lnTo>
                  <a:lnTo>
                    <a:pt x="398221" y="1781937"/>
                  </a:lnTo>
                  <a:lnTo>
                    <a:pt x="398907" y="1778127"/>
                  </a:lnTo>
                  <a:lnTo>
                    <a:pt x="399592" y="1773047"/>
                  </a:lnTo>
                  <a:lnTo>
                    <a:pt x="399592" y="1771777"/>
                  </a:lnTo>
                  <a:lnTo>
                    <a:pt x="400278" y="1770507"/>
                  </a:lnTo>
                  <a:lnTo>
                    <a:pt x="400278" y="1765427"/>
                  </a:lnTo>
                  <a:lnTo>
                    <a:pt x="400964" y="1762887"/>
                  </a:lnTo>
                  <a:lnTo>
                    <a:pt x="400964" y="1760347"/>
                  </a:lnTo>
                  <a:lnTo>
                    <a:pt x="403021" y="1745107"/>
                  </a:lnTo>
                  <a:lnTo>
                    <a:pt x="403707" y="1738757"/>
                  </a:lnTo>
                  <a:lnTo>
                    <a:pt x="403707" y="1736217"/>
                  </a:lnTo>
                  <a:close/>
                </a:path>
                <a:path w="3075940" h="2738120">
                  <a:moveTo>
                    <a:pt x="404393" y="2197290"/>
                  </a:moveTo>
                  <a:lnTo>
                    <a:pt x="403021" y="2197290"/>
                  </a:lnTo>
                  <a:lnTo>
                    <a:pt x="403021" y="2198560"/>
                  </a:lnTo>
                  <a:lnTo>
                    <a:pt x="401650" y="2202370"/>
                  </a:lnTo>
                  <a:lnTo>
                    <a:pt x="400964" y="2207450"/>
                  </a:lnTo>
                  <a:lnTo>
                    <a:pt x="399592" y="2211260"/>
                  </a:lnTo>
                  <a:lnTo>
                    <a:pt x="398907" y="2215070"/>
                  </a:lnTo>
                  <a:lnTo>
                    <a:pt x="397535" y="2220150"/>
                  </a:lnTo>
                  <a:lnTo>
                    <a:pt x="396849" y="2223960"/>
                  </a:lnTo>
                  <a:lnTo>
                    <a:pt x="396163" y="2226500"/>
                  </a:lnTo>
                  <a:lnTo>
                    <a:pt x="396163" y="2227770"/>
                  </a:lnTo>
                  <a:lnTo>
                    <a:pt x="395478" y="2230310"/>
                  </a:lnTo>
                  <a:lnTo>
                    <a:pt x="394792" y="2234120"/>
                  </a:lnTo>
                  <a:lnTo>
                    <a:pt x="394106" y="2236660"/>
                  </a:lnTo>
                  <a:lnTo>
                    <a:pt x="394106" y="2239200"/>
                  </a:lnTo>
                  <a:lnTo>
                    <a:pt x="391363" y="2255710"/>
                  </a:lnTo>
                  <a:lnTo>
                    <a:pt x="390004" y="2263330"/>
                  </a:lnTo>
                  <a:lnTo>
                    <a:pt x="390004" y="2264600"/>
                  </a:lnTo>
                  <a:lnTo>
                    <a:pt x="392049" y="2264600"/>
                  </a:lnTo>
                  <a:lnTo>
                    <a:pt x="393420" y="2256980"/>
                  </a:lnTo>
                  <a:lnTo>
                    <a:pt x="394792" y="2251900"/>
                  </a:lnTo>
                  <a:lnTo>
                    <a:pt x="396163" y="2244280"/>
                  </a:lnTo>
                  <a:lnTo>
                    <a:pt x="396163" y="2240470"/>
                  </a:lnTo>
                  <a:lnTo>
                    <a:pt x="396849" y="2236660"/>
                  </a:lnTo>
                  <a:lnTo>
                    <a:pt x="398907" y="2229040"/>
                  </a:lnTo>
                  <a:lnTo>
                    <a:pt x="398907" y="2227770"/>
                  </a:lnTo>
                  <a:lnTo>
                    <a:pt x="400278" y="2222690"/>
                  </a:lnTo>
                  <a:lnTo>
                    <a:pt x="400278" y="2220150"/>
                  </a:lnTo>
                  <a:lnTo>
                    <a:pt x="400964" y="2217610"/>
                  </a:lnTo>
                  <a:lnTo>
                    <a:pt x="402336" y="2211260"/>
                  </a:lnTo>
                  <a:lnTo>
                    <a:pt x="403021" y="2203640"/>
                  </a:lnTo>
                  <a:lnTo>
                    <a:pt x="404393" y="2198560"/>
                  </a:lnTo>
                  <a:lnTo>
                    <a:pt x="404393" y="2197290"/>
                  </a:lnTo>
                  <a:close/>
                </a:path>
                <a:path w="3075940" h="2738120">
                  <a:moveTo>
                    <a:pt x="404393" y="1511427"/>
                  </a:moveTo>
                  <a:lnTo>
                    <a:pt x="403707" y="1508887"/>
                  </a:lnTo>
                  <a:lnTo>
                    <a:pt x="403707" y="1506347"/>
                  </a:lnTo>
                  <a:lnTo>
                    <a:pt x="402336" y="1506347"/>
                  </a:lnTo>
                  <a:lnTo>
                    <a:pt x="402336" y="1512697"/>
                  </a:lnTo>
                  <a:lnTo>
                    <a:pt x="401650" y="1516507"/>
                  </a:lnTo>
                  <a:lnTo>
                    <a:pt x="401650" y="1520317"/>
                  </a:lnTo>
                  <a:lnTo>
                    <a:pt x="400964" y="1522857"/>
                  </a:lnTo>
                  <a:lnTo>
                    <a:pt x="400964" y="1557147"/>
                  </a:lnTo>
                  <a:lnTo>
                    <a:pt x="402336" y="1557147"/>
                  </a:lnTo>
                  <a:lnTo>
                    <a:pt x="402412" y="1551482"/>
                  </a:lnTo>
                  <a:lnTo>
                    <a:pt x="403021" y="1546987"/>
                  </a:lnTo>
                  <a:lnTo>
                    <a:pt x="403021" y="1539367"/>
                  </a:lnTo>
                  <a:lnTo>
                    <a:pt x="403707" y="1536827"/>
                  </a:lnTo>
                  <a:lnTo>
                    <a:pt x="403707" y="1516507"/>
                  </a:lnTo>
                  <a:lnTo>
                    <a:pt x="404393" y="1511427"/>
                  </a:lnTo>
                  <a:close/>
                </a:path>
                <a:path w="3075940" h="2738120">
                  <a:moveTo>
                    <a:pt x="405079" y="1550797"/>
                  </a:moveTo>
                  <a:lnTo>
                    <a:pt x="404393" y="1550797"/>
                  </a:lnTo>
                  <a:lnTo>
                    <a:pt x="403707" y="1552067"/>
                  </a:lnTo>
                  <a:lnTo>
                    <a:pt x="403707" y="1555877"/>
                  </a:lnTo>
                  <a:lnTo>
                    <a:pt x="403021" y="1555877"/>
                  </a:lnTo>
                  <a:lnTo>
                    <a:pt x="402336" y="1559687"/>
                  </a:lnTo>
                  <a:lnTo>
                    <a:pt x="402336" y="1562227"/>
                  </a:lnTo>
                  <a:lnTo>
                    <a:pt x="401650" y="1563497"/>
                  </a:lnTo>
                  <a:lnTo>
                    <a:pt x="401650" y="1568577"/>
                  </a:lnTo>
                  <a:lnTo>
                    <a:pt x="400964" y="1571117"/>
                  </a:lnTo>
                  <a:lnTo>
                    <a:pt x="400964" y="1574927"/>
                  </a:lnTo>
                  <a:lnTo>
                    <a:pt x="403021" y="1574927"/>
                  </a:lnTo>
                  <a:lnTo>
                    <a:pt x="403021" y="1572387"/>
                  </a:lnTo>
                  <a:lnTo>
                    <a:pt x="404393" y="1568577"/>
                  </a:lnTo>
                  <a:lnTo>
                    <a:pt x="404393" y="1567307"/>
                  </a:lnTo>
                  <a:lnTo>
                    <a:pt x="405079" y="1566037"/>
                  </a:lnTo>
                  <a:lnTo>
                    <a:pt x="405079" y="1550797"/>
                  </a:lnTo>
                  <a:close/>
                </a:path>
                <a:path w="3075940" h="2738120">
                  <a:moveTo>
                    <a:pt x="405765" y="1604137"/>
                  </a:moveTo>
                  <a:lnTo>
                    <a:pt x="405079" y="1602867"/>
                  </a:lnTo>
                  <a:lnTo>
                    <a:pt x="404393" y="1604137"/>
                  </a:lnTo>
                  <a:lnTo>
                    <a:pt x="404393" y="1606677"/>
                  </a:lnTo>
                  <a:lnTo>
                    <a:pt x="403707" y="1610487"/>
                  </a:lnTo>
                  <a:lnTo>
                    <a:pt x="403123" y="1618107"/>
                  </a:lnTo>
                  <a:lnTo>
                    <a:pt x="403021" y="1623187"/>
                  </a:lnTo>
                  <a:lnTo>
                    <a:pt x="402336" y="1624457"/>
                  </a:lnTo>
                  <a:lnTo>
                    <a:pt x="402336" y="1633347"/>
                  </a:lnTo>
                  <a:lnTo>
                    <a:pt x="401650" y="1635887"/>
                  </a:lnTo>
                  <a:lnTo>
                    <a:pt x="401650" y="1639697"/>
                  </a:lnTo>
                  <a:lnTo>
                    <a:pt x="400964" y="1642237"/>
                  </a:lnTo>
                  <a:lnTo>
                    <a:pt x="400964" y="1647317"/>
                  </a:lnTo>
                  <a:lnTo>
                    <a:pt x="402336" y="1647317"/>
                  </a:lnTo>
                  <a:lnTo>
                    <a:pt x="404393" y="1630807"/>
                  </a:lnTo>
                  <a:lnTo>
                    <a:pt x="404393" y="1626997"/>
                  </a:lnTo>
                  <a:lnTo>
                    <a:pt x="405079" y="1625727"/>
                  </a:lnTo>
                  <a:lnTo>
                    <a:pt x="405079" y="1604137"/>
                  </a:lnTo>
                  <a:lnTo>
                    <a:pt x="405765" y="1604137"/>
                  </a:lnTo>
                  <a:close/>
                </a:path>
                <a:path w="3075940" h="2738120">
                  <a:moveTo>
                    <a:pt x="405765" y="1210424"/>
                  </a:moveTo>
                  <a:lnTo>
                    <a:pt x="405079" y="1209154"/>
                  </a:lnTo>
                  <a:lnTo>
                    <a:pt x="405079" y="1207884"/>
                  </a:lnTo>
                  <a:lnTo>
                    <a:pt x="403707" y="1207884"/>
                  </a:lnTo>
                  <a:lnTo>
                    <a:pt x="403707" y="1219314"/>
                  </a:lnTo>
                  <a:lnTo>
                    <a:pt x="404393" y="1220584"/>
                  </a:lnTo>
                  <a:lnTo>
                    <a:pt x="403021" y="1221854"/>
                  </a:lnTo>
                  <a:lnTo>
                    <a:pt x="405079" y="1221854"/>
                  </a:lnTo>
                  <a:lnTo>
                    <a:pt x="405079" y="1219314"/>
                  </a:lnTo>
                  <a:lnTo>
                    <a:pt x="405765" y="1216774"/>
                  </a:lnTo>
                  <a:lnTo>
                    <a:pt x="405765" y="1210424"/>
                  </a:lnTo>
                  <a:close/>
                </a:path>
                <a:path w="3075940" h="2738120">
                  <a:moveTo>
                    <a:pt x="406450" y="1662557"/>
                  </a:moveTo>
                  <a:lnTo>
                    <a:pt x="405079" y="1662557"/>
                  </a:lnTo>
                  <a:lnTo>
                    <a:pt x="405079" y="1663827"/>
                  </a:lnTo>
                  <a:lnTo>
                    <a:pt x="404393" y="1667637"/>
                  </a:lnTo>
                  <a:lnTo>
                    <a:pt x="403021" y="1676527"/>
                  </a:lnTo>
                  <a:lnTo>
                    <a:pt x="403021" y="1680337"/>
                  </a:lnTo>
                  <a:lnTo>
                    <a:pt x="400964" y="1687957"/>
                  </a:lnTo>
                  <a:lnTo>
                    <a:pt x="400964" y="1693037"/>
                  </a:lnTo>
                  <a:lnTo>
                    <a:pt x="400278" y="1696847"/>
                  </a:lnTo>
                  <a:lnTo>
                    <a:pt x="400278" y="1700657"/>
                  </a:lnTo>
                  <a:lnTo>
                    <a:pt x="399592" y="1703197"/>
                  </a:lnTo>
                  <a:lnTo>
                    <a:pt x="398907" y="1708277"/>
                  </a:lnTo>
                  <a:lnTo>
                    <a:pt x="398907" y="1713357"/>
                  </a:lnTo>
                  <a:lnTo>
                    <a:pt x="398221" y="1718437"/>
                  </a:lnTo>
                  <a:lnTo>
                    <a:pt x="398221" y="1719707"/>
                  </a:lnTo>
                  <a:lnTo>
                    <a:pt x="399592" y="1719707"/>
                  </a:lnTo>
                  <a:lnTo>
                    <a:pt x="399592" y="1718437"/>
                  </a:lnTo>
                  <a:lnTo>
                    <a:pt x="400278" y="1713357"/>
                  </a:lnTo>
                  <a:lnTo>
                    <a:pt x="400964" y="1707007"/>
                  </a:lnTo>
                  <a:lnTo>
                    <a:pt x="401650" y="1701927"/>
                  </a:lnTo>
                  <a:lnTo>
                    <a:pt x="403021" y="1694307"/>
                  </a:lnTo>
                  <a:lnTo>
                    <a:pt x="403021" y="1686687"/>
                  </a:lnTo>
                  <a:lnTo>
                    <a:pt x="403707" y="1685417"/>
                  </a:lnTo>
                  <a:lnTo>
                    <a:pt x="403707" y="1682877"/>
                  </a:lnTo>
                  <a:lnTo>
                    <a:pt x="404393" y="1680337"/>
                  </a:lnTo>
                  <a:lnTo>
                    <a:pt x="404495" y="1675257"/>
                  </a:lnTo>
                  <a:lnTo>
                    <a:pt x="405079" y="1667637"/>
                  </a:lnTo>
                  <a:lnTo>
                    <a:pt x="405765" y="1665097"/>
                  </a:lnTo>
                  <a:lnTo>
                    <a:pt x="405765" y="1663827"/>
                  </a:lnTo>
                  <a:lnTo>
                    <a:pt x="406450" y="1662557"/>
                  </a:lnTo>
                  <a:close/>
                </a:path>
                <a:path w="3075940" h="2738120">
                  <a:moveTo>
                    <a:pt x="407136" y="2419540"/>
                  </a:moveTo>
                  <a:lnTo>
                    <a:pt x="406450" y="2419540"/>
                  </a:lnTo>
                  <a:lnTo>
                    <a:pt x="406450" y="2418270"/>
                  </a:lnTo>
                  <a:lnTo>
                    <a:pt x="405765" y="2419540"/>
                  </a:lnTo>
                  <a:lnTo>
                    <a:pt x="405765" y="2422080"/>
                  </a:lnTo>
                  <a:lnTo>
                    <a:pt x="404393" y="2424620"/>
                  </a:lnTo>
                  <a:lnTo>
                    <a:pt x="404393" y="2427160"/>
                  </a:lnTo>
                  <a:lnTo>
                    <a:pt x="403707" y="2428430"/>
                  </a:lnTo>
                  <a:lnTo>
                    <a:pt x="403707" y="2447480"/>
                  </a:lnTo>
                  <a:lnTo>
                    <a:pt x="405079" y="2447480"/>
                  </a:lnTo>
                  <a:lnTo>
                    <a:pt x="405079" y="2441130"/>
                  </a:lnTo>
                  <a:lnTo>
                    <a:pt x="405765" y="2438590"/>
                  </a:lnTo>
                  <a:lnTo>
                    <a:pt x="405853" y="2433345"/>
                  </a:lnTo>
                  <a:lnTo>
                    <a:pt x="406450" y="2432240"/>
                  </a:lnTo>
                  <a:lnTo>
                    <a:pt x="406450" y="2425890"/>
                  </a:lnTo>
                  <a:lnTo>
                    <a:pt x="407136" y="2422080"/>
                  </a:lnTo>
                  <a:lnTo>
                    <a:pt x="407136" y="2419540"/>
                  </a:lnTo>
                  <a:close/>
                </a:path>
                <a:path w="3075940" h="2738120">
                  <a:moveTo>
                    <a:pt x="407822" y="1748917"/>
                  </a:moveTo>
                  <a:lnTo>
                    <a:pt x="406450" y="1748917"/>
                  </a:lnTo>
                  <a:lnTo>
                    <a:pt x="405765" y="1750187"/>
                  </a:lnTo>
                  <a:lnTo>
                    <a:pt x="405765" y="1753997"/>
                  </a:lnTo>
                  <a:lnTo>
                    <a:pt x="405079" y="1755267"/>
                  </a:lnTo>
                  <a:lnTo>
                    <a:pt x="404495" y="1762887"/>
                  </a:lnTo>
                  <a:lnTo>
                    <a:pt x="404393" y="1770507"/>
                  </a:lnTo>
                  <a:lnTo>
                    <a:pt x="403707" y="1773047"/>
                  </a:lnTo>
                  <a:lnTo>
                    <a:pt x="403707" y="1776857"/>
                  </a:lnTo>
                  <a:lnTo>
                    <a:pt x="403021" y="1780667"/>
                  </a:lnTo>
                  <a:lnTo>
                    <a:pt x="403021" y="1787017"/>
                  </a:lnTo>
                  <a:lnTo>
                    <a:pt x="405079" y="1787017"/>
                  </a:lnTo>
                  <a:lnTo>
                    <a:pt x="405079" y="1781937"/>
                  </a:lnTo>
                  <a:lnTo>
                    <a:pt x="405765" y="1778127"/>
                  </a:lnTo>
                  <a:lnTo>
                    <a:pt x="406450" y="1773047"/>
                  </a:lnTo>
                  <a:lnTo>
                    <a:pt x="407136" y="1770507"/>
                  </a:lnTo>
                  <a:lnTo>
                    <a:pt x="407136" y="1753997"/>
                  </a:lnTo>
                  <a:lnTo>
                    <a:pt x="407822" y="1752727"/>
                  </a:lnTo>
                  <a:lnTo>
                    <a:pt x="407822" y="1748917"/>
                  </a:lnTo>
                  <a:close/>
                </a:path>
                <a:path w="3075940" h="2738120">
                  <a:moveTo>
                    <a:pt x="408508" y="1715897"/>
                  </a:moveTo>
                  <a:lnTo>
                    <a:pt x="407136" y="1715897"/>
                  </a:lnTo>
                  <a:lnTo>
                    <a:pt x="407136" y="1718437"/>
                  </a:lnTo>
                  <a:lnTo>
                    <a:pt x="406450" y="1722247"/>
                  </a:lnTo>
                  <a:lnTo>
                    <a:pt x="406450" y="1724787"/>
                  </a:lnTo>
                  <a:lnTo>
                    <a:pt x="405765" y="1726057"/>
                  </a:lnTo>
                  <a:lnTo>
                    <a:pt x="405765" y="1727327"/>
                  </a:lnTo>
                  <a:lnTo>
                    <a:pt x="405079" y="1728597"/>
                  </a:lnTo>
                  <a:lnTo>
                    <a:pt x="405079" y="1729867"/>
                  </a:lnTo>
                  <a:lnTo>
                    <a:pt x="406450" y="1729867"/>
                  </a:lnTo>
                  <a:lnTo>
                    <a:pt x="406450" y="1728597"/>
                  </a:lnTo>
                  <a:lnTo>
                    <a:pt x="407136" y="1727327"/>
                  </a:lnTo>
                  <a:lnTo>
                    <a:pt x="407822" y="1724787"/>
                  </a:lnTo>
                  <a:lnTo>
                    <a:pt x="407822" y="1723517"/>
                  </a:lnTo>
                  <a:lnTo>
                    <a:pt x="408508" y="1722247"/>
                  </a:lnTo>
                  <a:lnTo>
                    <a:pt x="408508" y="1715897"/>
                  </a:lnTo>
                  <a:close/>
                </a:path>
                <a:path w="3075940" h="2738120">
                  <a:moveTo>
                    <a:pt x="408508" y="1435227"/>
                  </a:moveTo>
                  <a:lnTo>
                    <a:pt x="407136" y="1435227"/>
                  </a:lnTo>
                  <a:lnTo>
                    <a:pt x="407136" y="1437767"/>
                  </a:lnTo>
                  <a:lnTo>
                    <a:pt x="406450" y="1439037"/>
                  </a:lnTo>
                  <a:lnTo>
                    <a:pt x="406336" y="1441577"/>
                  </a:lnTo>
                  <a:lnTo>
                    <a:pt x="405879" y="1446657"/>
                  </a:lnTo>
                  <a:lnTo>
                    <a:pt x="405765" y="1472057"/>
                  </a:lnTo>
                  <a:lnTo>
                    <a:pt x="407136" y="1472057"/>
                  </a:lnTo>
                  <a:lnTo>
                    <a:pt x="407136" y="1470787"/>
                  </a:lnTo>
                  <a:lnTo>
                    <a:pt x="407822" y="1466977"/>
                  </a:lnTo>
                  <a:lnTo>
                    <a:pt x="407822" y="1461897"/>
                  </a:lnTo>
                  <a:lnTo>
                    <a:pt x="408508" y="1458087"/>
                  </a:lnTo>
                  <a:lnTo>
                    <a:pt x="408508" y="1435227"/>
                  </a:lnTo>
                  <a:close/>
                </a:path>
                <a:path w="3075940" h="2738120">
                  <a:moveTo>
                    <a:pt x="409194" y="1715897"/>
                  </a:moveTo>
                  <a:lnTo>
                    <a:pt x="407822" y="1714627"/>
                  </a:lnTo>
                  <a:lnTo>
                    <a:pt x="408508" y="1715897"/>
                  </a:lnTo>
                  <a:lnTo>
                    <a:pt x="409194" y="1715897"/>
                  </a:lnTo>
                  <a:close/>
                </a:path>
                <a:path w="3075940" h="2738120">
                  <a:moveTo>
                    <a:pt x="409194" y="1101204"/>
                  </a:moveTo>
                  <a:lnTo>
                    <a:pt x="408508" y="1101204"/>
                  </a:lnTo>
                  <a:lnTo>
                    <a:pt x="407136" y="1102474"/>
                  </a:lnTo>
                  <a:lnTo>
                    <a:pt x="403021" y="1117714"/>
                  </a:lnTo>
                  <a:lnTo>
                    <a:pt x="401650" y="1125334"/>
                  </a:lnTo>
                  <a:lnTo>
                    <a:pt x="400278" y="1129144"/>
                  </a:lnTo>
                  <a:lnTo>
                    <a:pt x="399592" y="1132954"/>
                  </a:lnTo>
                  <a:lnTo>
                    <a:pt x="398221" y="1139304"/>
                  </a:lnTo>
                  <a:lnTo>
                    <a:pt x="397535" y="1144384"/>
                  </a:lnTo>
                  <a:lnTo>
                    <a:pt x="396163" y="1150734"/>
                  </a:lnTo>
                  <a:lnTo>
                    <a:pt x="394792" y="1158354"/>
                  </a:lnTo>
                  <a:lnTo>
                    <a:pt x="394106" y="1165974"/>
                  </a:lnTo>
                  <a:lnTo>
                    <a:pt x="394792" y="1167244"/>
                  </a:lnTo>
                  <a:lnTo>
                    <a:pt x="395478" y="1167244"/>
                  </a:lnTo>
                  <a:lnTo>
                    <a:pt x="395478" y="1165974"/>
                  </a:lnTo>
                  <a:lnTo>
                    <a:pt x="396163" y="1160894"/>
                  </a:lnTo>
                  <a:lnTo>
                    <a:pt x="397535" y="1154544"/>
                  </a:lnTo>
                  <a:lnTo>
                    <a:pt x="400278" y="1144384"/>
                  </a:lnTo>
                  <a:lnTo>
                    <a:pt x="400964" y="1139304"/>
                  </a:lnTo>
                  <a:lnTo>
                    <a:pt x="402336" y="1134224"/>
                  </a:lnTo>
                  <a:lnTo>
                    <a:pt x="404393" y="1124064"/>
                  </a:lnTo>
                  <a:lnTo>
                    <a:pt x="405079" y="1120254"/>
                  </a:lnTo>
                  <a:lnTo>
                    <a:pt x="405765" y="1113904"/>
                  </a:lnTo>
                  <a:lnTo>
                    <a:pt x="407136" y="1110094"/>
                  </a:lnTo>
                  <a:lnTo>
                    <a:pt x="408508" y="1105014"/>
                  </a:lnTo>
                  <a:lnTo>
                    <a:pt x="409194" y="1103744"/>
                  </a:lnTo>
                  <a:lnTo>
                    <a:pt x="409194" y="1101204"/>
                  </a:lnTo>
                  <a:close/>
                </a:path>
                <a:path w="3075940" h="2738120">
                  <a:moveTo>
                    <a:pt x="409879" y="1555877"/>
                  </a:moveTo>
                  <a:lnTo>
                    <a:pt x="408508" y="1555877"/>
                  </a:lnTo>
                  <a:lnTo>
                    <a:pt x="408508" y="1557147"/>
                  </a:lnTo>
                  <a:lnTo>
                    <a:pt x="407822" y="1557147"/>
                  </a:lnTo>
                  <a:lnTo>
                    <a:pt x="407136" y="1559687"/>
                  </a:lnTo>
                  <a:lnTo>
                    <a:pt x="406450" y="1566037"/>
                  </a:lnTo>
                  <a:lnTo>
                    <a:pt x="406450" y="1568577"/>
                  </a:lnTo>
                  <a:lnTo>
                    <a:pt x="405765" y="1569847"/>
                  </a:lnTo>
                  <a:lnTo>
                    <a:pt x="405765" y="1586357"/>
                  </a:lnTo>
                  <a:lnTo>
                    <a:pt x="405079" y="1590167"/>
                  </a:lnTo>
                  <a:lnTo>
                    <a:pt x="405079" y="1591437"/>
                  </a:lnTo>
                  <a:lnTo>
                    <a:pt x="407136" y="1591437"/>
                  </a:lnTo>
                  <a:lnTo>
                    <a:pt x="407822" y="1586357"/>
                  </a:lnTo>
                  <a:lnTo>
                    <a:pt x="407822" y="1582547"/>
                  </a:lnTo>
                  <a:lnTo>
                    <a:pt x="408508" y="1578737"/>
                  </a:lnTo>
                  <a:lnTo>
                    <a:pt x="408508" y="1576197"/>
                  </a:lnTo>
                  <a:lnTo>
                    <a:pt x="409194" y="1574927"/>
                  </a:lnTo>
                  <a:lnTo>
                    <a:pt x="409194" y="1559687"/>
                  </a:lnTo>
                  <a:lnTo>
                    <a:pt x="409765" y="1557578"/>
                  </a:lnTo>
                  <a:lnTo>
                    <a:pt x="409879" y="1555877"/>
                  </a:lnTo>
                  <a:close/>
                </a:path>
                <a:path w="3075940" h="2738120">
                  <a:moveTo>
                    <a:pt x="411251" y="1454277"/>
                  </a:moveTo>
                  <a:lnTo>
                    <a:pt x="409879" y="1454277"/>
                  </a:lnTo>
                  <a:lnTo>
                    <a:pt x="409879" y="1461897"/>
                  </a:lnTo>
                  <a:lnTo>
                    <a:pt x="409194" y="1465707"/>
                  </a:lnTo>
                  <a:lnTo>
                    <a:pt x="409194" y="1472057"/>
                  </a:lnTo>
                  <a:lnTo>
                    <a:pt x="408508" y="1474597"/>
                  </a:lnTo>
                  <a:lnTo>
                    <a:pt x="408508" y="1499997"/>
                  </a:lnTo>
                  <a:lnTo>
                    <a:pt x="409879" y="1499997"/>
                  </a:lnTo>
                  <a:lnTo>
                    <a:pt x="409879" y="1496187"/>
                  </a:lnTo>
                  <a:lnTo>
                    <a:pt x="410565" y="1493647"/>
                  </a:lnTo>
                  <a:lnTo>
                    <a:pt x="410565" y="1486027"/>
                  </a:lnTo>
                  <a:lnTo>
                    <a:pt x="411251" y="1483487"/>
                  </a:lnTo>
                  <a:lnTo>
                    <a:pt x="411251" y="1454277"/>
                  </a:lnTo>
                  <a:close/>
                </a:path>
                <a:path w="3075940" h="2738120">
                  <a:moveTo>
                    <a:pt x="411937" y="1515237"/>
                  </a:moveTo>
                  <a:lnTo>
                    <a:pt x="410565" y="1513967"/>
                  </a:lnTo>
                  <a:lnTo>
                    <a:pt x="409194" y="1513967"/>
                  </a:lnTo>
                  <a:lnTo>
                    <a:pt x="409194" y="1516507"/>
                  </a:lnTo>
                  <a:lnTo>
                    <a:pt x="408559" y="1522387"/>
                  </a:lnTo>
                  <a:lnTo>
                    <a:pt x="408508" y="1540637"/>
                  </a:lnTo>
                  <a:lnTo>
                    <a:pt x="410565" y="1540637"/>
                  </a:lnTo>
                  <a:lnTo>
                    <a:pt x="410565" y="1539367"/>
                  </a:lnTo>
                  <a:lnTo>
                    <a:pt x="411251" y="1536827"/>
                  </a:lnTo>
                  <a:lnTo>
                    <a:pt x="411937" y="1533017"/>
                  </a:lnTo>
                  <a:lnTo>
                    <a:pt x="411937" y="1515237"/>
                  </a:lnTo>
                  <a:close/>
                </a:path>
                <a:path w="3075940" h="2738120">
                  <a:moveTo>
                    <a:pt x="412610" y="1037704"/>
                  </a:moveTo>
                  <a:lnTo>
                    <a:pt x="411937" y="1037704"/>
                  </a:lnTo>
                  <a:lnTo>
                    <a:pt x="411251" y="1035164"/>
                  </a:lnTo>
                  <a:lnTo>
                    <a:pt x="410565" y="1035164"/>
                  </a:lnTo>
                  <a:lnTo>
                    <a:pt x="410565" y="1038974"/>
                  </a:lnTo>
                  <a:lnTo>
                    <a:pt x="409194" y="1041514"/>
                  </a:lnTo>
                  <a:lnTo>
                    <a:pt x="409194" y="1042784"/>
                  </a:lnTo>
                  <a:lnTo>
                    <a:pt x="408508" y="1046594"/>
                  </a:lnTo>
                  <a:lnTo>
                    <a:pt x="407136" y="1049134"/>
                  </a:lnTo>
                  <a:lnTo>
                    <a:pt x="406450" y="1052944"/>
                  </a:lnTo>
                  <a:lnTo>
                    <a:pt x="405079" y="1058024"/>
                  </a:lnTo>
                  <a:lnTo>
                    <a:pt x="404393" y="1059294"/>
                  </a:lnTo>
                  <a:lnTo>
                    <a:pt x="403707" y="1064374"/>
                  </a:lnTo>
                  <a:lnTo>
                    <a:pt x="402336" y="1066914"/>
                  </a:lnTo>
                  <a:lnTo>
                    <a:pt x="400964" y="1075804"/>
                  </a:lnTo>
                  <a:lnTo>
                    <a:pt x="399592" y="1078344"/>
                  </a:lnTo>
                  <a:lnTo>
                    <a:pt x="398907" y="1083424"/>
                  </a:lnTo>
                  <a:lnTo>
                    <a:pt x="397535" y="1091044"/>
                  </a:lnTo>
                  <a:lnTo>
                    <a:pt x="395478" y="1098664"/>
                  </a:lnTo>
                  <a:lnTo>
                    <a:pt x="394106" y="1106284"/>
                  </a:lnTo>
                  <a:lnTo>
                    <a:pt x="394106" y="1107554"/>
                  </a:lnTo>
                  <a:lnTo>
                    <a:pt x="396163" y="1107554"/>
                  </a:lnTo>
                  <a:lnTo>
                    <a:pt x="396163" y="1106284"/>
                  </a:lnTo>
                  <a:lnTo>
                    <a:pt x="398221" y="1099934"/>
                  </a:lnTo>
                  <a:lnTo>
                    <a:pt x="399592" y="1092314"/>
                  </a:lnTo>
                  <a:lnTo>
                    <a:pt x="401650" y="1084694"/>
                  </a:lnTo>
                  <a:lnTo>
                    <a:pt x="402336" y="1079614"/>
                  </a:lnTo>
                  <a:lnTo>
                    <a:pt x="405079" y="1070724"/>
                  </a:lnTo>
                  <a:lnTo>
                    <a:pt x="405765" y="1068184"/>
                  </a:lnTo>
                  <a:lnTo>
                    <a:pt x="406450" y="1064374"/>
                  </a:lnTo>
                  <a:lnTo>
                    <a:pt x="407136" y="1061834"/>
                  </a:lnTo>
                  <a:lnTo>
                    <a:pt x="411251" y="1044054"/>
                  </a:lnTo>
                  <a:lnTo>
                    <a:pt x="411937" y="1044054"/>
                  </a:lnTo>
                  <a:lnTo>
                    <a:pt x="412610" y="1040244"/>
                  </a:lnTo>
                  <a:lnTo>
                    <a:pt x="412610" y="1037704"/>
                  </a:lnTo>
                  <a:close/>
                </a:path>
                <a:path w="3075940" h="2738120">
                  <a:moveTo>
                    <a:pt x="415353" y="2263330"/>
                  </a:moveTo>
                  <a:lnTo>
                    <a:pt x="413981" y="2263330"/>
                  </a:lnTo>
                  <a:lnTo>
                    <a:pt x="413296" y="2262060"/>
                  </a:lnTo>
                  <a:lnTo>
                    <a:pt x="413296" y="2263330"/>
                  </a:lnTo>
                  <a:lnTo>
                    <a:pt x="412610" y="2264600"/>
                  </a:lnTo>
                  <a:lnTo>
                    <a:pt x="411937" y="2270950"/>
                  </a:lnTo>
                  <a:lnTo>
                    <a:pt x="411251" y="2273490"/>
                  </a:lnTo>
                  <a:lnTo>
                    <a:pt x="407136" y="2291270"/>
                  </a:lnTo>
                  <a:lnTo>
                    <a:pt x="405765" y="2298890"/>
                  </a:lnTo>
                  <a:lnTo>
                    <a:pt x="404393" y="2302700"/>
                  </a:lnTo>
                  <a:lnTo>
                    <a:pt x="403021" y="2307780"/>
                  </a:lnTo>
                  <a:lnTo>
                    <a:pt x="402336" y="2314130"/>
                  </a:lnTo>
                  <a:lnTo>
                    <a:pt x="400964" y="2319210"/>
                  </a:lnTo>
                  <a:lnTo>
                    <a:pt x="399592" y="2325560"/>
                  </a:lnTo>
                  <a:lnTo>
                    <a:pt x="398907" y="2333180"/>
                  </a:lnTo>
                  <a:lnTo>
                    <a:pt x="398221" y="2338260"/>
                  </a:lnTo>
                  <a:lnTo>
                    <a:pt x="398221" y="2339530"/>
                  </a:lnTo>
                  <a:lnTo>
                    <a:pt x="399592" y="2339530"/>
                  </a:lnTo>
                  <a:lnTo>
                    <a:pt x="399592" y="2338260"/>
                  </a:lnTo>
                  <a:lnTo>
                    <a:pt x="400964" y="2329370"/>
                  </a:lnTo>
                  <a:lnTo>
                    <a:pt x="402336" y="2324290"/>
                  </a:lnTo>
                  <a:lnTo>
                    <a:pt x="405079" y="2310320"/>
                  </a:lnTo>
                  <a:lnTo>
                    <a:pt x="406450" y="2305240"/>
                  </a:lnTo>
                  <a:lnTo>
                    <a:pt x="408508" y="2300160"/>
                  </a:lnTo>
                  <a:lnTo>
                    <a:pt x="409194" y="2296350"/>
                  </a:lnTo>
                  <a:lnTo>
                    <a:pt x="410565" y="2291270"/>
                  </a:lnTo>
                  <a:lnTo>
                    <a:pt x="413981" y="2273490"/>
                  </a:lnTo>
                  <a:lnTo>
                    <a:pt x="413981" y="2272220"/>
                  </a:lnTo>
                  <a:lnTo>
                    <a:pt x="414667" y="2267140"/>
                  </a:lnTo>
                  <a:lnTo>
                    <a:pt x="414667" y="2264600"/>
                  </a:lnTo>
                  <a:lnTo>
                    <a:pt x="415353" y="2264600"/>
                  </a:lnTo>
                  <a:lnTo>
                    <a:pt x="415353" y="2263330"/>
                  </a:lnTo>
                  <a:close/>
                </a:path>
                <a:path w="3075940" h="2738120">
                  <a:moveTo>
                    <a:pt x="415353" y="1153274"/>
                  </a:moveTo>
                  <a:lnTo>
                    <a:pt x="413296" y="1153274"/>
                  </a:lnTo>
                  <a:lnTo>
                    <a:pt x="411937" y="1155814"/>
                  </a:lnTo>
                  <a:lnTo>
                    <a:pt x="410565" y="1159624"/>
                  </a:lnTo>
                  <a:lnTo>
                    <a:pt x="409194" y="1165974"/>
                  </a:lnTo>
                  <a:lnTo>
                    <a:pt x="407822" y="1168514"/>
                  </a:lnTo>
                  <a:lnTo>
                    <a:pt x="407822" y="1173594"/>
                  </a:lnTo>
                  <a:lnTo>
                    <a:pt x="407136" y="1176134"/>
                  </a:lnTo>
                  <a:lnTo>
                    <a:pt x="407136" y="1179944"/>
                  </a:lnTo>
                  <a:lnTo>
                    <a:pt x="406450" y="1182484"/>
                  </a:lnTo>
                  <a:lnTo>
                    <a:pt x="406450" y="1185024"/>
                  </a:lnTo>
                  <a:lnTo>
                    <a:pt x="405765" y="1191374"/>
                  </a:lnTo>
                  <a:lnTo>
                    <a:pt x="405765" y="1197724"/>
                  </a:lnTo>
                  <a:lnTo>
                    <a:pt x="405079" y="1202804"/>
                  </a:lnTo>
                  <a:lnTo>
                    <a:pt x="405765" y="1204074"/>
                  </a:lnTo>
                  <a:lnTo>
                    <a:pt x="405765" y="1202804"/>
                  </a:lnTo>
                  <a:lnTo>
                    <a:pt x="406450" y="1202804"/>
                  </a:lnTo>
                  <a:lnTo>
                    <a:pt x="406450" y="1201534"/>
                  </a:lnTo>
                  <a:lnTo>
                    <a:pt x="407136" y="1198994"/>
                  </a:lnTo>
                  <a:lnTo>
                    <a:pt x="407136" y="1195184"/>
                  </a:lnTo>
                  <a:lnTo>
                    <a:pt x="407822" y="1191374"/>
                  </a:lnTo>
                  <a:lnTo>
                    <a:pt x="407822" y="1188834"/>
                  </a:lnTo>
                  <a:lnTo>
                    <a:pt x="409194" y="1181214"/>
                  </a:lnTo>
                  <a:lnTo>
                    <a:pt x="409194" y="1179944"/>
                  </a:lnTo>
                  <a:lnTo>
                    <a:pt x="409879" y="1177404"/>
                  </a:lnTo>
                  <a:lnTo>
                    <a:pt x="409879" y="1176134"/>
                  </a:lnTo>
                  <a:lnTo>
                    <a:pt x="410565" y="1173594"/>
                  </a:lnTo>
                  <a:lnTo>
                    <a:pt x="410565" y="1171054"/>
                  </a:lnTo>
                  <a:lnTo>
                    <a:pt x="411937" y="1163434"/>
                  </a:lnTo>
                  <a:lnTo>
                    <a:pt x="413296" y="1158354"/>
                  </a:lnTo>
                  <a:lnTo>
                    <a:pt x="415353" y="1153274"/>
                  </a:lnTo>
                  <a:close/>
                </a:path>
                <a:path w="3075940" h="2738120">
                  <a:moveTo>
                    <a:pt x="417410" y="1651127"/>
                  </a:moveTo>
                  <a:lnTo>
                    <a:pt x="415353" y="1651127"/>
                  </a:lnTo>
                  <a:lnTo>
                    <a:pt x="414667" y="1652397"/>
                  </a:lnTo>
                  <a:lnTo>
                    <a:pt x="414667" y="1654937"/>
                  </a:lnTo>
                  <a:lnTo>
                    <a:pt x="415353" y="1656207"/>
                  </a:lnTo>
                  <a:lnTo>
                    <a:pt x="415353" y="1658747"/>
                  </a:lnTo>
                  <a:lnTo>
                    <a:pt x="414667" y="1661287"/>
                  </a:lnTo>
                  <a:lnTo>
                    <a:pt x="414667" y="1662557"/>
                  </a:lnTo>
                  <a:lnTo>
                    <a:pt x="413296" y="1672717"/>
                  </a:lnTo>
                  <a:lnTo>
                    <a:pt x="412610" y="1673987"/>
                  </a:lnTo>
                  <a:lnTo>
                    <a:pt x="412610" y="1679067"/>
                  </a:lnTo>
                  <a:lnTo>
                    <a:pt x="411937" y="1681607"/>
                  </a:lnTo>
                  <a:lnTo>
                    <a:pt x="411937" y="1684147"/>
                  </a:lnTo>
                  <a:lnTo>
                    <a:pt x="411251" y="1689227"/>
                  </a:lnTo>
                  <a:lnTo>
                    <a:pt x="410565" y="1693037"/>
                  </a:lnTo>
                  <a:lnTo>
                    <a:pt x="410565" y="1699387"/>
                  </a:lnTo>
                  <a:lnTo>
                    <a:pt x="411937" y="1699387"/>
                  </a:lnTo>
                  <a:lnTo>
                    <a:pt x="411937" y="1698117"/>
                  </a:lnTo>
                  <a:lnTo>
                    <a:pt x="412610" y="1691767"/>
                  </a:lnTo>
                  <a:lnTo>
                    <a:pt x="413981" y="1685417"/>
                  </a:lnTo>
                  <a:lnTo>
                    <a:pt x="414667" y="1680337"/>
                  </a:lnTo>
                  <a:lnTo>
                    <a:pt x="414667" y="1677797"/>
                  </a:lnTo>
                  <a:lnTo>
                    <a:pt x="415353" y="1675257"/>
                  </a:lnTo>
                  <a:lnTo>
                    <a:pt x="415353" y="1673987"/>
                  </a:lnTo>
                  <a:lnTo>
                    <a:pt x="416039" y="1671447"/>
                  </a:lnTo>
                  <a:lnTo>
                    <a:pt x="416039" y="1654937"/>
                  </a:lnTo>
                  <a:lnTo>
                    <a:pt x="415353" y="1654937"/>
                  </a:lnTo>
                  <a:lnTo>
                    <a:pt x="416725" y="1653667"/>
                  </a:lnTo>
                  <a:lnTo>
                    <a:pt x="417410" y="1653667"/>
                  </a:lnTo>
                  <a:lnTo>
                    <a:pt x="417410" y="1651127"/>
                  </a:lnTo>
                  <a:close/>
                </a:path>
                <a:path w="3075940" h="2738120">
                  <a:moveTo>
                    <a:pt x="418096" y="2344610"/>
                  </a:moveTo>
                  <a:lnTo>
                    <a:pt x="416725" y="2344610"/>
                  </a:lnTo>
                  <a:lnTo>
                    <a:pt x="416725" y="2347150"/>
                  </a:lnTo>
                  <a:lnTo>
                    <a:pt x="416039" y="2352230"/>
                  </a:lnTo>
                  <a:lnTo>
                    <a:pt x="416039" y="2354770"/>
                  </a:lnTo>
                  <a:lnTo>
                    <a:pt x="415353" y="2356040"/>
                  </a:lnTo>
                  <a:lnTo>
                    <a:pt x="415353" y="2358580"/>
                  </a:lnTo>
                  <a:lnTo>
                    <a:pt x="412610" y="2377630"/>
                  </a:lnTo>
                  <a:lnTo>
                    <a:pt x="411937" y="2380170"/>
                  </a:lnTo>
                  <a:lnTo>
                    <a:pt x="411937" y="2382710"/>
                  </a:lnTo>
                  <a:lnTo>
                    <a:pt x="411251" y="2386520"/>
                  </a:lnTo>
                  <a:lnTo>
                    <a:pt x="410324" y="2392870"/>
                  </a:lnTo>
                  <a:lnTo>
                    <a:pt x="408736" y="2406840"/>
                  </a:lnTo>
                  <a:lnTo>
                    <a:pt x="407822" y="2413190"/>
                  </a:lnTo>
                  <a:lnTo>
                    <a:pt x="409194" y="2413190"/>
                  </a:lnTo>
                  <a:lnTo>
                    <a:pt x="410565" y="2406840"/>
                  </a:lnTo>
                  <a:lnTo>
                    <a:pt x="411251" y="2399220"/>
                  </a:lnTo>
                  <a:lnTo>
                    <a:pt x="412610" y="2394140"/>
                  </a:lnTo>
                  <a:lnTo>
                    <a:pt x="413296" y="2389060"/>
                  </a:lnTo>
                  <a:lnTo>
                    <a:pt x="413981" y="2385250"/>
                  </a:lnTo>
                  <a:lnTo>
                    <a:pt x="414667" y="2380170"/>
                  </a:lnTo>
                  <a:lnTo>
                    <a:pt x="415353" y="2377630"/>
                  </a:lnTo>
                  <a:lnTo>
                    <a:pt x="415353" y="2375090"/>
                  </a:lnTo>
                  <a:lnTo>
                    <a:pt x="416039" y="2372550"/>
                  </a:lnTo>
                  <a:lnTo>
                    <a:pt x="416039" y="2370010"/>
                  </a:lnTo>
                  <a:lnTo>
                    <a:pt x="416725" y="2368740"/>
                  </a:lnTo>
                  <a:lnTo>
                    <a:pt x="416725" y="2363660"/>
                  </a:lnTo>
                  <a:lnTo>
                    <a:pt x="417410" y="2362390"/>
                  </a:lnTo>
                  <a:lnTo>
                    <a:pt x="417410" y="2356040"/>
                  </a:lnTo>
                  <a:lnTo>
                    <a:pt x="418096" y="2354770"/>
                  </a:lnTo>
                  <a:lnTo>
                    <a:pt x="418096" y="2344610"/>
                  </a:lnTo>
                  <a:close/>
                </a:path>
                <a:path w="3075940" h="2738120">
                  <a:moveTo>
                    <a:pt x="418096" y="1207884"/>
                  </a:moveTo>
                  <a:lnTo>
                    <a:pt x="417410" y="1207884"/>
                  </a:lnTo>
                  <a:lnTo>
                    <a:pt x="417410" y="1206614"/>
                  </a:lnTo>
                  <a:lnTo>
                    <a:pt x="416725" y="1206614"/>
                  </a:lnTo>
                  <a:lnTo>
                    <a:pt x="416039" y="1207884"/>
                  </a:lnTo>
                  <a:lnTo>
                    <a:pt x="415353" y="1207884"/>
                  </a:lnTo>
                  <a:lnTo>
                    <a:pt x="415353" y="1219314"/>
                  </a:lnTo>
                  <a:lnTo>
                    <a:pt x="417410" y="1219314"/>
                  </a:lnTo>
                  <a:lnTo>
                    <a:pt x="417487" y="1217904"/>
                  </a:lnTo>
                  <a:lnTo>
                    <a:pt x="418096" y="1216774"/>
                  </a:lnTo>
                  <a:lnTo>
                    <a:pt x="418096" y="1207884"/>
                  </a:lnTo>
                  <a:close/>
                </a:path>
                <a:path w="3075940" h="2738120">
                  <a:moveTo>
                    <a:pt x="418782" y="1545717"/>
                  </a:moveTo>
                  <a:lnTo>
                    <a:pt x="417410" y="1545717"/>
                  </a:lnTo>
                  <a:lnTo>
                    <a:pt x="417410" y="1548257"/>
                  </a:lnTo>
                  <a:lnTo>
                    <a:pt x="416725" y="1553337"/>
                  </a:lnTo>
                  <a:lnTo>
                    <a:pt x="415353" y="1566037"/>
                  </a:lnTo>
                  <a:lnTo>
                    <a:pt x="415353" y="1568577"/>
                  </a:lnTo>
                  <a:lnTo>
                    <a:pt x="414667" y="1572387"/>
                  </a:lnTo>
                  <a:lnTo>
                    <a:pt x="414667" y="1577467"/>
                  </a:lnTo>
                  <a:lnTo>
                    <a:pt x="413981" y="1581277"/>
                  </a:lnTo>
                  <a:lnTo>
                    <a:pt x="413893" y="1585087"/>
                  </a:lnTo>
                  <a:lnTo>
                    <a:pt x="412026" y="1609217"/>
                  </a:lnTo>
                  <a:lnTo>
                    <a:pt x="411937" y="1611757"/>
                  </a:lnTo>
                  <a:lnTo>
                    <a:pt x="413296" y="1611757"/>
                  </a:lnTo>
                  <a:lnTo>
                    <a:pt x="413296" y="1610487"/>
                  </a:lnTo>
                  <a:lnTo>
                    <a:pt x="415353" y="1592707"/>
                  </a:lnTo>
                  <a:lnTo>
                    <a:pt x="416039" y="1587627"/>
                  </a:lnTo>
                  <a:lnTo>
                    <a:pt x="416039" y="1583817"/>
                  </a:lnTo>
                  <a:lnTo>
                    <a:pt x="416725" y="1580007"/>
                  </a:lnTo>
                  <a:lnTo>
                    <a:pt x="416725" y="1577467"/>
                  </a:lnTo>
                  <a:lnTo>
                    <a:pt x="417410" y="1574927"/>
                  </a:lnTo>
                  <a:lnTo>
                    <a:pt x="417410" y="1568577"/>
                  </a:lnTo>
                  <a:lnTo>
                    <a:pt x="418096" y="1566037"/>
                  </a:lnTo>
                  <a:lnTo>
                    <a:pt x="418096" y="1562227"/>
                  </a:lnTo>
                  <a:lnTo>
                    <a:pt x="418782" y="1559687"/>
                  </a:lnTo>
                  <a:lnTo>
                    <a:pt x="418782" y="1545717"/>
                  </a:lnTo>
                  <a:close/>
                </a:path>
                <a:path w="3075940" h="2738120">
                  <a:moveTo>
                    <a:pt x="418782" y="1483487"/>
                  </a:moveTo>
                  <a:lnTo>
                    <a:pt x="416725" y="1483487"/>
                  </a:lnTo>
                  <a:lnTo>
                    <a:pt x="417410" y="1484757"/>
                  </a:lnTo>
                  <a:lnTo>
                    <a:pt x="416725" y="1486027"/>
                  </a:lnTo>
                  <a:lnTo>
                    <a:pt x="416039" y="1489837"/>
                  </a:lnTo>
                  <a:lnTo>
                    <a:pt x="416039" y="1493647"/>
                  </a:lnTo>
                  <a:lnTo>
                    <a:pt x="415353" y="1496187"/>
                  </a:lnTo>
                  <a:lnTo>
                    <a:pt x="415353" y="1499997"/>
                  </a:lnTo>
                  <a:lnTo>
                    <a:pt x="414667" y="1502537"/>
                  </a:lnTo>
                  <a:lnTo>
                    <a:pt x="414667" y="1505077"/>
                  </a:lnTo>
                  <a:lnTo>
                    <a:pt x="413981" y="1508887"/>
                  </a:lnTo>
                  <a:lnTo>
                    <a:pt x="413981" y="1516507"/>
                  </a:lnTo>
                  <a:lnTo>
                    <a:pt x="413296" y="1521587"/>
                  </a:lnTo>
                  <a:lnTo>
                    <a:pt x="413296" y="1525397"/>
                  </a:lnTo>
                  <a:lnTo>
                    <a:pt x="412610" y="1531747"/>
                  </a:lnTo>
                  <a:lnTo>
                    <a:pt x="412610" y="1536827"/>
                  </a:lnTo>
                  <a:lnTo>
                    <a:pt x="411937" y="1541907"/>
                  </a:lnTo>
                  <a:lnTo>
                    <a:pt x="411937" y="1544447"/>
                  </a:lnTo>
                  <a:lnTo>
                    <a:pt x="413981" y="1544447"/>
                  </a:lnTo>
                  <a:lnTo>
                    <a:pt x="414667" y="1543177"/>
                  </a:lnTo>
                  <a:lnTo>
                    <a:pt x="415353" y="1539367"/>
                  </a:lnTo>
                  <a:lnTo>
                    <a:pt x="415353" y="1535557"/>
                  </a:lnTo>
                  <a:lnTo>
                    <a:pt x="416725" y="1527937"/>
                  </a:lnTo>
                  <a:lnTo>
                    <a:pt x="416814" y="1522387"/>
                  </a:lnTo>
                  <a:lnTo>
                    <a:pt x="417410" y="1519047"/>
                  </a:lnTo>
                  <a:lnTo>
                    <a:pt x="417410" y="1516507"/>
                  </a:lnTo>
                  <a:lnTo>
                    <a:pt x="418096" y="1513967"/>
                  </a:lnTo>
                  <a:lnTo>
                    <a:pt x="418096" y="1484757"/>
                  </a:lnTo>
                  <a:lnTo>
                    <a:pt x="418782" y="1484757"/>
                  </a:lnTo>
                  <a:lnTo>
                    <a:pt x="418782" y="1483487"/>
                  </a:lnTo>
                  <a:close/>
                </a:path>
                <a:path w="3075940" h="2738120">
                  <a:moveTo>
                    <a:pt x="421525" y="1585087"/>
                  </a:moveTo>
                  <a:lnTo>
                    <a:pt x="419468" y="1585087"/>
                  </a:lnTo>
                  <a:lnTo>
                    <a:pt x="420154" y="1586357"/>
                  </a:lnTo>
                  <a:lnTo>
                    <a:pt x="419468" y="1586357"/>
                  </a:lnTo>
                  <a:lnTo>
                    <a:pt x="418782" y="1590167"/>
                  </a:lnTo>
                  <a:lnTo>
                    <a:pt x="416725" y="1602867"/>
                  </a:lnTo>
                  <a:lnTo>
                    <a:pt x="418096" y="1605407"/>
                  </a:lnTo>
                  <a:lnTo>
                    <a:pt x="417410" y="1607947"/>
                  </a:lnTo>
                  <a:lnTo>
                    <a:pt x="417410" y="1611757"/>
                  </a:lnTo>
                  <a:lnTo>
                    <a:pt x="416725" y="1613027"/>
                  </a:lnTo>
                  <a:lnTo>
                    <a:pt x="416725" y="1615567"/>
                  </a:lnTo>
                  <a:lnTo>
                    <a:pt x="416039" y="1619377"/>
                  </a:lnTo>
                  <a:lnTo>
                    <a:pt x="416039" y="1623187"/>
                  </a:lnTo>
                  <a:lnTo>
                    <a:pt x="415353" y="1626997"/>
                  </a:lnTo>
                  <a:lnTo>
                    <a:pt x="413296" y="1642237"/>
                  </a:lnTo>
                  <a:lnTo>
                    <a:pt x="413296" y="1643507"/>
                  </a:lnTo>
                  <a:lnTo>
                    <a:pt x="413981" y="1644777"/>
                  </a:lnTo>
                  <a:lnTo>
                    <a:pt x="414667" y="1644777"/>
                  </a:lnTo>
                  <a:lnTo>
                    <a:pt x="415353" y="1643507"/>
                  </a:lnTo>
                  <a:lnTo>
                    <a:pt x="417410" y="1632077"/>
                  </a:lnTo>
                  <a:lnTo>
                    <a:pt x="418782" y="1623187"/>
                  </a:lnTo>
                  <a:lnTo>
                    <a:pt x="418782" y="1618107"/>
                  </a:lnTo>
                  <a:lnTo>
                    <a:pt x="419468" y="1614297"/>
                  </a:lnTo>
                  <a:lnTo>
                    <a:pt x="419468" y="1609217"/>
                  </a:lnTo>
                  <a:lnTo>
                    <a:pt x="420154" y="1606677"/>
                  </a:lnTo>
                  <a:lnTo>
                    <a:pt x="420255" y="1602867"/>
                  </a:lnTo>
                  <a:lnTo>
                    <a:pt x="421424" y="1588897"/>
                  </a:lnTo>
                  <a:lnTo>
                    <a:pt x="421525" y="1585087"/>
                  </a:lnTo>
                  <a:close/>
                </a:path>
                <a:path w="3075940" h="2738120">
                  <a:moveTo>
                    <a:pt x="421525" y="1146924"/>
                  </a:moveTo>
                  <a:lnTo>
                    <a:pt x="419468" y="1146924"/>
                  </a:lnTo>
                  <a:lnTo>
                    <a:pt x="420154" y="1148194"/>
                  </a:lnTo>
                  <a:lnTo>
                    <a:pt x="419468" y="1149464"/>
                  </a:lnTo>
                  <a:lnTo>
                    <a:pt x="418782" y="1154544"/>
                  </a:lnTo>
                  <a:lnTo>
                    <a:pt x="416725" y="1165974"/>
                  </a:lnTo>
                  <a:lnTo>
                    <a:pt x="416725" y="1167244"/>
                  </a:lnTo>
                  <a:lnTo>
                    <a:pt x="416039" y="1169784"/>
                  </a:lnTo>
                  <a:lnTo>
                    <a:pt x="416039" y="1173594"/>
                  </a:lnTo>
                  <a:lnTo>
                    <a:pt x="415353" y="1174864"/>
                  </a:lnTo>
                  <a:lnTo>
                    <a:pt x="415353" y="1176134"/>
                  </a:lnTo>
                  <a:lnTo>
                    <a:pt x="414667" y="1179944"/>
                  </a:lnTo>
                  <a:lnTo>
                    <a:pt x="414667" y="1182484"/>
                  </a:lnTo>
                  <a:lnTo>
                    <a:pt x="413981" y="1185024"/>
                  </a:lnTo>
                  <a:lnTo>
                    <a:pt x="411937" y="1200264"/>
                  </a:lnTo>
                  <a:lnTo>
                    <a:pt x="412610" y="1201534"/>
                  </a:lnTo>
                  <a:lnTo>
                    <a:pt x="413296" y="1201534"/>
                  </a:lnTo>
                  <a:lnTo>
                    <a:pt x="413981" y="1200264"/>
                  </a:lnTo>
                  <a:lnTo>
                    <a:pt x="418096" y="1179944"/>
                  </a:lnTo>
                  <a:lnTo>
                    <a:pt x="418096" y="1177404"/>
                  </a:lnTo>
                  <a:lnTo>
                    <a:pt x="418782" y="1174864"/>
                  </a:lnTo>
                  <a:lnTo>
                    <a:pt x="418782" y="1172324"/>
                  </a:lnTo>
                  <a:lnTo>
                    <a:pt x="419468" y="1171054"/>
                  </a:lnTo>
                  <a:lnTo>
                    <a:pt x="419468" y="1164704"/>
                  </a:lnTo>
                  <a:lnTo>
                    <a:pt x="420154" y="1162164"/>
                  </a:lnTo>
                  <a:lnTo>
                    <a:pt x="420154" y="1158354"/>
                  </a:lnTo>
                  <a:lnTo>
                    <a:pt x="420839" y="1155814"/>
                  </a:lnTo>
                  <a:lnTo>
                    <a:pt x="420839" y="1154544"/>
                  </a:lnTo>
                  <a:lnTo>
                    <a:pt x="421525" y="1149464"/>
                  </a:lnTo>
                  <a:lnTo>
                    <a:pt x="421525" y="1146924"/>
                  </a:lnTo>
                  <a:close/>
                </a:path>
                <a:path w="3075940" h="2738120">
                  <a:moveTo>
                    <a:pt x="422211" y="1091044"/>
                  </a:moveTo>
                  <a:lnTo>
                    <a:pt x="420839" y="1089774"/>
                  </a:lnTo>
                  <a:lnTo>
                    <a:pt x="420154" y="1089774"/>
                  </a:lnTo>
                  <a:lnTo>
                    <a:pt x="418782" y="1092314"/>
                  </a:lnTo>
                  <a:lnTo>
                    <a:pt x="418096" y="1094854"/>
                  </a:lnTo>
                  <a:lnTo>
                    <a:pt x="417410" y="1099934"/>
                  </a:lnTo>
                  <a:lnTo>
                    <a:pt x="417410" y="1105014"/>
                  </a:lnTo>
                  <a:lnTo>
                    <a:pt x="416725" y="1107554"/>
                  </a:lnTo>
                  <a:lnTo>
                    <a:pt x="416725" y="1110094"/>
                  </a:lnTo>
                  <a:lnTo>
                    <a:pt x="416039" y="1111364"/>
                  </a:lnTo>
                  <a:lnTo>
                    <a:pt x="416039" y="1115174"/>
                  </a:lnTo>
                  <a:lnTo>
                    <a:pt x="415353" y="1117714"/>
                  </a:lnTo>
                  <a:lnTo>
                    <a:pt x="415353" y="1120254"/>
                  </a:lnTo>
                  <a:lnTo>
                    <a:pt x="414667" y="1122794"/>
                  </a:lnTo>
                  <a:lnTo>
                    <a:pt x="414667" y="1127874"/>
                  </a:lnTo>
                  <a:lnTo>
                    <a:pt x="413981" y="1130414"/>
                  </a:lnTo>
                  <a:lnTo>
                    <a:pt x="411937" y="1146924"/>
                  </a:lnTo>
                  <a:lnTo>
                    <a:pt x="411937" y="1148194"/>
                  </a:lnTo>
                  <a:lnTo>
                    <a:pt x="413981" y="1148194"/>
                  </a:lnTo>
                  <a:lnTo>
                    <a:pt x="415353" y="1140574"/>
                  </a:lnTo>
                  <a:lnTo>
                    <a:pt x="416725" y="1131684"/>
                  </a:lnTo>
                  <a:lnTo>
                    <a:pt x="417410" y="1129144"/>
                  </a:lnTo>
                  <a:lnTo>
                    <a:pt x="418096" y="1124064"/>
                  </a:lnTo>
                  <a:lnTo>
                    <a:pt x="418096" y="1122794"/>
                  </a:lnTo>
                  <a:lnTo>
                    <a:pt x="418782" y="1120254"/>
                  </a:lnTo>
                  <a:lnTo>
                    <a:pt x="418782" y="1118984"/>
                  </a:lnTo>
                  <a:lnTo>
                    <a:pt x="419468" y="1115174"/>
                  </a:lnTo>
                  <a:lnTo>
                    <a:pt x="419468" y="1112634"/>
                  </a:lnTo>
                  <a:lnTo>
                    <a:pt x="420154" y="1108824"/>
                  </a:lnTo>
                  <a:lnTo>
                    <a:pt x="420154" y="1101204"/>
                  </a:lnTo>
                  <a:lnTo>
                    <a:pt x="420839" y="1096124"/>
                  </a:lnTo>
                  <a:lnTo>
                    <a:pt x="420839" y="1094854"/>
                  </a:lnTo>
                  <a:lnTo>
                    <a:pt x="422211" y="1092314"/>
                  </a:lnTo>
                  <a:lnTo>
                    <a:pt x="422211" y="1091044"/>
                  </a:lnTo>
                  <a:close/>
                </a:path>
                <a:path w="3075940" h="2738120">
                  <a:moveTo>
                    <a:pt x="422211" y="109220"/>
                  </a:moveTo>
                  <a:lnTo>
                    <a:pt x="418782" y="109220"/>
                  </a:lnTo>
                  <a:lnTo>
                    <a:pt x="418782" y="110490"/>
                  </a:lnTo>
                  <a:lnTo>
                    <a:pt x="418096" y="110490"/>
                  </a:lnTo>
                  <a:lnTo>
                    <a:pt x="418096" y="116840"/>
                  </a:lnTo>
                  <a:lnTo>
                    <a:pt x="418782" y="116840"/>
                  </a:lnTo>
                  <a:lnTo>
                    <a:pt x="417410" y="125730"/>
                  </a:lnTo>
                  <a:lnTo>
                    <a:pt x="417410" y="128270"/>
                  </a:lnTo>
                  <a:lnTo>
                    <a:pt x="416725" y="129540"/>
                  </a:lnTo>
                  <a:lnTo>
                    <a:pt x="416725" y="132080"/>
                  </a:lnTo>
                  <a:lnTo>
                    <a:pt x="416039" y="134620"/>
                  </a:lnTo>
                  <a:lnTo>
                    <a:pt x="416039" y="135890"/>
                  </a:lnTo>
                  <a:lnTo>
                    <a:pt x="414667" y="140970"/>
                  </a:lnTo>
                  <a:lnTo>
                    <a:pt x="414667" y="148590"/>
                  </a:lnTo>
                  <a:lnTo>
                    <a:pt x="413296" y="156210"/>
                  </a:lnTo>
                  <a:lnTo>
                    <a:pt x="413296" y="157480"/>
                  </a:lnTo>
                  <a:lnTo>
                    <a:pt x="415353" y="157480"/>
                  </a:lnTo>
                  <a:lnTo>
                    <a:pt x="416725" y="152400"/>
                  </a:lnTo>
                  <a:lnTo>
                    <a:pt x="418096" y="146050"/>
                  </a:lnTo>
                  <a:lnTo>
                    <a:pt x="418782" y="139700"/>
                  </a:lnTo>
                  <a:lnTo>
                    <a:pt x="418782" y="137160"/>
                  </a:lnTo>
                  <a:lnTo>
                    <a:pt x="419468" y="135890"/>
                  </a:lnTo>
                  <a:lnTo>
                    <a:pt x="419468" y="130810"/>
                  </a:lnTo>
                  <a:lnTo>
                    <a:pt x="420154" y="129540"/>
                  </a:lnTo>
                  <a:lnTo>
                    <a:pt x="420154" y="127000"/>
                  </a:lnTo>
                  <a:lnTo>
                    <a:pt x="420839" y="125730"/>
                  </a:lnTo>
                  <a:lnTo>
                    <a:pt x="420839" y="120650"/>
                  </a:lnTo>
                  <a:lnTo>
                    <a:pt x="421525" y="118110"/>
                  </a:lnTo>
                  <a:lnTo>
                    <a:pt x="421525" y="114300"/>
                  </a:lnTo>
                  <a:lnTo>
                    <a:pt x="422211" y="111760"/>
                  </a:lnTo>
                  <a:lnTo>
                    <a:pt x="422211" y="109220"/>
                  </a:lnTo>
                  <a:close/>
                </a:path>
                <a:path w="3075940" h="2738120">
                  <a:moveTo>
                    <a:pt x="423583" y="1036434"/>
                  </a:moveTo>
                  <a:lnTo>
                    <a:pt x="422897" y="1036434"/>
                  </a:lnTo>
                  <a:lnTo>
                    <a:pt x="422897" y="1035164"/>
                  </a:lnTo>
                  <a:lnTo>
                    <a:pt x="421525" y="1035164"/>
                  </a:lnTo>
                  <a:lnTo>
                    <a:pt x="421525" y="1037704"/>
                  </a:lnTo>
                  <a:lnTo>
                    <a:pt x="417410" y="1045324"/>
                  </a:lnTo>
                  <a:lnTo>
                    <a:pt x="417410" y="1047864"/>
                  </a:lnTo>
                  <a:lnTo>
                    <a:pt x="416039" y="1050404"/>
                  </a:lnTo>
                  <a:lnTo>
                    <a:pt x="416039" y="1051674"/>
                  </a:lnTo>
                  <a:lnTo>
                    <a:pt x="415353" y="1052944"/>
                  </a:lnTo>
                  <a:lnTo>
                    <a:pt x="414667" y="1055484"/>
                  </a:lnTo>
                  <a:lnTo>
                    <a:pt x="414667" y="1058024"/>
                  </a:lnTo>
                  <a:lnTo>
                    <a:pt x="413981" y="1059294"/>
                  </a:lnTo>
                  <a:lnTo>
                    <a:pt x="413296" y="1061834"/>
                  </a:lnTo>
                  <a:lnTo>
                    <a:pt x="412610" y="1065644"/>
                  </a:lnTo>
                  <a:lnTo>
                    <a:pt x="412610" y="1069454"/>
                  </a:lnTo>
                  <a:lnTo>
                    <a:pt x="411937" y="1069454"/>
                  </a:lnTo>
                  <a:lnTo>
                    <a:pt x="411251" y="1074534"/>
                  </a:lnTo>
                  <a:lnTo>
                    <a:pt x="409879" y="1077074"/>
                  </a:lnTo>
                  <a:lnTo>
                    <a:pt x="409879" y="1078344"/>
                  </a:lnTo>
                  <a:lnTo>
                    <a:pt x="408508" y="1082154"/>
                  </a:lnTo>
                  <a:lnTo>
                    <a:pt x="408508" y="1083424"/>
                  </a:lnTo>
                  <a:lnTo>
                    <a:pt x="407822" y="1084694"/>
                  </a:lnTo>
                  <a:lnTo>
                    <a:pt x="407136" y="1087234"/>
                  </a:lnTo>
                  <a:lnTo>
                    <a:pt x="407136" y="1088504"/>
                  </a:lnTo>
                  <a:lnTo>
                    <a:pt x="405765" y="1093584"/>
                  </a:lnTo>
                  <a:lnTo>
                    <a:pt x="405765" y="1096124"/>
                  </a:lnTo>
                  <a:lnTo>
                    <a:pt x="405079" y="1099934"/>
                  </a:lnTo>
                  <a:lnTo>
                    <a:pt x="405765" y="1101204"/>
                  </a:lnTo>
                  <a:lnTo>
                    <a:pt x="406450" y="1101204"/>
                  </a:lnTo>
                  <a:lnTo>
                    <a:pt x="407136" y="1099934"/>
                  </a:lnTo>
                  <a:lnTo>
                    <a:pt x="408508" y="1093584"/>
                  </a:lnTo>
                  <a:lnTo>
                    <a:pt x="411251" y="1085964"/>
                  </a:lnTo>
                  <a:lnTo>
                    <a:pt x="411251" y="1082154"/>
                  </a:lnTo>
                  <a:lnTo>
                    <a:pt x="411937" y="1079614"/>
                  </a:lnTo>
                  <a:lnTo>
                    <a:pt x="411937" y="1077074"/>
                  </a:lnTo>
                  <a:lnTo>
                    <a:pt x="412610" y="1075804"/>
                  </a:lnTo>
                  <a:lnTo>
                    <a:pt x="413296" y="1070724"/>
                  </a:lnTo>
                  <a:lnTo>
                    <a:pt x="413981" y="1069454"/>
                  </a:lnTo>
                  <a:lnTo>
                    <a:pt x="413981" y="1068184"/>
                  </a:lnTo>
                  <a:lnTo>
                    <a:pt x="414667" y="1066914"/>
                  </a:lnTo>
                  <a:lnTo>
                    <a:pt x="414667" y="1065644"/>
                  </a:lnTo>
                  <a:lnTo>
                    <a:pt x="415353" y="1064374"/>
                  </a:lnTo>
                  <a:lnTo>
                    <a:pt x="417410" y="1056754"/>
                  </a:lnTo>
                  <a:lnTo>
                    <a:pt x="418096" y="1055484"/>
                  </a:lnTo>
                  <a:lnTo>
                    <a:pt x="418096" y="1054214"/>
                  </a:lnTo>
                  <a:lnTo>
                    <a:pt x="418782" y="1051674"/>
                  </a:lnTo>
                  <a:lnTo>
                    <a:pt x="419468" y="1050404"/>
                  </a:lnTo>
                  <a:lnTo>
                    <a:pt x="419468" y="1049134"/>
                  </a:lnTo>
                  <a:lnTo>
                    <a:pt x="420154" y="1047864"/>
                  </a:lnTo>
                  <a:lnTo>
                    <a:pt x="420154" y="1046594"/>
                  </a:lnTo>
                  <a:lnTo>
                    <a:pt x="420839" y="1044054"/>
                  </a:lnTo>
                  <a:lnTo>
                    <a:pt x="422211" y="1041514"/>
                  </a:lnTo>
                  <a:lnTo>
                    <a:pt x="422897" y="1038974"/>
                  </a:lnTo>
                  <a:lnTo>
                    <a:pt x="422897" y="1037704"/>
                  </a:lnTo>
                  <a:lnTo>
                    <a:pt x="423583" y="1036434"/>
                  </a:lnTo>
                  <a:close/>
                </a:path>
                <a:path w="3075940" h="2738120">
                  <a:moveTo>
                    <a:pt x="426326" y="43180"/>
                  </a:moveTo>
                  <a:lnTo>
                    <a:pt x="425640" y="43180"/>
                  </a:lnTo>
                  <a:lnTo>
                    <a:pt x="425640" y="44450"/>
                  </a:lnTo>
                  <a:lnTo>
                    <a:pt x="426326" y="43180"/>
                  </a:lnTo>
                  <a:close/>
                </a:path>
                <a:path w="3075940" h="2738120">
                  <a:moveTo>
                    <a:pt x="429755" y="1091044"/>
                  </a:moveTo>
                  <a:lnTo>
                    <a:pt x="429069" y="1089774"/>
                  </a:lnTo>
                  <a:lnTo>
                    <a:pt x="427697" y="1089774"/>
                  </a:lnTo>
                  <a:lnTo>
                    <a:pt x="427697" y="1091044"/>
                  </a:lnTo>
                  <a:lnTo>
                    <a:pt x="427012" y="1093584"/>
                  </a:lnTo>
                  <a:lnTo>
                    <a:pt x="427012" y="1094854"/>
                  </a:lnTo>
                  <a:lnTo>
                    <a:pt x="425640" y="1105014"/>
                  </a:lnTo>
                  <a:lnTo>
                    <a:pt x="425640" y="1106284"/>
                  </a:lnTo>
                  <a:lnTo>
                    <a:pt x="424954" y="1108824"/>
                  </a:lnTo>
                  <a:lnTo>
                    <a:pt x="424954" y="1111364"/>
                  </a:lnTo>
                  <a:lnTo>
                    <a:pt x="424268" y="1112634"/>
                  </a:lnTo>
                  <a:lnTo>
                    <a:pt x="424268" y="1113904"/>
                  </a:lnTo>
                  <a:lnTo>
                    <a:pt x="423583" y="1117714"/>
                  </a:lnTo>
                  <a:lnTo>
                    <a:pt x="423583" y="1120254"/>
                  </a:lnTo>
                  <a:lnTo>
                    <a:pt x="422897" y="1122794"/>
                  </a:lnTo>
                  <a:lnTo>
                    <a:pt x="422897" y="1127874"/>
                  </a:lnTo>
                  <a:lnTo>
                    <a:pt x="422211" y="1131684"/>
                  </a:lnTo>
                  <a:lnTo>
                    <a:pt x="421525" y="1136764"/>
                  </a:lnTo>
                  <a:lnTo>
                    <a:pt x="421525" y="1138034"/>
                  </a:lnTo>
                  <a:lnTo>
                    <a:pt x="423583" y="1138034"/>
                  </a:lnTo>
                  <a:lnTo>
                    <a:pt x="422897" y="1136764"/>
                  </a:lnTo>
                  <a:lnTo>
                    <a:pt x="424268" y="1130414"/>
                  </a:lnTo>
                  <a:lnTo>
                    <a:pt x="424954" y="1124064"/>
                  </a:lnTo>
                  <a:lnTo>
                    <a:pt x="426326" y="1117714"/>
                  </a:lnTo>
                  <a:lnTo>
                    <a:pt x="426326" y="1115174"/>
                  </a:lnTo>
                  <a:lnTo>
                    <a:pt x="427012" y="1113904"/>
                  </a:lnTo>
                  <a:lnTo>
                    <a:pt x="427012" y="1110094"/>
                  </a:lnTo>
                  <a:lnTo>
                    <a:pt x="427697" y="1107554"/>
                  </a:lnTo>
                  <a:lnTo>
                    <a:pt x="427697" y="1105014"/>
                  </a:lnTo>
                  <a:lnTo>
                    <a:pt x="429069" y="1094854"/>
                  </a:lnTo>
                  <a:lnTo>
                    <a:pt x="429069" y="1091044"/>
                  </a:lnTo>
                  <a:lnTo>
                    <a:pt x="429755" y="1091044"/>
                  </a:lnTo>
                  <a:close/>
                </a:path>
                <a:path w="3075940" h="2738120">
                  <a:moveTo>
                    <a:pt x="430441" y="156210"/>
                  </a:moveTo>
                  <a:lnTo>
                    <a:pt x="429069" y="151130"/>
                  </a:lnTo>
                  <a:lnTo>
                    <a:pt x="429755" y="149860"/>
                  </a:lnTo>
                  <a:lnTo>
                    <a:pt x="429069" y="149860"/>
                  </a:lnTo>
                  <a:lnTo>
                    <a:pt x="428383" y="151130"/>
                  </a:lnTo>
                  <a:lnTo>
                    <a:pt x="429069" y="153670"/>
                  </a:lnTo>
                  <a:lnTo>
                    <a:pt x="429069" y="156210"/>
                  </a:lnTo>
                  <a:lnTo>
                    <a:pt x="427012" y="167640"/>
                  </a:lnTo>
                  <a:lnTo>
                    <a:pt x="427012" y="170180"/>
                  </a:lnTo>
                  <a:lnTo>
                    <a:pt x="426326" y="172720"/>
                  </a:lnTo>
                  <a:lnTo>
                    <a:pt x="426326" y="176530"/>
                  </a:lnTo>
                  <a:lnTo>
                    <a:pt x="425640" y="179070"/>
                  </a:lnTo>
                  <a:lnTo>
                    <a:pt x="425640" y="181610"/>
                  </a:lnTo>
                  <a:lnTo>
                    <a:pt x="427012" y="181610"/>
                  </a:lnTo>
                  <a:lnTo>
                    <a:pt x="427012" y="180340"/>
                  </a:lnTo>
                  <a:lnTo>
                    <a:pt x="427697" y="177800"/>
                  </a:lnTo>
                  <a:lnTo>
                    <a:pt x="429069" y="170180"/>
                  </a:lnTo>
                  <a:lnTo>
                    <a:pt x="429069" y="168910"/>
                  </a:lnTo>
                  <a:lnTo>
                    <a:pt x="429755" y="167640"/>
                  </a:lnTo>
                  <a:lnTo>
                    <a:pt x="429755" y="163830"/>
                  </a:lnTo>
                  <a:lnTo>
                    <a:pt x="430441" y="163830"/>
                  </a:lnTo>
                  <a:lnTo>
                    <a:pt x="430441" y="156210"/>
                  </a:lnTo>
                  <a:close/>
                </a:path>
                <a:path w="3075940" h="2738120">
                  <a:moveTo>
                    <a:pt x="430441" y="113030"/>
                  </a:moveTo>
                  <a:lnTo>
                    <a:pt x="429755" y="110490"/>
                  </a:lnTo>
                  <a:lnTo>
                    <a:pt x="429755" y="105410"/>
                  </a:lnTo>
                  <a:lnTo>
                    <a:pt x="428383" y="105410"/>
                  </a:lnTo>
                  <a:lnTo>
                    <a:pt x="427697" y="106680"/>
                  </a:lnTo>
                  <a:lnTo>
                    <a:pt x="427697" y="130810"/>
                  </a:lnTo>
                  <a:lnTo>
                    <a:pt x="429069" y="130810"/>
                  </a:lnTo>
                  <a:lnTo>
                    <a:pt x="429069" y="128270"/>
                  </a:lnTo>
                  <a:lnTo>
                    <a:pt x="429755" y="125730"/>
                  </a:lnTo>
                  <a:lnTo>
                    <a:pt x="429755" y="123190"/>
                  </a:lnTo>
                  <a:lnTo>
                    <a:pt x="430441" y="121920"/>
                  </a:lnTo>
                  <a:lnTo>
                    <a:pt x="430441" y="113030"/>
                  </a:lnTo>
                  <a:close/>
                </a:path>
                <a:path w="3075940" h="2738120">
                  <a:moveTo>
                    <a:pt x="431126" y="2366200"/>
                  </a:moveTo>
                  <a:lnTo>
                    <a:pt x="430441" y="2364930"/>
                  </a:lnTo>
                  <a:lnTo>
                    <a:pt x="429069" y="2364930"/>
                  </a:lnTo>
                  <a:lnTo>
                    <a:pt x="429069" y="2366200"/>
                  </a:lnTo>
                  <a:lnTo>
                    <a:pt x="428383" y="2367470"/>
                  </a:lnTo>
                  <a:lnTo>
                    <a:pt x="428383" y="2378900"/>
                  </a:lnTo>
                  <a:lnTo>
                    <a:pt x="427697" y="2381440"/>
                  </a:lnTo>
                  <a:lnTo>
                    <a:pt x="427697" y="2397950"/>
                  </a:lnTo>
                  <a:lnTo>
                    <a:pt x="429069" y="2397950"/>
                  </a:lnTo>
                  <a:lnTo>
                    <a:pt x="429069" y="2395410"/>
                  </a:lnTo>
                  <a:lnTo>
                    <a:pt x="429755" y="2391600"/>
                  </a:lnTo>
                  <a:lnTo>
                    <a:pt x="429755" y="2386520"/>
                  </a:lnTo>
                  <a:lnTo>
                    <a:pt x="430441" y="2385250"/>
                  </a:lnTo>
                  <a:lnTo>
                    <a:pt x="430441" y="2373820"/>
                  </a:lnTo>
                  <a:lnTo>
                    <a:pt x="429755" y="2371280"/>
                  </a:lnTo>
                  <a:lnTo>
                    <a:pt x="429755" y="2367470"/>
                  </a:lnTo>
                  <a:lnTo>
                    <a:pt x="431126" y="2367470"/>
                  </a:lnTo>
                  <a:lnTo>
                    <a:pt x="431126" y="2366200"/>
                  </a:lnTo>
                  <a:close/>
                </a:path>
                <a:path w="3075940" h="2738120">
                  <a:moveTo>
                    <a:pt x="431241" y="2359850"/>
                  </a:moveTo>
                  <a:lnTo>
                    <a:pt x="431126" y="2361120"/>
                  </a:lnTo>
                  <a:lnTo>
                    <a:pt x="431241" y="2359850"/>
                  </a:lnTo>
                  <a:close/>
                </a:path>
                <a:path w="3075940" h="2738120">
                  <a:moveTo>
                    <a:pt x="432384" y="1571117"/>
                  </a:moveTo>
                  <a:lnTo>
                    <a:pt x="431634" y="1525397"/>
                  </a:lnTo>
                  <a:lnTo>
                    <a:pt x="427177" y="1474597"/>
                  </a:lnTo>
                  <a:lnTo>
                    <a:pt x="422821" y="1448358"/>
                  </a:lnTo>
                  <a:lnTo>
                    <a:pt x="422821" y="1567307"/>
                  </a:lnTo>
                  <a:lnTo>
                    <a:pt x="422719" y="1582547"/>
                  </a:lnTo>
                  <a:lnTo>
                    <a:pt x="420979" y="1630807"/>
                  </a:lnTo>
                  <a:lnTo>
                    <a:pt x="418350" y="1681607"/>
                  </a:lnTo>
                  <a:lnTo>
                    <a:pt x="414769" y="1733677"/>
                  </a:lnTo>
                  <a:lnTo>
                    <a:pt x="410210" y="1784477"/>
                  </a:lnTo>
                  <a:lnTo>
                    <a:pt x="404609" y="1834007"/>
                  </a:lnTo>
                  <a:lnTo>
                    <a:pt x="397903" y="1878457"/>
                  </a:lnTo>
                  <a:lnTo>
                    <a:pt x="390004" y="1920367"/>
                  </a:lnTo>
                  <a:lnTo>
                    <a:pt x="374662" y="1976247"/>
                  </a:lnTo>
                  <a:lnTo>
                    <a:pt x="355727" y="2015617"/>
                  </a:lnTo>
                  <a:lnTo>
                    <a:pt x="353669" y="2019427"/>
                  </a:lnTo>
                  <a:lnTo>
                    <a:pt x="352298" y="2020697"/>
                  </a:lnTo>
                  <a:lnTo>
                    <a:pt x="352983" y="2018157"/>
                  </a:lnTo>
                  <a:lnTo>
                    <a:pt x="352983" y="2016887"/>
                  </a:lnTo>
                  <a:lnTo>
                    <a:pt x="354355" y="2013077"/>
                  </a:lnTo>
                  <a:lnTo>
                    <a:pt x="355041" y="2011807"/>
                  </a:lnTo>
                  <a:lnTo>
                    <a:pt x="355041" y="2007997"/>
                  </a:lnTo>
                  <a:lnTo>
                    <a:pt x="355727" y="2006727"/>
                  </a:lnTo>
                  <a:lnTo>
                    <a:pt x="355727" y="2004187"/>
                  </a:lnTo>
                  <a:lnTo>
                    <a:pt x="356412" y="2002917"/>
                  </a:lnTo>
                  <a:lnTo>
                    <a:pt x="356412" y="1999107"/>
                  </a:lnTo>
                  <a:lnTo>
                    <a:pt x="357098" y="1995297"/>
                  </a:lnTo>
                  <a:lnTo>
                    <a:pt x="357098" y="1994027"/>
                  </a:lnTo>
                  <a:lnTo>
                    <a:pt x="355727" y="1994027"/>
                  </a:lnTo>
                  <a:lnTo>
                    <a:pt x="355727" y="1995297"/>
                  </a:lnTo>
                  <a:lnTo>
                    <a:pt x="355041" y="1996567"/>
                  </a:lnTo>
                  <a:lnTo>
                    <a:pt x="354355" y="2001647"/>
                  </a:lnTo>
                  <a:lnTo>
                    <a:pt x="352983" y="2004187"/>
                  </a:lnTo>
                  <a:lnTo>
                    <a:pt x="352983" y="2006727"/>
                  </a:lnTo>
                  <a:lnTo>
                    <a:pt x="352298" y="2007997"/>
                  </a:lnTo>
                  <a:lnTo>
                    <a:pt x="352298" y="2011807"/>
                  </a:lnTo>
                  <a:lnTo>
                    <a:pt x="351612" y="2013077"/>
                  </a:lnTo>
                  <a:lnTo>
                    <a:pt x="351612" y="2018157"/>
                  </a:lnTo>
                  <a:lnTo>
                    <a:pt x="350926" y="2020697"/>
                  </a:lnTo>
                  <a:lnTo>
                    <a:pt x="350926" y="2023237"/>
                  </a:lnTo>
                  <a:lnTo>
                    <a:pt x="344766" y="2029587"/>
                  </a:lnTo>
                  <a:lnTo>
                    <a:pt x="341337" y="2032127"/>
                  </a:lnTo>
                  <a:lnTo>
                    <a:pt x="341337" y="2030857"/>
                  </a:lnTo>
                  <a:lnTo>
                    <a:pt x="342023" y="2029587"/>
                  </a:lnTo>
                  <a:lnTo>
                    <a:pt x="342023" y="2025777"/>
                  </a:lnTo>
                  <a:lnTo>
                    <a:pt x="342709" y="2024507"/>
                  </a:lnTo>
                  <a:lnTo>
                    <a:pt x="342709" y="2010537"/>
                  </a:lnTo>
                  <a:lnTo>
                    <a:pt x="341337" y="2010537"/>
                  </a:lnTo>
                  <a:lnTo>
                    <a:pt x="341337" y="2013077"/>
                  </a:lnTo>
                  <a:lnTo>
                    <a:pt x="340652" y="2015617"/>
                  </a:lnTo>
                  <a:lnTo>
                    <a:pt x="339966" y="2016887"/>
                  </a:lnTo>
                  <a:lnTo>
                    <a:pt x="339966" y="2032127"/>
                  </a:lnTo>
                  <a:lnTo>
                    <a:pt x="335851" y="2034667"/>
                  </a:lnTo>
                  <a:lnTo>
                    <a:pt x="331736" y="2035937"/>
                  </a:lnTo>
                  <a:lnTo>
                    <a:pt x="326936" y="2035937"/>
                  </a:lnTo>
                  <a:lnTo>
                    <a:pt x="318579" y="2034667"/>
                  </a:lnTo>
                  <a:lnTo>
                    <a:pt x="310921" y="2032127"/>
                  </a:lnTo>
                  <a:lnTo>
                    <a:pt x="307416" y="2029587"/>
                  </a:lnTo>
                  <a:lnTo>
                    <a:pt x="307060" y="2029333"/>
                  </a:lnTo>
                  <a:lnTo>
                    <a:pt x="307060" y="2029587"/>
                  </a:lnTo>
                  <a:lnTo>
                    <a:pt x="305689" y="2029587"/>
                  </a:lnTo>
                  <a:lnTo>
                    <a:pt x="305663" y="2028317"/>
                  </a:lnTo>
                  <a:lnTo>
                    <a:pt x="303898" y="2027047"/>
                  </a:lnTo>
                  <a:lnTo>
                    <a:pt x="297472" y="2020697"/>
                  </a:lnTo>
                  <a:lnTo>
                    <a:pt x="296786" y="2019427"/>
                  </a:lnTo>
                  <a:lnTo>
                    <a:pt x="296684" y="1995297"/>
                  </a:lnTo>
                  <a:lnTo>
                    <a:pt x="296189" y="1988947"/>
                  </a:lnTo>
                  <a:lnTo>
                    <a:pt x="296100" y="1983867"/>
                  </a:lnTo>
                  <a:lnTo>
                    <a:pt x="294728" y="1983867"/>
                  </a:lnTo>
                  <a:lnTo>
                    <a:pt x="294728" y="1985137"/>
                  </a:lnTo>
                  <a:lnTo>
                    <a:pt x="294043" y="1985137"/>
                  </a:lnTo>
                  <a:lnTo>
                    <a:pt x="294043" y="2015617"/>
                  </a:lnTo>
                  <a:lnTo>
                    <a:pt x="294728" y="2019427"/>
                  </a:lnTo>
                  <a:lnTo>
                    <a:pt x="291985" y="2015617"/>
                  </a:lnTo>
                  <a:lnTo>
                    <a:pt x="289928" y="2013077"/>
                  </a:lnTo>
                  <a:lnTo>
                    <a:pt x="287870" y="2007997"/>
                  </a:lnTo>
                  <a:lnTo>
                    <a:pt x="284441" y="2001647"/>
                  </a:lnTo>
                  <a:lnTo>
                    <a:pt x="283527" y="1999107"/>
                  </a:lnTo>
                  <a:lnTo>
                    <a:pt x="283070" y="1999107"/>
                  </a:lnTo>
                  <a:lnTo>
                    <a:pt x="283070" y="1997837"/>
                  </a:lnTo>
                  <a:lnTo>
                    <a:pt x="283527" y="1999107"/>
                  </a:lnTo>
                  <a:lnTo>
                    <a:pt x="284441" y="1999107"/>
                  </a:lnTo>
                  <a:lnTo>
                    <a:pt x="284441" y="1997837"/>
                  </a:lnTo>
                  <a:lnTo>
                    <a:pt x="284441" y="1996567"/>
                  </a:lnTo>
                  <a:lnTo>
                    <a:pt x="284441" y="1971167"/>
                  </a:lnTo>
                  <a:lnTo>
                    <a:pt x="283070" y="1971167"/>
                  </a:lnTo>
                  <a:lnTo>
                    <a:pt x="283070" y="1973707"/>
                  </a:lnTo>
                  <a:lnTo>
                    <a:pt x="282384" y="1974977"/>
                  </a:lnTo>
                  <a:lnTo>
                    <a:pt x="282384" y="1990217"/>
                  </a:lnTo>
                  <a:lnTo>
                    <a:pt x="283070" y="1994027"/>
                  </a:lnTo>
                  <a:lnTo>
                    <a:pt x="283070" y="1996567"/>
                  </a:lnTo>
                  <a:lnTo>
                    <a:pt x="280123" y="1990217"/>
                  </a:lnTo>
                  <a:lnTo>
                    <a:pt x="277418" y="1982597"/>
                  </a:lnTo>
                  <a:lnTo>
                    <a:pt x="274980" y="1976247"/>
                  </a:lnTo>
                  <a:lnTo>
                    <a:pt x="272796" y="1968627"/>
                  </a:lnTo>
                  <a:lnTo>
                    <a:pt x="273481" y="1968627"/>
                  </a:lnTo>
                  <a:lnTo>
                    <a:pt x="273481" y="1967357"/>
                  </a:lnTo>
                  <a:lnTo>
                    <a:pt x="274167" y="1964817"/>
                  </a:lnTo>
                  <a:lnTo>
                    <a:pt x="274167" y="1941957"/>
                  </a:lnTo>
                  <a:lnTo>
                    <a:pt x="272796" y="1941957"/>
                  </a:lnTo>
                  <a:lnTo>
                    <a:pt x="272796" y="1964817"/>
                  </a:lnTo>
                  <a:lnTo>
                    <a:pt x="270751" y="1957197"/>
                  </a:lnTo>
                  <a:lnTo>
                    <a:pt x="259245" y="1884807"/>
                  </a:lnTo>
                  <a:lnTo>
                    <a:pt x="258749" y="1878457"/>
                  </a:lnTo>
                  <a:lnTo>
                    <a:pt x="258394" y="1878457"/>
                  </a:lnTo>
                  <a:lnTo>
                    <a:pt x="258343" y="1873377"/>
                  </a:lnTo>
                  <a:lnTo>
                    <a:pt x="255358" y="1835277"/>
                  </a:lnTo>
                  <a:lnTo>
                    <a:pt x="253174" y="1780667"/>
                  </a:lnTo>
                  <a:lnTo>
                    <a:pt x="252476" y="1734947"/>
                  </a:lnTo>
                  <a:lnTo>
                    <a:pt x="252361" y="1663827"/>
                  </a:lnTo>
                  <a:lnTo>
                    <a:pt x="252857" y="1611757"/>
                  </a:lnTo>
                  <a:lnTo>
                    <a:pt x="252234" y="1611757"/>
                  </a:lnTo>
                  <a:lnTo>
                    <a:pt x="252234" y="1593977"/>
                  </a:lnTo>
                  <a:lnTo>
                    <a:pt x="252920" y="1590167"/>
                  </a:lnTo>
                  <a:lnTo>
                    <a:pt x="253606" y="1588897"/>
                  </a:lnTo>
                  <a:lnTo>
                    <a:pt x="253606" y="1587627"/>
                  </a:lnTo>
                  <a:lnTo>
                    <a:pt x="253771" y="1587627"/>
                  </a:lnTo>
                  <a:lnTo>
                    <a:pt x="255371" y="1554594"/>
                  </a:lnTo>
                  <a:lnTo>
                    <a:pt x="257708" y="1534287"/>
                  </a:lnTo>
                  <a:lnTo>
                    <a:pt x="257708" y="1539367"/>
                  </a:lnTo>
                  <a:lnTo>
                    <a:pt x="257035" y="1543177"/>
                  </a:lnTo>
                  <a:lnTo>
                    <a:pt x="256908" y="1551482"/>
                  </a:lnTo>
                  <a:lnTo>
                    <a:pt x="256349" y="1554594"/>
                  </a:lnTo>
                  <a:lnTo>
                    <a:pt x="256349" y="1566037"/>
                  </a:lnTo>
                  <a:lnTo>
                    <a:pt x="255663" y="1572387"/>
                  </a:lnTo>
                  <a:lnTo>
                    <a:pt x="255663" y="1580007"/>
                  </a:lnTo>
                  <a:lnTo>
                    <a:pt x="256349" y="1578737"/>
                  </a:lnTo>
                  <a:lnTo>
                    <a:pt x="256349" y="1580007"/>
                  </a:lnTo>
                  <a:lnTo>
                    <a:pt x="257708" y="1580007"/>
                  </a:lnTo>
                  <a:lnTo>
                    <a:pt x="257708" y="1578737"/>
                  </a:lnTo>
                  <a:lnTo>
                    <a:pt x="257835" y="1571117"/>
                  </a:lnTo>
                  <a:lnTo>
                    <a:pt x="258965" y="1559687"/>
                  </a:lnTo>
                  <a:lnTo>
                    <a:pt x="259080" y="1555877"/>
                  </a:lnTo>
                  <a:lnTo>
                    <a:pt x="259765" y="1553337"/>
                  </a:lnTo>
                  <a:lnTo>
                    <a:pt x="259892" y="1532089"/>
                  </a:lnTo>
                  <a:lnTo>
                    <a:pt x="260451" y="1527937"/>
                  </a:lnTo>
                  <a:lnTo>
                    <a:pt x="260451" y="1517777"/>
                  </a:lnTo>
                  <a:lnTo>
                    <a:pt x="259613" y="1517777"/>
                  </a:lnTo>
                  <a:lnTo>
                    <a:pt x="259181" y="1521587"/>
                  </a:lnTo>
                  <a:lnTo>
                    <a:pt x="259080" y="1527937"/>
                  </a:lnTo>
                  <a:lnTo>
                    <a:pt x="257962" y="1532089"/>
                  </a:lnTo>
                  <a:lnTo>
                    <a:pt x="257708" y="1534274"/>
                  </a:lnTo>
                  <a:lnTo>
                    <a:pt x="257708" y="1533017"/>
                  </a:lnTo>
                  <a:lnTo>
                    <a:pt x="257962" y="1532089"/>
                  </a:lnTo>
                  <a:lnTo>
                    <a:pt x="259029" y="1522857"/>
                  </a:lnTo>
                  <a:lnTo>
                    <a:pt x="259080" y="1517777"/>
                  </a:lnTo>
                  <a:lnTo>
                    <a:pt x="259613" y="1517777"/>
                  </a:lnTo>
                  <a:lnTo>
                    <a:pt x="261226" y="1503807"/>
                  </a:lnTo>
                  <a:lnTo>
                    <a:pt x="269786" y="1454277"/>
                  </a:lnTo>
                  <a:lnTo>
                    <a:pt x="280327" y="1408557"/>
                  </a:lnTo>
                  <a:lnTo>
                    <a:pt x="285127" y="1391475"/>
                  </a:lnTo>
                  <a:lnTo>
                    <a:pt x="285127" y="1390777"/>
                  </a:lnTo>
                  <a:lnTo>
                    <a:pt x="285534" y="1390027"/>
                  </a:lnTo>
                  <a:lnTo>
                    <a:pt x="288886" y="1378077"/>
                  </a:lnTo>
                  <a:lnTo>
                    <a:pt x="296100" y="1356741"/>
                  </a:lnTo>
                  <a:lnTo>
                    <a:pt x="296100" y="1356487"/>
                  </a:lnTo>
                  <a:lnTo>
                    <a:pt x="296316" y="1356080"/>
                  </a:lnTo>
                  <a:lnTo>
                    <a:pt x="296786" y="1354709"/>
                  </a:lnTo>
                  <a:lnTo>
                    <a:pt x="296786" y="1353947"/>
                  </a:lnTo>
                  <a:lnTo>
                    <a:pt x="297472" y="1352677"/>
                  </a:lnTo>
                  <a:lnTo>
                    <a:pt x="297891" y="1351407"/>
                  </a:lnTo>
                  <a:lnTo>
                    <a:pt x="315976" y="1309497"/>
                  </a:lnTo>
                  <a:lnTo>
                    <a:pt x="324192" y="1297051"/>
                  </a:lnTo>
                  <a:lnTo>
                    <a:pt x="324192" y="1296797"/>
                  </a:lnTo>
                  <a:lnTo>
                    <a:pt x="324535" y="1296797"/>
                  </a:lnTo>
                  <a:lnTo>
                    <a:pt x="326250" y="1295527"/>
                  </a:lnTo>
                  <a:lnTo>
                    <a:pt x="327621" y="1292987"/>
                  </a:lnTo>
                  <a:lnTo>
                    <a:pt x="331050" y="1292987"/>
                  </a:lnTo>
                  <a:lnTo>
                    <a:pt x="368452" y="1317117"/>
                  </a:lnTo>
                  <a:lnTo>
                    <a:pt x="386575" y="1347597"/>
                  </a:lnTo>
                  <a:lnTo>
                    <a:pt x="385889" y="1347597"/>
                  </a:lnTo>
                  <a:lnTo>
                    <a:pt x="385203" y="1348867"/>
                  </a:lnTo>
                  <a:lnTo>
                    <a:pt x="385203" y="1350137"/>
                  </a:lnTo>
                  <a:lnTo>
                    <a:pt x="384517" y="1350137"/>
                  </a:lnTo>
                  <a:lnTo>
                    <a:pt x="384517" y="1351407"/>
                  </a:lnTo>
                  <a:lnTo>
                    <a:pt x="383832" y="1353947"/>
                  </a:lnTo>
                  <a:lnTo>
                    <a:pt x="383832" y="1362837"/>
                  </a:lnTo>
                  <a:lnTo>
                    <a:pt x="383146" y="1365377"/>
                  </a:lnTo>
                  <a:lnTo>
                    <a:pt x="383146" y="1367917"/>
                  </a:lnTo>
                  <a:lnTo>
                    <a:pt x="382460" y="1369187"/>
                  </a:lnTo>
                  <a:lnTo>
                    <a:pt x="382460" y="1395857"/>
                  </a:lnTo>
                  <a:lnTo>
                    <a:pt x="383832" y="1395857"/>
                  </a:lnTo>
                  <a:lnTo>
                    <a:pt x="383832" y="1394587"/>
                  </a:lnTo>
                  <a:lnTo>
                    <a:pt x="384517" y="1390777"/>
                  </a:lnTo>
                  <a:lnTo>
                    <a:pt x="384581" y="1383157"/>
                  </a:lnTo>
                  <a:lnTo>
                    <a:pt x="385203" y="1370457"/>
                  </a:lnTo>
                  <a:lnTo>
                    <a:pt x="385889" y="1366647"/>
                  </a:lnTo>
                  <a:lnTo>
                    <a:pt x="385889" y="1348867"/>
                  </a:lnTo>
                  <a:lnTo>
                    <a:pt x="400964" y="1388237"/>
                  </a:lnTo>
                  <a:lnTo>
                    <a:pt x="401650" y="1392047"/>
                  </a:lnTo>
                  <a:lnTo>
                    <a:pt x="403021" y="1397127"/>
                  </a:lnTo>
                  <a:lnTo>
                    <a:pt x="403707" y="1402207"/>
                  </a:lnTo>
                  <a:lnTo>
                    <a:pt x="403021" y="1404747"/>
                  </a:lnTo>
                  <a:lnTo>
                    <a:pt x="403021" y="1406017"/>
                  </a:lnTo>
                  <a:lnTo>
                    <a:pt x="402336" y="1408557"/>
                  </a:lnTo>
                  <a:lnTo>
                    <a:pt x="402336" y="1426337"/>
                  </a:lnTo>
                  <a:lnTo>
                    <a:pt x="403707" y="1426337"/>
                  </a:lnTo>
                  <a:lnTo>
                    <a:pt x="403707" y="1425067"/>
                  </a:lnTo>
                  <a:lnTo>
                    <a:pt x="404393" y="1422527"/>
                  </a:lnTo>
                  <a:lnTo>
                    <a:pt x="404393" y="1418717"/>
                  </a:lnTo>
                  <a:lnTo>
                    <a:pt x="405079" y="1416177"/>
                  </a:lnTo>
                  <a:lnTo>
                    <a:pt x="405079" y="1414907"/>
                  </a:lnTo>
                  <a:lnTo>
                    <a:pt x="405765" y="1413637"/>
                  </a:lnTo>
                  <a:lnTo>
                    <a:pt x="405765" y="1408557"/>
                  </a:lnTo>
                  <a:lnTo>
                    <a:pt x="413842" y="1446657"/>
                  </a:lnTo>
                  <a:lnTo>
                    <a:pt x="418782" y="1483487"/>
                  </a:lnTo>
                  <a:lnTo>
                    <a:pt x="419468" y="1488567"/>
                  </a:lnTo>
                  <a:lnTo>
                    <a:pt x="422440" y="1530477"/>
                  </a:lnTo>
                  <a:lnTo>
                    <a:pt x="422567" y="1535557"/>
                  </a:lnTo>
                  <a:lnTo>
                    <a:pt x="422821" y="1567307"/>
                  </a:lnTo>
                  <a:lnTo>
                    <a:pt x="422821" y="1448358"/>
                  </a:lnTo>
                  <a:lnTo>
                    <a:pt x="414439" y="1408557"/>
                  </a:lnTo>
                  <a:lnTo>
                    <a:pt x="399656" y="1360297"/>
                  </a:lnTo>
                  <a:lnTo>
                    <a:pt x="394360" y="1348867"/>
                  </a:lnTo>
                  <a:lnTo>
                    <a:pt x="389661" y="1338707"/>
                  </a:lnTo>
                  <a:lnTo>
                    <a:pt x="378625" y="1319657"/>
                  </a:lnTo>
                  <a:lnTo>
                    <a:pt x="366699" y="1305687"/>
                  </a:lnTo>
                  <a:lnTo>
                    <a:pt x="357936" y="1296797"/>
                  </a:lnTo>
                  <a:lnTo>
                    <a:pt x="351269" y="1292987"/>
                  </a:lnTo>
                  <a:lnTo>
                    <a:pt x="349046" y="1291717"/>
                  </a:lnTo>
                  <a:lnTo>
                    <a:pt x="339902" y="1287907"/>
                  </a:lnTo>
                  <a:lnTo>
                    <a:pt x="330365" y="1286637"/>
                  </a:lnTo>
                  <a:lnTo>
                    <a:pt x="327621" y="1286637"/>
                  </a:lnTo>
                  <a:lnTo>
                    <a:pt x="300355" y="1324737"/>
                  </a:lnTo>
                  <a:lnTo>
                    <a:pt x="281178" y="1375537"/>
                  </a:lnTo>
                  <a:lnTo>
                    <a:pt x="261048" y="1453007"/>
                  </a:lnTo>
                  <a:lnTo>
                    <a:pt x="251968" y="1502537"/>
                  </a:lnTo>
                  <a:lnTo>
                    <a:pt x="245605" y="1554594"/>
                  </a:lnTo>
                  <a:lnTo>
                    <a:pt x="242709" y="1604137"/>
                  </a:lnTo>
                  <a:lnTo>
                    <a:pt x="241782" y="1661287"/>
                  </a:lnTo>
                  <a:lnTo>
                    <a:pt x="241414" y="1713357"/>
                  </a:lnTo>
                  <a:lnTo>
                    <a:pt x="241541" y="1746377"/>
                  </a:lnTo>
                  <a:lnTo>
                    <a:pt x="243700" y="1836547"/>
                  </a:lnTo>
                  <a:lnTo>
                    <a:pt x="247256" y="1887347"/>
                  </a:lnTo>
                  <a:lnTo>
                    <a:pt x="252920" y="1931797"/>
                  </a:lnTo>
                  <a:lnTo>
                    <a:pt x="266026" y="1987677"/>
                  </a:lnTo>
                  <a:lnTo>
                    <a:pt x="285813" y="2025777"/>
                  </a:lnTo>
                  <a:lnTo>
                    <a:pt x="325564" y="2047367"/>
                  </a:lnTo>
                  <a:lnTo>
                    <a:pt x="336613" y="2046097"/>
                  </a:lnTo>
                  <a:lnTo>
                    <a:pt x="347078" y="2041017"/>
                  </a:lnTo>
                  <a:lnTo>
                    <a:pt x="353618" y="2035937"/>
                  </a:lnTo>
                  <a:lnTo>
                    <a:pt x="356895" y="2033397"/>
                  </a:lnTo>
                  <a:lnTo>
                    <a:pt x="357911" y="2032127"/>
                  </a:lnTo>
                  <a:lnTo>
                    <a:pt x="366014" y="2021967"/>
                  </a:lnTo>
                  <a:lnTo>
                    <a:pt x="366699" y="2020697"/>
                  </a:lnTo>
                  <a:lnTo>
                    <a:pt x="376301" y="2002917"/>
                  </a:lnTo>
                  <a:lnTo>
                    <a:pt x="394055" y="1953387"/>
                  </a:lnTo>
                  <a:lnTo>
                    <a:pt x="409473" y="1880997"/>
                  </a:lnTo>
                  <a:lnTo>
                    <a:pt x="415975" y="1835277"/>
                  </a:lnTo>
                  <a:lnTo>
                    <a:pt x="421271" y="1785747"/>
                  </a:lnTo>
                  <a:lnTo>
                    <a:pt x="425462" y="1734947"/>
                  </a:lnTo>
                  <a:lnTo>
                    <a:pt x="428650" y="1682877"/>
                  </a:lnTo>
                  <a:lnTo>
                    <a:pt x="430961" y="1629537"/>
                  </a:lnTo>
                  <a:lnTo>
                    <a:pt x="432269" y="1585087"/>
                  </a:lnTo>
                  <a:lnTo>
                    <a:pt x="432384" y="1571117"/>
                  </a:lnTo>
                  <a:close/>
                </a:path>
                <a:path w="3075940" h="2738120">
                  <a:moveTo>
                    <a:pt x="432498" y="1113904"/>
                  </a:moveTo>
                  <a:lnTo>
                    <a:pt x="431812" y="1113904"/>
                  </a:lnTo>
                  <a:lnTo>
                    <a:pt x="431126" y="1115174"/>
                  </a:lnTo>
                  <a:lnTo>
                    <a:pt x="429755" y="1120254"/>
                  </a:lnTo>
                  <a:lnTo>
                    <a:pt x="429755" y="1121524"/>
                  </a:lnTo>
                  <a:lnTo>
                    <a:pt x="429069" y="1122794"/>
                  </a:lnTo>
                  <a:lnTo>
                    <a:pt x="429069" y="1134224"/>
                  </a:lnTo>
                  <a:lnTo>
                    <a:pt x="429755" y="1138034"/>
                  </a:lnTo>
                  <a:lnTo>
                    <a:pt x="429755" y="1140574"/>
                  </a:lnTo>
                  <a:lnTo>
                    <a:pt x="431126" y="1140574"/>
                  </a:lnTo>
                  <a:lnTo>
                    <a:pt x="431126" y="1135494"/>
                  </a:lnTo>
                  <a:lnTo>
                    <a:pt x="431812" y="1132954"/>
                  </a:lnTo>
                  <a:lnTo>
                    <a:pt x="431812" y="1117714"/>
                  </a:lnTo>
                  <a:lnTo>
                    <a:pt x="432498" y="1116444"/>
                  </a:lnTo>
                  <a:lnTo>
                    <a:pt x="432498" y="1113904"/>
                  </a:lnTo>
                  <a:close/>
                </a:path>
                <a:path w="3075940" h="2738120">
                  <a:moveTo>
                    <a:pt x="432498" y="46990"/>
                  </a:moveTo>
                  <a:lnTo>
                    <a:pt x="431126" y="46990"/>
                  </a:lnTo>
                  <a:lnTo>
                    <a:pt x="431126" y="49530"/>
                  </a:lnTo>
                  <a:lnTo>
                    <a:pt x="429069" y="57150"/>
                  </a:lnTo>
                  <a:lnTo>
                    <a:pt x="429069" y="58420"/>
                  </a:lnTo>
                  <a:lnTo>
                    <a:pt x="428383" y="60960"/>
                  </a:lnTo>
                  <a:lnTo>
                    <a:pt x="427697" y="64770"/>
                  </a:lnTo>
                  <a:lnTo>
                    <a:pt x="426326" y="69850"/>
                  </a:lnTo>
                  <a:lnTo>
                    <a:pt x="426326" y="72390"/>
                  </a:lnTo>
                  <a:lnTo>
                    <a:pt x="425640" y="73660"/>
                  </a:lnTo>
                  <a:lnTo>
                    <a:pt x="424954" y="76200"/>
                  </a:lnTo>
                  <a:lnTo>
                    <a:pt x="424954" y="80010"/>
                  </a:lnTo>
                  <a:lnTo>
                    <a:pt x="424268" y="82550"/>
                  </a:lnTo>
                  <a:lnTo>
                    <a:pt x="423583" y="87630"/>
                  </a:lnTo>
                  <a:lnTo>
                    <a:pt x="422897" y="91440"/>
                  </a:lnTo>
                  <a:lnTo>
                    <a:pt x="422211" y="96520"/>
                  </a:lnTo>
                  <a:lnTo>
                    <a:pt x="422897" y="97790"/>
                  </a:lnTo>
                  <a:lnTo>
                    <a:pt x="423583" y="97790"/>
                  </a:lnTo>
                  <a:lnTo>
                    <a:pt x="424268" y="96520"/>
                  </a:lnTo>
                  <a:lnTo>
                    <a:pt x="424954" y="91440"/>
                  </a:lnTo>
                  <a:lnTo>
                    <a:pt x="426326" y="86360"/>
                  </a:lnTo>
                  <a:lnTo>
                    <a:pt x="427012" y="81280"/>
                  </a:lnTo>
                  <a:lnTo>
                    <a:pt x="428383" y="77470"/>
                  </a:lnTo>
                  <a:lnTo>
                    <a:pt x="429755" y="69850"/>
                  </a:lnTo>
                  <a:lnTo>
                    <a:pt x="429755" y="68580"/>
                  </a:lnTo>
                  <a:lnTo>
                    <a:pt x="430441" y="66040"/>
                  </a:lnTo>
                  <a:lnTo>
                    <a:pt x="430441" y="63500"/>
                  </a:lnTo>
                  <a:lnTo>
                    <a:pt x="431126" y="60960"/>
                  </a:lnTo>
                  <a:lnTo>
                    <a:pt x="431126" y="58420"/>
                  </a:lnTo>
                  <a:lnTo>
                    <a:pt x="432498" y="52070"/>
                  </a:lnTo>
                  <a:lnTo>
                    <a:pt x="432498" y="46990"/>
                  </a:lnTo>
                  <a:close/>
                </a:path>
                <a:path w="3075940" h="2738120">
                  <a:moveTo>
                    <a:pt x="433184" y="2180780"/>
                  </a:moveTo>
                  <a:lnTo>
                    <a:pt x="432574" y="2180221"/>
                  </a:lnTo>
                  <a:lnTo>
                    <a:pt x="430593" y="2180488"/>
                  </a:lnTo>
                  <a:lnTo>
                    <a:pt x="430441" y="2180780"/>
                  </a:lnTo>
                  <a:lnTo>
                    <a:pt x="430441" y="2182050"/>
                  </a:lnTo>
                  <a:lnTo>
                    <a:pt x="429755" y="2184590"/>
                  </a:lnTo>
                  <a:lnTo>
                    <a:pt x="427697" y="2196020"/>
                  </a:lnTo>
                  <a:lnTo>
                    <a:pt x="427697" y="2198560"/>
                  </a:lnTo>
                  <a:lnTo>
                    <a:pt x="426326" y="2201100"/>
                  </a:lnTo>
                  <a:lnTo>
                    <a:pt x="426326" y="2202370"/>
                  </a:lnTo>
                  <a:lnTo>
                    <a:pt x="425640" y="2203640"/>
                  </a:lnTo>
                  <a:lnTo>
                    <a:pt x="425640" y="2204910"/>
                  </a:lnTo>
                  <a:lnTo>
                    <a:pt x="424954" y="2208720"/>
                  </a:lnTo>
                  <a:lnTo>
                    <a:pt x="424954" y="2211260"/>
                  </a:lnTo>
                  <a:lnTo>
                    <a:pt x="424268" y="2213800"/>
                  </a:lnTo>
                  <a:lnTo>
                    <a:pt x="423583" y="2218880"/>
                  </a:lnTo>
                  <a:lnTo>
                    <a:pt x="422897" y="2222690"/>
                  </a:lnTo>
                  <a:lnTo>
                    <a:pt x="422211" y="2227770"/>
                  </a:lnTo>
                  <a:lnTo>
                    <a:pt x="422211" y="2229040"/>
                  </a:lnTo>
                  <a:lnTo>
                    <a:pt x="424268" y="2229040"/>
                  </a:lnTo>
                  <a:lnTo>
                    <a:pt x="424268" y="2227770"/>
                  </a:lnTo>
                  <a:lnTo>
                    <a:pt x="428383" y="2208720"/>
                  </a:lnTo>
                  <a:lnTo>
                    <a:pt x="429069" y="2207450"/>
                  </a:lnTo>
                  <a:lnTo>
                    <a:pt x="429069" y="2204910"/>
                  </a:lnTo>
                  <a:lnTo>
                    <a:pt x="430441" y="2201100"/>
                  </a:lnTo>
                  <a:lnTo>
                    <a:pt x="430441" y="2198560"/>
                  </a:lnTo>
                  <a:lnTo>
                    <a:pt x="431126" y="2196020"/>
                  </a:lnTo>
                  <a:lnTo>
                    <a:pt x="431126" y="2194750"/>
                  </a:lnTo>
                  <a:lnTo>
                    <a:pt x="431812" y="2192210"/>
                  </a:lnTo>
                  <a:lnTo>
                    <a:pt x="431812" y="2189670"/>
                  </a:lnTo>
                  <a:lnTo>
                    <a:pt x="432498" y="2187130"/>
                  </a:lnTo>
                  <a:lnTo>
                    <a:pt x="432498" y="2182050"/>
                  </a:lnTo>
                  <a:lnTo>
                    <a:pt x="433184" y="2180780"/>
                  </a:lnTo>
                  <a:close/>
                </a:path>
                <a:path w="3075940" h="2738120">
                  <a:moveTo>
                    <a:pt x="434543" y="1138034"/>
                  </a:moveTo>
                  <a:lnTo>
                    <a:pt x="433184" y="1138034"/>
                  </a:lnTo>
                  <a:lnTo>
                    <a:pt x="431812" y="1139304"/>
                  </a:lnTo>
                  <a:lnTo>
                    <a:pt x="431126" y="1141844"/>
                  </a:lnTo>
                  <a:lnTo>
                    <a:pt x="431126" y="1144384"/>
                  </a:lnTo>
                  <a:lnTo>
                    <a:pt x="430441" y="1149464"/>
                  </a:lnTo>
                  <a:lnTo>
                    <a:pt x="430441" y="1159624"/>
                  </a:lnTo>
                  <a:lnTo>
                    <a:pt x="429755" y="1163434"/>
                  </a:lnTo>
                  <a:lnTo>
                    <a:pt x="429755" y="1167244"/>
                  </a:lnTo>
                  <a:lnTo>
                    <a:pt x="428383" y="1174864"/>
                  </a:lnTo>
                  <a:lnTo>
                    <a:pt x="428383" y="1179944"/>
                  </a:lnTo>
                  <a:lnTo>
                    <a:pt x="427697" y="1182484"/>
                  </a:lnTo>
                  <a:lnTo>
                    <a:pt x="427012" y="1191374"/>
                  </a:lnTo>
                  <a:lnTo>
                    <a:pt x="426440" y="1197724"/>
                  </a:lnTo>
                  <a:lnTo>
                    <a:pt x="426326" y="1207884"/>
                  </a:lnTo>
                  <a:lnTo>
                    <a:pt x="427697" y="1207884"/>
                  </a:lnTo>
                  <a:lnTo>
                    <a:pt x="427697" y="1202804"/>
                  </a:lnTo>
                  <a:lnTo>
                    <a:pt x="428383" y="1200264"/>
                  </a:lnTo>
                  <a:lnTo>
                    <a:pt x="428498" y="1196454"/>
                  </a:lnTo>
                  <a:lnTo>
                    <a:pt x="429755" y="1182484"/>
                  </a:lnTo>
                  <a:lnTo>
                    <a:pt x="431126" y="1174864"/>
                  </a:lnTo>
                  <a:lnTo>
                    <a:pt x="431126" y="1172324"/>
                  </a:lnTo>
                  <a:lnTo>
                    <a:pt x="431812" y="1169784"/>
                  </a:lnTo>
                  <a:lnTo>
                    <a:pt x="431812" y="1164704"/>
                  </a:lnTo>
                  <a:lnTo>
                    <a:pt x="432498" y="1162164"/>
                  </a:lnTo>
                  <a:lnTo>
                    <a:pt x="432498" y="1144384"/>
                  </a:lnTo>
                  <a:lnTo>
                    <a:pt x="433184" y="1143114"/>
                  </a:lnTo>
                  <a:lnTo>
                    <a:pt x="433184" y="1140574"/>
                  </a:lnTo>
                  <a:lnTo>
                    <a:pt x="434543" y="1139304"/>
                  </a:lnTo>
                  <a:lnTo>
                    <a:pt x="434543" y="1138034"/>
                  </a:lnTo>
                  <a:close/>
                </a:path>
                <a:path w="3075940" h="2738120">
                  <a:moveTo>
                    <a:pt x="436600" y="110490"/>
                  </a:moveTo>
                  <a:lnTo>
                    <a:pt x="435914" y="107950"/>
                  </a:lnTo>
                  <a:lnTo>
                    <a:pt x="435914" y="105410"/>
                  </a:lnTo>
                  <a:lnTo>
                    <a:pt x="433870" y="105410"/>
                  </a:lnTo>
                  <a:lnTo>
                    <a:pt x="433870" y="106680"/>
                  </a:lnTo>
                  <a:lnTo>
                    <a:pt x="433184" y="106680"/>
                  </a:lnTo>
                  <a:lnTo>
                    <a:pt x="433870" y="107950"/>
                  </a:lnTo>
                  <a:lnTo>
                    <a:pt x="433870" y="114300"/>
                  </a:lnTo>
                  <a:lnTo>
                    <a:pt x="433184" y="116840"/>
                  </a:lnTo>
                  <a:lnTo>
                    <a:pt x="433184" y="118110"/>
                  </a:lnTo>
                  <a:lnTo>
                    <a:pt x="432498" y="119380"/>
                  </a:lnTo>
                  <a:lnTo>
                    <a:pt x="432498" y="121920"/>
                  </a:lnTo>
                  <a:lnTo>
                    <a:pt x="431126" y="129540"/>
                  </a:lnTo>
                  <a:lnTo>
                    <a:pt x="431126" y="134620"/>
                  </a:lnTo>
                  <a:lnTo>
                    <a:pt x="432498" y="134620"/>
                  </a:lnTo>
                  <a:lnTo>
                    <a:pt x="432498" y="133350"/>
                  </a:lnTo>
                  <a:lnTo>
                    <a:pt x="433184" y="130810"/>
                  </a:lnTo>
                  <a:lnTo>
                    <a:pt x="433184" y="128270"/>
                  </a:lnTo>
                  <a:lnTo>
                    <a:pt x="435914" y="125730"/>
                  </a:lnTo>
                  <a:lnTo>
                    <a:pt x="435914" y="123190"/>
                  </a:lnTo>
                  <a:lnTo>
                    <a:pt x="436600" y="121920"/>
                  </a:lnTo>
                  <a:lnTo>
                    <a:pt x="436600" y="110490"/>
                  </a:lnTo>
                  <a:close/>
                </a:path>
                <a:path w="3075940" h="2738120">
                  <a:moveTo>
                    <a:pt x="439343" y="1163434"/>
                  </a:moveTo>
                  <a:lnTo>
                    <a:pt x="437972" y="1163434"/>
                  </a:lnTo>
                  <a:lnTo>
                    <a:pt x="437286" y="1164704"/>
                  </a:lnTo>
                  <a:lnTo>
                    <a:pt x="437286" y="1169784"/>
                  </a:lnTo>
                  <a:lnTo>
                    <a:pt x="436600" y="1172324"/>
                  </a:lnTo>
                  <a:lnTo>
                    <a:pt x="436600" y="1174864"/>
                  </a:lnTo>
                  <a:lnTo>
                    <a:pt x="435914" y="1176134"/>
                  </a:lnTo>
                  <a:lnTo>
                    <a:pt x="435914" y="1177404"/>
                  </a:lnTo>
                  <a:lnTo>
                    <a:pt x="435229" y="1181214"/>
                  </a:lnTo>
                  <a:lnTo>
                    <a:pt x="435229" y="1186294"/>
                  </a:lnTo>
                  <a:lnTo>
                    <a:pt x="433870" y="1192644"/>
                  </a:lnTo>
                  <a:lnTo>
                    <a:pt x="433870" y="1195184"/>
                  </a:lnTo>
                  <a:lnTo>
                    <a:pt x="433184" y="1197724"/>
                  </a:lnTo>
                  <a:lnTo>
                    <a:pt x="433184" y="1200264"/>
                  </a:lnTo>
                  <a:lnTo>
                    <a:pt x="433870" y="1201534"/>
                  </a:lnTo>
                  <a:lnTo>
                    <a:pt x="435914" y="1201534"/>
                  </a:lnTo>
                  <a:lnTo>
                    <a:pt x="436600" y="1197724"/>
                  </a:lnTo>
                  <a:lnTo>
                    <a:pt x="436600" y="1193914"/>
                  </a:lnTo>
                  <a:lnTo>
                    <a:pt x="437286" y="1191374"/>
                  </a:lnTo>
                  <a:lnTo>
                    <a:pt x="437286" y="1188834"/>
                  </a:lnTo>
                  <a:lnTo>
                    <a:pt x="438658" y="1183754"/>
                  </a:lnTo>
                  <a:lnTo>
                    <a:pt x="438658" y="1181214"/>
                  </a:lnTo>
                  <a:lnTo>
                    <a:pt x="439343" y="1179944"/>
                  </a:lnTo>
                  <a:lnTo>
                    <a:pt x="439343" y="1163434"/>
                  </a:lnTo>
                  <a:close/>
                </a:path>
                <a:path w="3075940" h="2738120">
                  <a:moveTo>
                    <a:pt x="440715" y="45720"/>
                  </a:moveTo>
                  <a:lnTo>
                    <a:pt x="440029" y="45720"/>
                  </a:lnTo>
                  <a:lnTo>
                    <a:pt x="440029" y="44450"/>
                  </a:lnTo>
                  <a:lnTo>
                    <a:pt x="439343" y="43180"/>
                  </a:lnTo>
                  <a:lnTo>
                    <a:pt x="437286" y="50800"/>
                  </a:lnTo>
                  <a:lnTo>
                    <a:pt x="437286" y="52070"/>
                  </a:lnTo>
                  <a:lnTo>
                    <a:pt x="435229" y="59690"/>
                  </a:lnTo>
                  <a:lnTo>
                    <a:pt x="435229" y="63500"/>
                  </a:lnTo>
                  <a:lnTo>
                    <a:pt x="434543" y="66040"/>
                  </a:lnTo>
                  <a:lnTo>
                    <a:pt x="434543" y="67310"/>
                  </a:lnTo>
                  <a:lnTo>
                    <a:pt x="433184" y="72390"/>
                  </a:lnTo>
                  <a:lnTo>
                    <a:pt x="431812" y="80010"/>
                  </a:lnTo>
                  <a:lnTo>
                    <a:pt x="431812" y="83820"/>
                  </a:lnTo>
                  <a:lnTo>
                    <a:pt x="430441" y="95250"/>
                  </a:lnTo>
                  <a:lnTo>
                    <a:pt x="429755" y="101600"/>
                  </a:lnTo>
                  <a:lnTo>
                    <a:pt x="431812" y="100330"/>
                  </a:lnTo>
                  <a:lnTo>
                    <a:pt x="431812" y="101600"/>
                  </a:lnTo>
                  <a:lnTo>
                    <a:pt x="433184" y="101600"/>
                  </a:lnTo>
                  <a:lnTo>
                    <a:pt x="433870" y="100330"/>
                  </a:lnTo>
                  <a:lnTo>
                    <a:pt x="433870" y="99060"/>
                  </a:lnTo>
                  <a:lnTo>
                    <a:pt x="434543" y="95250"/>
                  </a:lnTo>
                  <a:lnTo>
                    <a:pt x="434543" y="93980"/>
                  </a:lnTo>
                  <a:lnTo>
                    <a:pt x="435229" y="87630"/>
                  </a:lnTo>
                  <a:lnTo>
                    <a:pt x="436600" y="82550"/>
                  </a:lnTo>
                  <a:lnTo>
                    <a:pt x="437286" y="76200"/>
                  </a:lnTo>
                  <a:lnTo>
                    <a:pt x="437286" y="74930"/>
                  </a:lnTo>
                  <a:lnTo>
                    <a:pt x="437972" y="72390"/>
                  </a:lnTo>
                  <a:lnTo>
                    <a:pt x="437972" y="68580"/>
                  </a:lnTo>
                  <a:lnTo>
                    <a:pt x="438658" y="67310"/>
                  </a:lnTo>
                  <a:lnTo>
                    <a:pt x="438772" y="64770"/>
                  </a:lnTo>
                  <a:lnTo>
                    <a:pt x="440029" y="50800"/>
                  </a:lnTo>
                  <a:lnTo>
                    <a:pt x="440715" y="46990"/>
                  </a:lnTo>
                  <a:lnTo>
                    <a:pt x="440715" y="45720"/>
                  </a:lnTo>
                  <a:close/>
                </a:path>
                <a:path w="3075940" h="2738120">
                  <a:moveTo>
                    <a:pt x="442772" y="1033894"/>
                  </a:moveTo>
                  <a:lnTo>
                    <a:pt x="442087" y="1032624"/>
                  </a:lnTo>
                  <a:lnTo>
                    <a:pt x="440715" y="1032624"/>
                  </a:lnTo>
                  <a:lnTo>
                    <a:pt x="440715" y="1033894"/>
                  </a:lnTo>
                  <a:lnTo>
                    <a:pt x="441401" y="1035164"/>
                  </a:lnTo>
                  <a:lnTo>
                    <a:pt x="441401" y="1036434"/>
                  </a:lnTo>
                  <a:lnTo>
                    <a:pt x="439343" y="1040244"/>
                  </a:lnTo>
                  <a:lnTo>
                    <a:pt x="437972" y="1044054"/>
                  </a:lnTo>
                  <a:lnTo>
                    <a:pt x="437286" y="1046594"/>
                  </a:lnTo>
                  <a:lnTo>
                    <a:pt x="436600" y="1047864"/>
                  </a:lnTo>
                  <a:lnTo>
                    <a:pt x="433870" y="1058024"/>
                  </a:lnTo>
                  <a:lnTo>
                    <a:pt x="433184" y="1059294"/>
                  </a:lnTo>
                  <a:lnTo>
                    <a:pt x="431812" y="1065644"/>
                  </a:lnTo>
                  <a:lnTo>
                    <a:pt x="431126" y="1068184"/>
                  </a:lnTo>
                  <a:lnTo>
                    <a:pt x="430441" y="1073264"/>
                  </a:lnTo>
                  <a:lnTo>
                    <a:pt x="429755" y="1077074"/>
                  </a:lnTo>
                  <a:lnTo>
                    <a:pt x="429069" y="1082154"/>
                  </a:lnTo>
                  <a:lnTo>
                    <a:pt x="429755" y="1083424"/>
                  </a:lnTo>
                  <a:lnTo>
                    <a:pt x="430441" y="1083424"/>
                  </a:lnTo>
                  <a:lnTo>
                    <a:pt x="431126" y="1082154"/>
                  </a:lnTo>
                  <a:lnTo>
                    <a:pt x="432498" y="1077074"/>
                  </a:lnTo>
                  <a:lnTo>
                    <a:pt x="433184" y="1071994"/>
                  </a:lnTo>
                  <a:lnTo>
                    <a:pt x="434543" y="1066914"/>
                  </a:lnTo>
                  <a:lnTo>
                    <a:pt x="435914" y="1060564"/>
                  </a:lnTo>
                  <a:lnTo>
                    <a:pt x="437286" y="1056754"/>
                  </a:lnTo>
                  <a:lnTo>
                    <a:pt x="437286" y="1055484"/>
                  </a:lnTo>
                  <a:lnTo>
                    <a:pt x="437972" y="1054214"/>
                  </a:lnTo>
                  <a:lnTo>
                    <a:pt x="437972" y="1052944"/>
                  </a:lnTo>
                  <a:lnTo>
                    <a:pt x="438658" y="1050404"/>
                  </a:lnTo>
                  <a:lnTo>
                    <a:pt x="438658" y="1049134"/>
                  </a:lnTo>
                  <a:lnTo>
                    <a:pt x="439343" y="1046594"/>
                  </a:lnTo>
                  <a:lnTo>
                    <a:pt x="439343" y="1045324"/>
                  </a:lnTo>
                  <a:lnTo>
                    <a:pt x="441401" y="1041514"/>
                  </a:lnTo>
                  <a:lnTo>
                    <a:pt x="442087" y="1037704"/>
                  </a:lnTo>
                  <a:lnTo>
                    <a:pt x="442772" y="1035164"/>
                  </a:lnTo>
                  <a:lnTo>
                    <a:pt x="442772" y="1033894"/>
                  </a:lnTo>
                  <a:close/>
                </a:path>
                <a:path w="3075940" h="2738120">
                  <a:moveTo>
                    <a:pt x="444830" y="2258250"/>
                  </a:moveTo>
                  <a:lnTo>
                    <a:pt x="443458" y="2258250"/>
                  </a:lnTo>
                  <a:lnTo>
                    <a:pt x="443458" y="2259520"/>
                  </a:lnTo>
                  <a:lnTo>
                    <a:pt x="441528" y="2267140"/>
                  </a:lnTo>
                  <a:lnTo>
                    <a:pt x="439864" y="2273490"/>
                  </a:lnTo>
                  <a:lnTo>
                    <a:pt x="438442" y="2281110"/>
                  </a:lnTo>
                  <a:lnTo>
                    <a:pt x="437286" y="2290000"/>
                  </a:lnTo>
                  <a:lnTo>
                    <a:pt x="435914" y="2300160"/>
                  </a:lnTo>
                  <a:lnTo>
                    <a:pt x="435229" y="2306510"/>
                  </a:lnTo>
                  <a:lnTo>
                    <a:pt x="435229" y="2310320"/>
                  </a:lnTo>
                  <a:lnTo>
                    <a:pt x="434543" y="2314130"/>
                  </a:lnTo>
                  <a:lnTo>
                    <a:pt x="434441" y="2319210"/>
                  </a:lnTo>
                  <a:lnTo>
                    <a:pt x="433984" y="2324290"/>
                  </a:lnTo>
                  <a:lnTo>
                    <a:pt x="433870" y="2333180"/>
                  </a:lnTo>
                  <a:lnTo>
                    <a:pt x="433184" y="2339530"/>
                  </a:lnTo>
                  <a:lnTo>
                    <a:pt x="431241" y="2359850"/>
                  </a:lnTo>
                  <a:lnTo>
                    <a:pt x="433184" y="2359850"/>
                  </a:lnTo>
                  <a:lnTo>
                    <a:pt x="434543" y="2352230"/>
                  </a:lnTo>
                  <a:lnTo>
                    <a:pt x="435229" y="2345880"/>
                  </a:lnTo>
                  <a:lnTo>
                    <a:pt x="435914" y="2338260"/>
                  </a:lnTo>
                  <a:lnTo>
                    <a:pt x="436600" y="2331910"/>
                  </a:lnTo>
                  <a:lnTo>
                    <a:pt x="437857" y="2317940"/>
                  </a:lnTo>
                  <a:lnTo>
                    <a:pt x="437972" y="2314130"/>
                  </a:lnTo>
                  <a:lnTo>
                    <a:pt x="438658" y="2309050"/>
                  </a:lnTo>
                  <a:lnTo>
                    <a:pt x="438658" y="2306510"/>
                  </a:lnTo>
                  <a:lnTo>
                    <a:pt x="439343" y="2300160"/>
                  </a:lnTo>
                  <a:lnTo>
                    <a:pt x="439343" y="2293810"/>
                  </a:lnTo>
                  <a:lnTo>
                    <a:pt x="441071" y="2281110"/>
                  </a:lnTo>
                  <a:lnTo>
                    <a:pt x="442175" y="2273490"/>
                  </a:lnTo>
                  <a:lnTo>
                    <a:pt x="443407" y="2265870"/>
                  </a:lnTo>
                  <a:lnTo>
                    <a:pt x="444830" y="2259520"/>
                  </a:lnTo>
                  <a:lnTo>
                    <a:pt x="444830" y="2258250"/>
                  </a:lnTo>
                  <a:close/>
                </a:path>
                <a:path w="3075940" h="2738120">
                  <a:moveTo>
                    <a:pt x="444830" y="1102474"/>
                  </a:moveTo>
                  <a:lnTo>
                    <a:pt x="443458" y="1102474"/>
                  </a:lnTo>
                  <a:lnTo>
                    <a:pt x="443458" y="1105014"/>
                  </a:lnTo>
                  <a:lnTo>
                    <a:pt x="442772" y="1106284"/>
                  </a:lnTo>
                  <a:lnTo>
                    <a:pt x="441401" y="1111364"/>
                  </a:lnTo>
                  <a:lnTo>
                    <a:pt x="440715" y="1112634"/>
                  </a:lnTo>
                  <a:lnTo>
                    <a:pt x="440715" y="1115174"/>
                  </a:lnTo>
                  <a:lnTo>
                    <a:pt x="440029" y="1116444"/>
                  </a:lnTo>
                  <a:lnTo>
                    <a:pt x="440029" y="1120254"/>
                  </a:lnTo>
                  <a:lnTo>
                    <a:pt x="439343" y="1121524"/>
                  </a:lnTo>
                  <a:lnTo>
                    <a:pt x="439343" y="1126604"/>
                  </a:lnTo>
                  <a:lnTo>
                    <a:pt x="438658" y="1127874"/>
                  </a:lnTo>
                  <a:lnTo>
                    <a:pt x="438658" y="1136764"/>
                  </a:lnTo>
                  <a:lnTo>
                    <a:pt x="437972" y="1139304"/>
                  </a:lnTo>
                  <a:lnTo>
                    <a:pt x="437972" y="1140574"/>
                  </a:lnTo>
                  <a:lnTo>
                    <a:pt x="440715" y="1140574"/>
                  </a:lnTo>
                  <a:lnTo>
                    <a:pt x="440715" y="1136764"/>
                  </a:lnTo>
                  <a:lnTo>
                    <a:pt x="442087" y="1129144"/>
                  </a:lnTo>
                  <a:lnTo>
                    <a:pt x="442087" y="1126604"/>
                  </a:lnTo>
                  <a:lnTo>
                    <a:pt x="442772" y="1124064"/>
                  </a:lnTo>
                  <a:lnTo>
                    <a:pt x="442772" y="1115174"/>
                  </a:lnTo>
                  <a:lnTo>
                    <a:pt x="443458" y="1113904"/>
                  </a:lnTo>
                  <a:lnTo>
                    <a:pt x="443458" y="1112634"/>
                  </a:lnTo>
                  <a:lnTo>
                    <a:pt x="444830" y="1106284"/>
                  </a:lnTo>
                  <a:lnTo>
                    <a:pt x="444830" y="1102474"/>
                  </a:lnTo>
                  <a:close/>
                </a:path>
                <a:path w="3075940" h="2738120">
                  <a:moveTo>
                    <a:pt x="445516" y="2357310"/>
                  </a:moveTo>
                  <a:lnTo>
                    <a:pt x="444830" y="2357310"/>
                  </a:lnTo>
                  <a:lnTo>
                    <a:pt x="444144" y="2358580"/>
                  </a:lnTo>
                  <a:lnTo>
                    <a:pt x="443458" y="2358580"/>
                  </a:lnTo>
                  <a:lnTo>
                    <a:pt x="443458" y="2361120"/>
                  </a:lnTo>
                  <a:lnTo>
                    <a:pt x="442087" y="2364930"/>
                  </a:lnTo>
                  <a:lnTo>
                    <a:pt x="442087" y="2370010"/>
                  </a:lnTo>
                  <a:lnTo>
                    <a:pt x="441401" y="2372550"/>
                  </a:lnTo>
                  <a:lnTo>
                    <a:pt x="440715" y="2376360"/>
                  </a:lnTo>
                  <a:lnTo>
                    <a:pt x="440715" y="2377630"/>
                  </a:lnTo>
                  <a:lnTo>
                    <a:pt x="440029" y="2380170"/>
                  </a:lnTo>
                  <a:lnTo>
                    <a:pt x="440029" y="2385250"/>
                  </a:lnTo>
                  <a:lnTo>
                    <a:pt x="439343" y="2387790"/>
                  </a:lnTo>
                  <a:lnTo>
                    <a:pt x="439343" y="2390330"/>
                  </a:lnTo>
                  <a:lnTo>
                    <a:pt x="438658" y="2395410"/>
                  </a:lnTo>
                  <a:lnTo>
                    <a:pt x="438543" y="2405570"/>
                  </a:lnTo>
                  <a:lnTo>
                    <a:pt x="438086" y="2410650"/>
                  </a:lnTo>
                  <a:lnTo>
                    <a:pt x="437972" y="2425890"/>
                  </a:lnTo>
                  <a:lnTo>
                    <a:pt x="438658" y="2427160"/>
                  </a:lnTo>
                  <a:lnTo>
                    <a:pt x="440029" y="2427160"/>
                  </a:lnTo>
                  <a:lnTo>
                    <a:pt x="440029" y="2420810"/>
                  </a:lnTo>
                  <a:lnTo>
                    <a:pt x="441401" y="2408110"/>
                  </a:lnTo>
                  <a:lnTo>
                    <a:pt x="442087" y="2403030"/>
                  </a:lnTo>
                  <a:lnTo>
                    <a:pt x="442087" y="2397950"/>
                  </a:lnTo>
                  <a:lnTo>
                    <a:pt x="442772" y="2392870"/>
                  </a:lnTo>
                  <a:lnTo>
                    <a:pt x="442772" y="2389060"/>
                  </a:lnTo>
                  <a:lnTo>
                    <a:pt x="443458" y="2386520"/>
                  </a:lnTo>
                  <a:lnTo>
                    <a:pt x="443572" y="2381440"/>
                  </a:lnTo>
                  <a:lnTo>
                    <a:pt x="444715" y="2368740"/>
                  </a:lnTo>
                  <a:lnTo>
                    <a:pt x="444830" y="2364930"/>
                  </a:lnTo>
                  <a:lnTo>
                    <a:pt x="445516" y="2359850"/>
                  </a:lnTo>
                  <a:lnTo>
                    <a:pt x="445516" y="2357310"/>
                  </a:lnTo>
                  <a:close/>
                </a:path>
                <a:path w="3075940" h="2738120">
                  <a:moveTo>
                    <a:pt x="447573" y="2190940"/>
                  </a:moveTo>
                  <a:lnTo>
                    <a:pt x="446201" y="2189670"/>
                  </a:lnTo>
                  <a:lnTo>
                    <a:pt x="446201" y="2188400"/>
                  </a:lnTo>
                  <a:lnTo>
                    <a:pt x="445516" y="2188400"/>
                  </a:lnTo>
                  <a:lnTo>
                    <a:pt x="444830" y="2189670"/>
                  </a:lnTo>
                  <a:lnTo>
                    <a:pt x="444144" y="2189670"/>
                  </a:lnTo>
                  <a:lnTo>
                    <a:pt x="444830" y="2190940"/>
                  </a:lnTo>
                  <a:lnTo>
                    <a:pt x="444830" y="2193480"/>
                  </a:lnTo>
                  <a:lnTo>
                    <a:pt x="444144" y="2196020"/>
                  </a:lnTo>
                  <a:lnTo>
                    <a:pt x="444144" y="2198560"/>
                  </a:lnTo>
                  <a:lnTo>
                    <a:pt x="442772" y="2206180"/>
                  </a:lnTo>
                  <a:lnTo>
                    <a:pt x="438658" y="2216340"/>
                  </a:lnTo>
                  <a:lnTo>
                    <a:pt x="438658" y="2218880"/>
                  </a:lnTo>
                  <a:lnTo>
                    <a:pt x="436600" y="2230310"/>
                  </a:lnTo>
                  <a:lnTo>
                    <a:pt x="435229" y="2235390"/>
                  </a:lnTo>
                  <a:lnTo>
                    <a:pt x="434555" y="2240470"/>
                  </a:lnTo>
                  <a:lnTo>
                    <a:pt x="431812" y="2253170"/>
                  </a:lnTo>
                  <a:lnTo>
                    <a:pt x="431126" y="2258250"/>
                  </a:lnTo>
                  <a:lnTo>
                    <a:pt x="429755" y="2264600"/>
                  </a:lnTo>
                  <a:lnTo>
                    <a:pt x="427710" y="2276030"/>
                  </a:lnTo>
                  <a:lnTo>
                    <a:pt x="425729" y="2287460"/>
                  </a:lnTo>
                  <a:lnTo>
                    <a:pt x="423875" y="2297620"/>
                  </a:lnTo>
                  <a:lnTo>
                    <a:pt x="422211" y="2309050"/>
                  </a:lnTo>
                  <a:lnTo>
                    <a:pt x="420839" y="2309050"/>
                  </a:lnTo>
                  <a:lnTo>
                    <a:pt x="420839" y="2310320"/>
                  </a:lnTo>
                  <a:lnTo>
                    <a:pt x="422211" y="2310320"/>
                  </a:lnTo>
                  <a:lnTo>
                    <a:pt x="422897" y="2309050"/>
                  </a:lnTo>
                  <a:lnTo>
                    <a:pt x="424561" y="2300160"/>
                  </a:lnTo>
                  <a:lnTo>
                    <a:pt x="426415" y="2290000"/>
                  </a:lnTo>
                  <a:lnTo>
                    <a:pt x="428396" y="2281110"/>
                  </a:lnTo>
                  <a:lnTo>
                    <a:pt x="430441" y="2272220"/>
                  </a:lnTo>
                  <a:lnTo>
                    <a:pt x="431571" y="2265870"/>
                  </a:lnTo>
                  <a:lnTo>
                    <a:pt x="434098" y="2253170"/>
                  </a:lnTo>
                  <a:lnTo>
                    <a:pt x="435229" y="2246820"/>
                  </a:lnTo>
                  <a:lnTo>
                    <a:pt x="436600" y="2240470"/>
                  </a:lnTo>
                  <a:lnTo>
                    <a:pt x="437286" y="2235390"/>
                  </a:lnTo>
                  <a:lnTo>
                    <a:pt x="438658" y="2230310"/>
                  </a:lnTo>
                  <a:lnTo>
                    <a:pt x="440715" y="2218880"/>
                  </a:lnTo>
                  <a:lnTo>
                    <a:pt x="446201" y="2198560"/>
                  </a:lnTo>
                  <a:lnTo>
                    <a:pt x="447573" y="2190940"/>
                  </a:lnTo>
                  <a:close/>
                </a:path>
                <a:path w="3075940" h="2738120">
                  <a:moveTo>
                    <a:pt x="447573" y="100330"/>
                  </a:moveTo>
                  <a:lnTo>
                    <a:pt x="445516" y="100330"/>
                  </a:lnTo>
                  <a:lnTo>
                    <a:pt x="444144" y="102870"/>
                  </a:lnTo>
                  <a:lnTo>
                    <a:pt x="442772" y="109220"/>
                  </a:lnTo>
                  <a:lnTo>
                    <a:pt x="439343" y="119380"/>
                  </a:lnTo>
                  <a:lnTo>
                    <a:pt x="439343" y="121920"/>
                  </a:lnTo>
                  <a:lnTo>
                    <a:pt x="438658" y="123190"/>
                  </a:lnTo>
                  <a:lnTo>
                    <a:pt x="437972" y="127000"/>
                  </a:lnTo>
                  <a:lnTo>
                    <a:pt x="437972" y="128270"/>
                  </a:lnTo>
                  <a:lnTo>
                    <a:pt x="436600" y="132080"/>
                  </a:lnTo>
                  <a:lnTo>
                    <a:pt x="435229" y="139700"/>
                  </a:lnTo>
                  <a:lnTo>
                    <a:pt x="435914" y="140970"/>
                  </a:lnTo>
                  <a:lnTo>
                    <a:pt x="436600" y="140970"/>
                  </a:lnTo>
                  <a:lnTo>
                    <a:pt x="438658" y="137160"/>
                  </a:lnTo>
                  <a:lnTo>
                    <a:pt x="440029" y="129540"/>
                  </a:lnTo>
                  <a:lnTo>
                    <a:pt x="440715" y="128270"/>
                  </a:lnTo>
                  <a:lnTo>
                    <a:pt x="441401" y="125730"/>
                  </a:lnTo>
                  <a:lnTo>
                    <a:pt x="443458" y="119380"/>
                  </a:lnTo>
                  <a:lnTo>
                    <a:pt x="443458" y="116840"/>
                  </a:lnTo>
                  <a:lnTo>
                    <a:pt x="444144" y="114300"/>
                  </a:lnTo>
                  <a:lnTo>
                    <a:pt x="444144" y="113030"/>
                  </a:lnTo>
                  <a:lnTo>
                    <a:pt x="444830" y="110490"/>
                  </a:lnTo>
                  <a:lnTo>
                    <a:pt x="446887" y="101600"/>
                  </a:lnTo>
                  <a:lnTo>
                    <a:pt x="447573" y="101600"/>
                  </a:lnTo>
                  <a:lnTo>
                    <a:pt x="447573" y="100330"/>
                  </a:lnTo>
                  <a:close/>
                </a:path>
                <a:path w="3075940" h="2738120">
                  <a:moveTo>
                    <a:pt x="451688" y="1126604"/>
                  </a:moveTo>
                  <a:lnTo>
                    <a:pt x="451002" y="1124064"/>
                  </a:lnTo>
                  <a:lnTo>
                    <a:pt x="449630" y="1124064"/>
                  </a:lnTo>
                  <a:lnTo>
                    <a:pt x="450316" y="1126604"/>
                  </a:lnTo>
                  <a:lnTo>
                    <a:pt x="449630" y="1129144"/>
                  </a:lnTo>
                  <a:lnTo>
                    <a:pt x="449630" y="1131684"/>
                  </a:lnTo>
                  <a:lnTo>
                    <a:pt x="448945" y="1135494"/>
                  </a:lnTo>
                  <a:lnTo>
                    <a:pt x="446887" y="1145654"/>
                  </a:lnTo>
                  <a:lnTo>
                    <a:pt x="446201" y="1149464"/>
                  </a:lnTo>
                  <a:lnTo>
                    <a:pt x="446201" y="1153274"/>
                  </a:lnTo>
                  <a:lnTo>
                    <a:pt x="444830" y="1164704"/>
                  </a:lnTo>
                  <a:lnTo>
                    <a:pt x="443458" y="1169784"/>
                  </a:lnTo>
                  <a:lnTo>
                    <a:pt x="442087" y="1177404"/>
                  </a:lnTo>
                  <a:lnTo>
                    <a:pt x="442087" y="1181214"/>
                  </a:lnTo>
                  <a:lnTo>
                    <a:pt x="441401" y="1182484"/>
                  </a:lnTo>
                  <a:lnTo>
                    <a:pt x="443458" y="1182484"/>
                  </a:lnTo>
                  <a:lnTo>
                    <a:pt x="444144" y="1176134"/>
                  </a:lnTo>
                  <a:lnTo>
                    <a:pt x="445516" y="1171054"/>
                  </a:lnTo>
                  <a:lnTo>
                    <a:pt x="446201" y="1165974"/>
                  </a:lnTo>
                  <a:lnTo>
                    <a:pt x="448259" y="1154544"/>
                  </a:lnTo>
                  <a:lnTo>
                    <a:pt x="448945" y="1153274"/>
                  </a:lnTo>
                  <a:lnTo>
                    <a:pt x="448945" y="1149464"/>
                  </a:lnTo>
                  <a:lnTo>
                    <a:pt x="449630" y="1148194"/>
                  </a:lnTo>
                  <a:lnTo>
                    <a:pt x="449630" y="1146924"/>
                  </a:lnTo>
                  <a:lnTo>
                    <a:pt x="450316" y="1144384"/>
                  </a:lnTo>
                  <a:lnTo>
                    <a:pt x="450316" y="1139304"/>
                  </a:lnTo>
                  <a:lnTo>
                    <a:pt x="451688" y="1135494"/>
                  </a:lnTo>
                  <a:lnTo>
                    <a:pt x="451688" y="1126604"/>
                  </a:lnTo>
                  <a:close/>
                </a:path>
                <a:path w="3075940" h="2738120">
                  <a:moveTo>
                    <a:pt x="453059" y="2340800"/>
                  </a:moveTo>
                  <a:lnTo>
                    <a:pt x="451002" y="2340800"/>
                  </a:lnTo>
                  <a:lnTo>
                    <a:pt x="451002" y="2342070"/>
                  </a:lnTo>
                  <a:lnTo>
                    <a:pt x="450316" y="2345880"/>
                  </a:lnTo>
                  <a:lnTo>
                    <a:pt x="450316" y="2350960"/>
                  </a:lnTo>
                  <a:lnTo>
                    <a:pt x="449630" y="2352230"/>
                  </a:lnTo>
                  <a:lnTo>
                    <a:pt x="449630" y="2370010"/>
                  </a:lnTo>
                  <a:lnTo>
                    <a:pt x="451002" y="2370010"/>
                  </a:lnTo>
                  <a:lnTo>
                    <a:pt x="451002" y="2363660"/>
                  </a:lnTo>
                  <a:lnTo>
                    <a:pt x="451688" y="2359850"/>
                  </a:lnTo>
                  <a:lnTo>
                    <a:pt x="451688" y="2356040"/>
                  </a:lnTo>
                  <a:lnTo>
                    <a:pt x="452374" y="2353500"/>
                  </a:lnTo>
                  <a:lnTo>
                    <a:pt x="452374" y="2347150"/>
                  </a:lnTo>
                  <a:lnTo>
                    <a:pt x="453059" y="2347150"/>
                  </a:lnTo>
                  <a:lnTo>
                    <a:pt x="453059" y="2340800"/>
                  </a:lnTo>
                  <a:close/>
                </a:path>
                <a:path w="3075940" h="2738120">
                  <a:moveTo>
                    <a:pt x="453059" y="1206614"/>
                  </a:moveTo>
                  <a:lnTo>
                    <a:pt x="451688" y="1206614"/>
                  </a:lnTo>
                  <a:lnTo>
                    <a:pt x="451688" y="1209154"/>
                  </a:lnTo>
                  <a:lnTo>
                    <a:pt x="451002" y="1210424"/>
                  </a:lnTo>
                  <a:lnTo>
                    <a:pt x="451002" y="1215504"/>
                  </a:lnTo>
                  <a:lnTo>
                    <a:pt x="450316" y="1218044"/>
                  </a:lnTo>
                  <a:lnTo>
                    <a:pt x="451002" y="1219314"/>
                  </a:lnTo>
                  <a:lnTo>
                    <a:pt x="451002" y="1220584"/>
                  </a:lnTo>
                  <a:lnTo>
                    <a:pt x="452374" y="1220584"/>
                  </a:lnTo>
                  <a:lnTo>
                    <a:pt x="452412" y="1217904"/>
                  </a:lnTo>
                  <a:lnTo>
                    <a:pt x="453059" y="1215504"/>
                  </a:lnTo>
                  <a:lnTo>
                    <a:pt x="453059" y="1206614"/>
                  </a:lnTo>
                  <a:close/>
                </a:path>
                <a:path w="3075940" h="2738120">
                  <a:moveTo>
                    <a:pt x="453059" y="1177404"/>
                  </a:moveTo>
                  <a:lnTo>
                    <a:pt x="451002" y="1177404"/>
                  </a:lnTo>
                  <a:lnTo>
                    <a:pt x="451002" y="1181214"/>
                  </a:lnTo>
                  <a:lnTo>
                    <a:pt x="450316" y="1182484"/>
                  </a:lnTo>
                  <a:lnTo>
                    <a:pt x="448945" y="1188834"/>
                  </a:lnTo>
                  <a:lnTo>
                    <a:pt x="448945" y="1190104"/>
                  </a:lnTo>
                  <a:lnTo>
                    <a:pt x="448259" y="1191374"/>
                  </a:lnTo>
                  <a:lnTo>
                    <a:pt x="448259" y="1195184"/>
                  </a:lnTo>
                  <a:lnTo>
                    <a:pt x="447573" y="1195184"/>
                  </a:lnTo>
                  <a:lnTo>
                    <a:pt x="446887" y="1198994"/>
                  </a:lnTo>
                  <a:lnTo>
                    <a:pt x="446887" y="1202804"/>
                  </a:lnTo>
                  <a:lnTo>
                    <a:pt x="446201" y="1206614"/>
                  </a:lnTo>
                  <a:lnTo>
                    <a:pt x="445516" y="1206614"/>
                  </a:lnTo>
                  <a:lnTo>
                    <a:pt x="446201" y="1207884"/>
                  </a:lnTo>
                  <a:lnTo>
                    <a:pt x="447573" y="1207884"/>
                  </a:lnTo>
                  <a:lnTo>
                    <a:pt x="448259" y="1206614"/>
                  </a:lnTo>
                  <a:lnTo>
                    <a:pt x="450316" y="1195184"/>
                  </a:lnTo>
                  <a:lnTo>
                    <a:pt x="450316" y="1193914"/>
                  </a:lnTo>
                  <a:lnTo>
                    <a:pt x="451002" y="1192644"/>
                  </a:lnTo>
                  <a:lnTo>
                    <a:pt x="451002" y="1190104"/>
                  </a:lnTo>
                  <a:lnTo>
                    <a:pt x="451688" y="1188834"/>
                  </a:lnTo>
                  <a:lnTo>
                    <a:pt x="451688" y="1186294"/>
                  </a:lnTo>
                  <a:lnTo>
                    <a:pt x="452374" y="1185024"/>
                  </a:lnTo>
                  <a:lnTo>
                    <a:pt x="452374" y="1178674"/>
                  </a:lnTo>
                  <a:lnTo>
                    <a:pt x="453059" y="1177404"/>
                  </a:lnTo>
                  <a:close/>
                </a:path>
                <a:path w="3075940" h="2738120">
                  <a:moveTo>
                    <a:pt x="453745" y="1037704"/>
                  </a:moveTo>
                  <a:lnTo>
                    <a:pt x="453059" y="1037704"/>
                  </a:lnTo>
                  <a:lnTo>
                    <a:pt x="451688" y="1038974"/>
                  </a:lnTo>
                  <a:lnTo>
                    <a:pt x="452374" y="1040244"/>
                  </a:lnTo>
                  <a:lnTo>
                    <a:pt x="451002" y="1041514"/>
                  </a:lnTo>
                  <a:lnTo>
                    <a:pt x="450316" y="1044054"/>
                  </a:lnTo>
                  <a:lnTo>
                    <a:pt x="448945" y="1046594"/>
                  </a:lnTo>
                  <a:lnTo>
                    <a:pt x="448945" y="1047864"/>
                  </a:lnTo>
                  <a:lnTo>
                    <a:pt x="448259" y="1049134"/>
                  </a:lnTo>
                  <a:lnTo>
                    <a:pt x="448259" y="1051674"/>
                  </a:lnTo>
                  <a:lnTo>
                    <a:pt x="446887" y="1054214"/>
                  </a:lnTo>
                  <a:lnTo>
                    <a:pt x="446887" y="1056754"/>
                  </a:lnTo>
                  <a:lnTo>
                    <a:pt x="445516" y="1059294"/>
                  </a:lnTo>
                  <a:lnTo>
                    <a:pt x="445516" y="1061834"/>
                  </a:lnTo>
                  <a:lnTo>
                    <a:pt x="443458" y="1069454"/>
                  </a:lnTo>
                  <a:lnTo>
                    <a:pt x="443458" y="1073264"/>
                  </a:lnTo>
                  <a:lnTo>
                    <a:pt x="444144" y="1074534"/>
                  </a:lnTo>
                  <a:lnTo>
                    <a:pt x="443458" y="1075804"/>
                  </a:lnTo>
                  <a:lnTo>
                    <a:pt x="443458" y="1077074"/>
                  </a:lnTo>
                  <a:lnTo>
                    <a:pt x="442772" y="1078344"/>
                  </a:lnTo>
                  <a:lnTo>
                    <a:pt x="442772" y="1079614"/>
                  </a:lnTo>
                  <a:lnTo>
                    <a:pt x="442087" y="1082154"/>
                  </a:lnTo>
                  <a:lnTo>
                    <a:pt x="442087" y="1084694"/>
                  </a:lnTo>
                  <a:lnTo>
                    <a:pt x="441401" y="1085964"/>
                  </a:lnTo>
                  <a:lnTo>
                    <a:pt x="441401" y="1088504"/>
                  </a:lnTo>
                  <a:lnTo>
                    <a:pt x="440715" y="1091044"/>
                  </a:lnTo>
                  <a:lnTo>
                    <a:pt x="440715" y="1092314"/>
                  </a:lnTo>
                  <a:lnTo>
                    <a:pt x="441401" y="1093584"/>
                  </a:lnTo>
                  <a:lnTo>
                    <a:pt x="442087" y="1093584"/>
                  </a:lnTo>
                  <a:lnTo>
                    <a:pt x="443458" y="1091044"/>
                  </a:lnTo>
                  <a:lnTo>
                    <a:pt x="443458" y="1088504"/>
                  </a:lnTo>
                  <a:lnTo>
                    <a:pt x="444144" y="1087234"/>
                  </a:lnTo>
                  <a:lnTo>
                    <a:pt x="444144" y="1085964"/>
                  </a:lnTo>
                  <a:lnTo>
                    <a:pt x="444830" y="1084694"/>
                  </a:lnTo>
                  <a:lnTo>
                    <a:pt x="444830" y="1083424"/>
                  </a:lnTo>
                  <a:lnTo>
                    <a:pt x="445516" y="1082154"/>
                  </a:lnTo>
                  <a:lnTo>
                    <a:pt x="445516" y="1078344"/>
                  </a:lnTo>
                  <a:lnTo>
                    <a:pt x="446201" y="1077074"/>
                  </a:lnTo>
                  <a:lnTo>
                    <a:pt x="446201" y="1075804"/>
                  </a:lnTo>
                  <a:lnTo>
                    <a:pt x="446887" y="1074534"/>
                  </a:lnTo>
                  <a:lnTo>
                    <a:pt x="446887" y="1070724"/>
                  </a:lnTo>
                  <a:lnTo>
                    <a:pt x="446201" y="1070724"/>
                  </a:lnTo>
                  <a:lnTo>
                    <a:pt x="447573" y="1065644"/>
                  </a:lnTo>
                  <a:lnTo>
                    <a:pt x="448945" y="1061834"/>
                  </a:lnTo>
                  <a:lnTo>
                    <a:pt x="449630" y="1060564"/>
                  </a:lnTo>
                  <a:lnTo>
                    <a:pt x="451688" y="1052944"/>
                  </a:lnTo>
                  <a:lnTo>
                    <a:pt x="451688" y="1051674"/>
                  </a:lnTo>
                  <a:lnTo>
                    <a:pt x="452374" y="1050404"/>
                  </a:lnTo>
                  <a:lnTo>
                    <a:pt x="452374" y="1047864"/>
                  </a:lnTo>
                  <a:lnTo>
                    <a:pt x="453745" y="1044054"/>
                  </a:lnTo>
                  <a:lnTo>
                    <a:pt x="453745" y="1037704"/>
                  </a:lnTo>
                  <a:close/>
                </a:path>
                <a:path w="3075940" h="2738120">
                  <a:moveTo>
                    <a:pt x="455803" y="1069454"/>
                  </a:moveTo>
                  <a:lnTo>
                    <a:pt x="455117" y="1068184"/>
                  </a:lnTo>
                  <a:lnTo>
                    <a:pt x="453745" y="1068184"/>
                  </a:lnTo>
                  <a:lnTo>
                    <a:pt x="453745" y="1069454"/>
                  </a:lnTo>
                  <a:lnTo>
                    <a:pt x="453059" y="1070724"/>
                  </a:lnTo>
                  <a:lnTo>
                    <a:pt x="453059" y="1071994"/>
                  </a:lnTo>
                  <a:lnTo>
                    <a:pt x="451002" y="1079614"/>
                  </a:lnTo>
                  <a:lnTo>
                    <a:pt x="451002" y="1080884"/>
                  </a:lnTo>
                  <a:lnTo>
                    <a:pt x="450316" y="1082154"/>
                  </a:lnTo>
                  <a:lnTo>
                    <a:pt x="450316" y="1085964"/>
                  </a:lnTo>
                  <a:lnTo>
                    <a:pt x="449630" y="1085964"/>
                  </a:lnTo>
                  <a:lnTo>
                    <a:pt x="449630" y="1088504"/>
                  </a:lnTo>
                  <a:lnTo>
                    <a:pt x="448945" y="1091044"/>
                  </a:lnTo>
                  <a:lnTo>
                    <a:pt x="448945" y="1096124"/>
                  </a:lnTo>
                  <a:lnTo>
                    <a:pt x="448259" y="1099934"/>
                  </a:lnTo>
                  <a:lnTo>
                    <a:pt x="448259" y="1103744"/>
                  </a:lnTo>
                  <a:lnTo>
                    <a:pt x="450316" y="1103744"/>
                  </a:lnTo>
                  <a:lnTo>
                    <a:pt x="450316" y="1101204"/>
                  </a:lnTo>
                  <a:lnTo>
                    <a:pt x="452374" y="1094854"/>
                  </a:lnTo>
                  <a:lnTo>
                    <a:pt x="452374" y="1092314"/>
                  </a:lnTo>
                  <a:lnTo>
                    <a:pt x="453059" y="1089774"/>
                  </a:lnTo>
                  <a:lnTo>
                    <a:pt x="453059" y="1088504"/>
                  </a:lnTo>
                  <a:lnTo>
                    <a:pt x="453745" y="1087234"/>
                  </a:lnTo>
                  <a:lnTo>
                    <a:pt x="453745" y="1083424"/>
                  </a:lnTo>
                  <a:lnTo>
                    <a:pt x="454431" y="1082154"/>
                  </a:lnTo>
                  <a:lnTo>
                    <a:pt x="454431" y="1079614"/>
                  </a:lnTo>
                  <a:lnTo>
                    <a:pt x="455117" y="1073264"/>
                  </a:lnTo>
                  <a:lnTo>
                    <a:pt x="455117" y="1071994"/>
                  </a:lnTo>
                  <a:lnTo>
                    <a:pt x="455803" y="1070724"/>
                  </a:lnTo>
                  <a:lnTo>
                    <a:pt x="455803" y="1069454"/>
                  </a:lnTo>
                  <a:close/>
                </a:path>
                <a:path w="3075940" h="2738120">
                  <a:moveTo>
                    <a:pt x="456488" y="2436050"/>
                  </a:moveTo>
                  <a:lnTo>
                    <a:pt x="455879" y="2433828"/>
                  </a:lnTo>
                  <a:lnTo>
                    <a:pt x="455803" y="2425890"/>
                  </a:lnTo>
                  <a:lnTo>
                    <a:pt x="454431" y="2417000"/>
                  </a:lnTo>
                  <a:lnTo>
                    <a:pt x="454431" y="2414460"/>
                  </a:lnTo>
                  <a:lnTo>
                    <a:pt x="453059" y="2414460"/>
                  </a:lnTo>
                  <a:lnTo>
                    <a:pt x="452374" y="2415730"/>
                  </a:lnTo>
                  <a:lnTo>
                    <a:pt x="452374" y="2428430"/>
                  </a:lnTo>
                  <a:lnTo>
                    <a:pt x="453059" y="2429700"/>
                  </a:lnTo>
                  <a:lnTo>
                    <a:pt x="454431" y="2436050"/>
                  </a:lnTo>
                  <a:lnTo>
                    <a:pt x="454431" y="2438590"/>
                  </a:lnTo>
                  <a:lnTo>
                    <a:pt x="456488" y="2438590"/>
                  </a:lnTo>
                  <a:lnTo>
                    <a:pt x="456488" y="2436050"/>
                  </a:lnTo>
                  <a:close/>
                </a:path>
                <a:path w="3075940" h="2738120">
                  <a:moveTo>
                    <a:pt x="458533" y="1138034"/>
                  </a:moveTo>
                  <a:lnTo>
                    <a:pt x="457847" y="1138034"/>
                  </a:lnTo>
                  <a:lnTo>
                    <a:pt x="457847" y="1139304"/>
                  </a:lnTo>
                  <a:lnTo>
                    <a:pt x="457161" y="1139304"/>
                  </a:lnTo>
                  <a:lnTo>
                    <a:pt x="457161" y="1140574"/>
                  </a:lnTo>
                  <a:lnTo>
                    <a:pt x="456488" y="1140574"/>
                  </a:lnTo>
                  <a:lnTo>
                    <a:pt x="455803" y="1143114"/>
                  </a:lnTo>
                  <a:lnTo>
                    <a:pt x="455803" y="1146924"/>
                  </a:lnTo>
                  <a:lnTo>
                    <a:pt x="455117" y="1149464"/>
                  </a:lnTo>
                  <a:lnTo>
                    <a:pt x="455117" y="1152004"/>
                  </a:lnTo>
                  <a:lnTo>
                    <a:pt x="454431" y="1154544"/>
                  </a:lnTo>
                  <a:lnTo>
                    <a:pt x="454431" y="1155814"/>
                  </a:lnTo>
                  <a:lnTo>
                    <a:pt x="453745" y="1157084"/>
                  </a:lnTo>
                  <a:lnTo>
                    <a:pt x="453745" y="1158354"/>
                  </a:lnTo>
                  <a:lnTo>
                    <a:pt x="453059" y="1159624"/>
                  </a:lnTo>
                  <a:lnTo>
                    <a:pt x="453059" y="1160894"/>
                  </a:lnTo>
                  <a:lnTo>
                    <a:pt x="452374" y="1165974"/>
                  </a:lnTo>
                  <a:lnTo>
                    <a:pt x="452374" y="1171054"/>
                  </a:lnTo>
                  <a:lnTo>
                    <a:pt x="451688" y="1174864"/>
                  </a:lnTo>
                  <a:lnTo>
                    <a:pt x="453745" y="1174864"/>
                  </a:lnTo>
                  <a:lnTo>
                    <a:pt x="456488" y="1159624"/>
                  </a:lnTo>
                  <a:lnTo>
                    <a:pt x="456488" y="1157084"/>
                  </a:lnTo>
                  <a:lnTo>
                    <a:pt x="457161" y="1155814"/>
                  </a:lnTo>
                  <a:lnTo>
                    <a:pt x="457161" y="1154544"/>
                  </a:lnTo>
                  <a:lnTo>
                    <a:pt x="457847" y="1153274"/>
                  </a:lnTo>
                  <a:lnTo>
                    <a:pt x="457847" y="1148194"/>
                  </a:lnTo>
                  <a:lnTo>
                    <a:pt x="458533" y="1146924"/>
                  </a:lnTo>
                  <a:lnTo>
                    <a:pt x="458533" y="1138034"/>
                  </a:lnTo>
                  <a:close/>
                </a:path>
                <a:path w="3075940" h="2738120">
                  <a:moveTo>
                    <a:pt x="459219" y="2303970"/>
                  </a:moveTo>
                  <a:lnTo>
                    <a:pt x="457847" y="2303970"/>
                  </a:lnTo>
                  <a:lnTo>
                    <a:pt x="457161" y="2305240"/>
                  </a:lnTo>
                  <a:lnTo>
                    <a:pt x="457161" y="2306510"/>
                  </a:lnTo>
                  <a:lnTo>
                    <a:pt x="457847" y="2306510"/>
                  </a:lnTo>
                  <a:lnTo>
                    <a:pt x="457847" y="2309050"/>
                  </a:lnTo>
                  <a:lnTo>
                    <a:pt x="457161" y="2311590"/>
                  </a:lnTo>
                  <a:lnTo>
                    <a:pt x="457161" y="2333180"/>
                  </a:lnTo>
                  <a:lnTo>
                    <a:pt x="458533" y="2333180"/>
                  </a:lnTo>
                  <a:lnTo>
                    <a:pt x="458533" y="2326830"/>
                  </a:lnTo>
                  <a:lnTo>
                    <a:pt x="459219" y="2324290"/>
                  </a:lnTo>
                  <a:lnTo>
                    <a:pt x="459219" y="2303970"/>
                  </a:lnTo>
                  <a:close/>
                </a:path>
                <a:path w="3075940" h="2738120">
                  <a:moveTo>
                    <a:pt x="459219" y="2194750"/>
                  </a:moveTo>
                  <a:lnTo>
                    <a:pt x="458533" y="2192210"/>
                  </a:lnTo>
                  <a:lnTo>
                    <a:pt x="458533" y="2187130"/>
                  </a:lnTo>
                  <a:lnTo>
                    <a:pt x="456488" y="2187130"/>
                  </a:lnTo>
                  <a:lnTo>
                    <a:pt x="456488" y="2198560"/>
                  </a:lnTo>
                  <a:lnTo>
                    <a:pt x="455803" y="2201100"/>
                  </a:lnTo>
                  <a:lnTo>
                    <a:pt x="455803" y="2204910"/>
                  </a:lnTo>
                  <a:lnTo>
                    <a:pt x="454431" y="2212530"/>
                  </a:lnTo>
                  <a:lnTo>
                    <a:pt x="453745" y="2215070"/>
                  </a:lnTo>
                  <a:lnTo>
                    <a:pt x="453059" y="2218880"/>
                  </a:lnTo>
                  <a:lnTo>
                    <a:pt x="453059" y="2222690"/>
                  </a:lnTo>
                  <a:lnTo>
                    <a:pt x="452374" y="2225230"/>
                  </a:lnTo>
                  <a:lnTo>
                    <a:pt x="452374" y="2231580"/>
                  </a:lnTo>
                  <a:lnTo>
                    <a:pt x="451002" y="2240470"/>
                  </a:lnTo>
                  <a:lnTo>
                    <a:pt x="449059" y="2260790"/>
                  </a:lnTo>
                  <a:lnTo>
                    <a:pt x="448945" y="2263330"/>
                  </a:lnTo>
                  <a:lnTo>
                    <a:pt x="451002" y="2263330"/>
                  </a:lnTo>
                  <a:lnTo>
                    <a:pt x="451002" y="2262060"/>
                  </a:lnTo>
                  <a:lnTo>
                    <a:pt x="455117" y="2232850"/>
                  </a:lnTo>
                  <a:lnTo>
                    <a:pt x="455803" y="2229040"/>
                  </a:lnTo>
                  <a:lnTo>
                    <a:pt x="455803" y="2226500"/>
                  </a:lnTo>
                  <a:lnTo>
                    <a:pt x="456488" y="2222690"/>
                  </a:lnTo>
                  <a:lnTo>
                    <a:pt x="456488" y="2218880"/>
                  </a:lnTo>
                  <a:lnTo>
                    <a:pt x="457161" y="2216340"/>
                  </a:lnTo>
                  <a:lnTo>
                    <a:pt x="457161" y="2209990"/>
                  </a:lnTo>
                  <a:lnTo>
                    <a:pt x="457847" y="2206180"/>
                  </a:lnTo>
                  <a:lnTo>
                    <a:pt x="457847" y="2202370"/>
                  </a:lnTo>
                  <a:lnTo>
                    <a:pt x="458533" y="2199830"/>
                  </a:lnTo>
                  <a:lnTo>
                    <a:pt x="458533" y="2196020"/>
                  </a:lnTo>
                  <a:lnTo>
                    <a:pt x="459219" y="2194750"/>
                  </a:lnTo>
                  <a:close/>
                </a:path>
                <a:path w="3075940" h="2738120">
                  <a:moveTo>
                    <a:pt x="459905" y="1094854"/>
                  </a:moveTo>
                  <a:lnTo>
                    <a:pt x="459219" y="1092314"/>
                  </a:lnTo>
                  <a:lnTo>
                    <a:pt x="459219" y="1087234"/>
                  </a:lnTo>
                  <a:lnTo>
                    <a:pt x="457161" y="1087234"/>
                  </a:lnTo>
                  <a:lnTo>
                    <a:pt x="457161" y="1122794"/>
                  </a:lnTo>
                  <a:lnTo>
                    <a:pt x="458533" y="1122794"/>
                  </a:lnTo>
                  <a:lnTo>
                    <a:pt x="458533" y="1118984"/>
                  </a:lnTo>
                  <a:lnTo>
                    <a:pt x="459219" y="1116444"/>
                  </a:lnTo>
                  <a:lnTo>
                    <a:pt x="459219" y="1110094"/>
                  </a:lnTo>
                  <a:lnTo>
                    <a:pt x="459905" y="1107554"/>
                  </a:lnTo>
                  <a:lnTo>
                    <a:pt x="459905" y="1094854"/>
                  </a:lnTo>
                  <a:close/>
                </a:path>
                <a:path w="3075940" h="2738120">
                  <a:moveTo>
                    <a:pt x="461276" y="40640"/>
                  </a:moveTo>
                  <a:lnTo>
                    <a:pt x="459905" y="40640"/>
                  </a:lnTo>
                  <a:lnTo>
                    <a:pt x="459905" y="41910"/>
                  </a:lnTo>
                  <a:lnTo>
                    <a:pt x="459219" y="41910"/>
                  </a:lnTo>
                  <a:lnTo>
                    <a:pt x="457847" y="45720"/>
                  </a:lnTo>
                  <a:lnTo>
                    <a:pt x="454431" y="54610"/>
                  </a:lnTo>
                  <a:lnTo>
                    <a:pt x="454431" y="55880"/>
                  </a:lnTo>
                  <a:lnTo>
                    <a:pt x="453745" y="58420"/>
                  </a:lnTo>
                  <a:lnTo>
                    <a:pt x="453059" y="59690"/>
                  </a:lnTo>
                  <a:lnTo>
                    <a:pt x="453059" y="60960"/>
                  </a:lnTo>
                  <a:lnTo>
                    <a:pt x="452374" y="63500"/>
                  </a:lnTo>
                  <a:lnTo>
                    <a:pt x="451688" y="64770"/>
                  </a:lnTo>
                  <a:lnTo>
                    <a:pt x="451688" y="67310"/>
                  </a:lnTo>
                  <a:lnTo>
                    <a:pt x="451002" y="69850"/>
                  </a:lnTo>
                  <a:lnTo>
                    <a:pt x="449630" y="73660"/>
                  </a:lnTo>
                  <a:lnTo>
                    <a:pt x="448945" y="77470"/>
                  </a:lnTo>
                  <a:lnTo>
                    <a:pt x="444830" y="92710"/>
                  </a:lnTo>
                  <a:lnTo>
                    <a:pt x="444144" y="92710"/>
                  </a:lnTo>
                  <a:lnTo>
                    <a:pt x="444830" y="93980"/>
                  </a:lnTo>
                  <a:lnTo>
                    <a:pt x="445516" y="93980"/>
                  </a:lnTo>
                  <a:lnTo>
                    <a:pt x="447573" y="90170"/>
                  </a:lnTo>
                  <a:lnTo>
                    <a:pt x="448259" y="86360"/>
                  </a:lnTo>
                  <a:lnTo>
                    <a:pt x="451002" y="78740"/>
                  </a:lnTo>
                  <a:lnTo>
                    <a:pt x="451688" y="74930"/>
                  </a:lnTo>
                  <a:lnTo>
                    <a:pt x="454431" y="67310"/>
                  </a:lnTo>
                  <a:lnTo>
                    <a:pt x="454431" y="66040"/>
                  </a:lnTo>
                  <a:lnTo>
                    <a:pt x="455803" y="59690"/>
                  </a:lnTo>
                  <a:lnTo>
                    <a:pt x="457847" y="55880"/>
                  </a:lnTo>
                  <a:lnTo>
                    <a:pt x="459905" y="46990"/>
                  </a:lnTo>
                  <a:lnTo>
                    <a:pt x="461276" y="43180"/>
                  </a:lnTo>
                  <a:lnTo>
                    <a:pt x="461276" y="40640"/>
                  </a:lnTo>
                  <a:close/>
                </a:path>
                <a:path w="3075940" h="2738120">
                  <a:moveTo>
                    <a:pt x="464705" y="1162164"/>
                  </a:moveTo>
                  <a:lnTo>
                    <a:pt x="463334" y="1162164"/>
                  </a:lnTo>
                  <a:lnTo>
                    <a:pt x="463334" y="1163434"/>
                  </a:lnTo>
                  <a:lnTo>
                    <a:pt x="462648" y="1163434"/>
                  </a:lnTo>
                  <a:lnTo>
                    <a:pt x="461962" y="1167244"/>
                  </a:lnTo>
                  <a:lnTo>
                    <a:pt x="461962" y="1169784"/>
                  </a:lnTo>
                  <a:lnTo>
                    <a:pt x="461276" y="1171054"/>
                  </a:lnTo>
                  <a:lnTo>
                    <a:pt x="461276" y="1174864"/>
                  </a:lnTo>
                  <a:lnTo>
                    <a:pt x="460590" y="1176134"/>
                  </a:lnTo>
                  <a:lnTo>
                    <a:pt x="460590" y="1181214"/>
                  </a:lnTo>
                  <a:lnTo>
                    <a:pt x="459905" y="1185024"/>
                  </a:lnTo>
                  <a:lnTo>
                    <a:pt x="459905" y="1190104"/>
                  </a:lnTo>
                  <a:lnTo>
                    <a:pt x="459219" y="1193914"/>
                  </a:lnTo>
                  <a:lnTo>
                    <a:pt x="459219" y="1214234"/>
                  </a:lnTo>
                  <a:lnTo>
                    <a:pt x="459905" y="1216774"/>
                  </a:lnTo>
                  <a:lnTo>
                    <a:pt x="461276" y="1216774"/>
                  </a:lnTo>
                  <a:lnTo>
                    <a:pt x="461276" y="1209154"/>
                  </a:lnTo>
                  <a:lnTo>
                    <a:pt x="461962" y="1204074"/>
                  </a:lnTo>
                  <a:lnTo>
                    <a:pt x="461962" y="1200264"/>
                  </a:lnTo>
                  <a:lnTo>
                    <a:pt x="462648" y="1193914"/>
                  </a:lnTo>
                  <a:lnTo>
                    <a:pt x="462648" y="1186294"/>
                  </a:lnTo>
                  <a:lnTo>
                    <a:pt x="463334" y="1182484"/>
                  </a:lnTo>
                  <a:lnTo>
                    <a:pt x="463410" y="1178674"/>
                  </a:lnTo>
                  <a:lnTo>
                    <a:pt x="463943" y="1169784"/>
                  </a:lnTo>
                  <a:lnTo>
                    <a:pt x="464019" y="1163434"/>
                  </a:lnTo>
                  <a:lnTo>
                    <a:pt x="464705" y="1162164"/>
                  </a:lnTo>
                  <a:close/>
                </a:path>
                <a:path w="3075940" h="2738120">
                  <a:moveTo>
                    <a:pt x="468134" y="1028814"/>
                  </a:moveTo>
                  <a:lnTo>
                    <a:pt x="467448" y="1028814"/>
                  </a:lnTo>
                  <a:lnTo>
                    <a:pt x="467448" y="1028382"/>
                  </a:lnTo>
                  <a:lnTo>
                    <a:pt x="465518" y="1028573"/>
                  </a:lnTo>
                  <a:lnTo>
                    <a:pt x="464705" y="1030084"/>
                  </a:lnTo>
                  <a:lnTo>
                    <a:pt x="464019" y="1033894"/>
                  </a:lnTo>
                  <a:lnTo>
                    <a:pt x="462648" y="1038974"/>
                  </a:lnTo>
                  <a:lnTo>
                    <a:pt x="462648" y="1041514"/>
                  </a:lnTo>
                  <a:lnTo>
                    <a:pt x="461962" y="1042784"/>
                  </a:lnTo>
                  <a:lnTo>
                    <a:pt x="461962" y="1044054"/>
                  </a:lnTo>
                  <a:lnTo>
                    <a:pt x="461276" y="1046594"/>
                  </a:lnTo>
                  <a:lnTo>
                    <a:pt x="461276" y="1049134"/>
                  </a:lnTo>
                  <a:lnTo>
                    <a:pt x="460590" y="1050404"/>
                  </a:lnTo>
                  <a:lnTo>
                    <a:pt x="460590" y="1051674"/>
                  </a:lnTo>
                  <a:lnTo>
                    <a:pt x="459905" y="1058024"/>
                  </a:lnTo>
                  <a:lnTo>
                    <a:pt x="459219" y="1061834"/>
                  </a:lnTo>
                  <a:lnTo>
                    <a:pt x="458533" y="1068184"/>
                  </a:lnTo>
                  <a:lnTo>
                    <a:pt x="459219" y="1069454"/>
                  </a:lnTo>
                  <a:lnTo>
                    <a:pt x="459905" y="1069454"/>
                  </a:lnTo>
                  <a:lnTo>
                    <a:pt x="459905" y="1068184"/>
                  </a:lnTo>
                  <a:lnTo>
                    <a:pt x="460590" y="1065644"/>
                  </a:lnTo>
                  <a:lnTo>
                    <a:pt x="461276" y="1060564"/>
                  </a:lnTo>
                  <a:lnTo>
                    <a:pt x="462648" y="1055484"/>
                  </a:lnTo>
                  <a:lnTo>
                    <a:pt x="462648" y="1052944"/>
                  </a:lnTo>
                  <a:lnTo>
                    <a:pt x="463334" y="1050404"/>
                  </a:lnTo>
                  <a:lnTo>
                    <a:pt x="463334" y="1049134"/>
                  </a:lnTo>
                  <a:lnTo>
                    <a:pt x="464019" y="1047864"/>
                  </a:lnTo>
                  <a:lnTo>
                    <a:pt x="464019" y="1045324"/>
                  </a:lnTo>
                  <a:lnTo>
                    <a:pt x="464705" y="1042784"/>
                  </a:lnTo>
                  <a:lnTo>
                    <a:pt x="464705" y="1041514"/>
                  </a:lnTo>
                  <a:lnTo>
                    <a:pt x="465391" y="1038974"/>
                  </a:lnTo>
                  <a:lnTo>
                    <a:pt x="465391" y="1033894"/>
                  </a:lnTo>
                  <a:lnTo>
                    <a:pt x="466077" y="1031354"/>
                  </a:lnTo>
                  <a:lnTo>
                    <a:pt x="466763" y="1030084"/>
                  </a:lnTo>
                  <a:lnTo>
                    <a:pt x="467448" y="1030084"/>
                  </a:lnTo>
                  <a:lnTo>
                    <a:pt x="468134" y="1028814"/>
                  </a:lnTo>
                  <a:close/>
                </a:path>
                <a:path w="3075940" h="2738120">
                  <a:moveTo>
                    <a:pt x="468820" y="1092314"/>
                  </a:moveTo>
                  <a:lnTo>
                    <a:pt x="467448" y="1092314"/>
                  </a:lnTo>
                  <a:lnTo>
                    <a:pt x="467448" y="1094854"/>
                  </a:lnTo>
                  <a:lnTo>
                    <a:pt x="466763" y="1097394"/>
                  </a:lnTo>
                  <a:lnTo>
                    <a:pt x="466191" y="1103744"/>
                  </a:lnTo>
                  <a:lnTo>
                    <a:pt x="466077" y="1107554"/>
                  </a:lnTo>
                  <a:lnTo>
                    <a:pt x="465391" y="1110094"/>
                  </a:lnTo>
                  <a:lnTo>
                    <a:pt x="465391" y="1113904"/>
                  </a:lnTo>
                  <a:lnTo>
                    <a:pt x="464705" y="1117714"/>
                  </a:lnTo>
                  <a:lnTo>
                    <a:pt x="464705" y="1121524"/>
                  </a:lnTo>
                  <a:lnTo>
                    <a:pt x="464019" y="1124064"/>
                  </a:lnTo>
                  <a:lnTo>
                    <a:pt x="464019" y="1131684"/>
                  </a:lnTo>
                  <a:lnTo>
                    <a:pt x="463334" y="1136764"/>
                  </a:lnTo>
                  <a:lnTo>
                    <a:pt x="463334" y="1141844"/>
                  </a:lnTo>
                  <a:lnTo>
                    <a:pt x="465391" y="1141844"/>
                  </a:lnTo>
                  <a:lnTo>
                    <a:pt x="465391" y="1140574"/>
                  </a:lnTo>
                  <a:lnTo>
                    <a:pt x="466077" y="1136764"/>
                  </a:lnTo>
                  <a:lnTo>
                    <a:pt x="466077" y="1130414"/>
                  </a:lnTo>
                  <a:lnTo>
                    <a:pt x="466763" y="1126604"/>
                  </a:lnTo>
                  <a:lnTo>
                    <a:pt x="466763" y="1122794"/>
                  </a:lnTo>
                  <a:lnTo>
                    <a:pt x="467448" y="1118984"/>
                  </a:lnTo>
                  <a:lnTo>
                    <a:pt x="467448" y="1107554"/>
                  </a:lnTo>
                  <a:lnTo>
                    <a:pt x="468134" y="1105014"/>
                  </a:lnTo>
                  <a:lnTo>
                    <a:pt x="468134" y="1097394"/>
                  </a:lnTo>
                  <a:lnTo>
                    <a:pt x="468820" y="1094854"/>
                  </a:lnTo>
                  <a:lnTo>
                    <a:pt x="468820" y="1092314"/>
                  </a:lnTo>
                  <a:close/>
                </a:path>
                <a:path w="3075940" h="2738120">
                  <a:moveTo>
                    <a:pt x="470192" y="162560"/>
                  </a:moveTo>
                  <a:lnTo>
                    <a:pt x="468820" y="162560"/>
                  </a:lnTo>
                  <a:lnTo>
                    <a:pt x="468820" y="163830"/>
                  </a:lnTo>
                  <a:lnTo>
                    <a:pt x="468134" y="165100"/>
                  </a:lnTo>
                  <a:lnTo>
                    <a:pt x="468134" y="172720"/>
                  </a:lnTo>
                  <a:lnTo>
                    <a:pt x="469506" y="172720"/>
                  </a:lnTo>
                  <a:lnTo>
                    <a:pt x="470192" y="171450"/>
                  </a:lnTo>
                  <a:lnTo>
                    <a:pt x="470192" y="163830"/>
                  </a:lnTo>
                  <a:lnTo>
                    <a:pt x="469506" y="163830"/>
                  </a:lnTo>
                  <a:lnTo>
                    <a:pt x="470192" y="162560"/>
                  </a:lnTo>
                  <a:close/>
                </a:path>
                <a:path w="3075940" h="2738120">
                  <a:moveTo>
                    <a:pt x="470877" y="2326830"/>
                  </a:moveTo>
                  <a:lnTo>
                    <a:pt x="470192" y="2325560"/>
                  </a:lnTo>
                  <a:lnTo>
                    <a:pt x="468134" y="2325560"/>
                  </a:lnTo>
                  <a:lnTo>
                    <a:pt x="467448" y="2326830"/>
                  </a:lnTo>
                  <a:lnTo>
                    <a:pt x="468820" y="2326830"/>
                  </a:lnTo>
                  <a:lnTo>
                    <a:pt x="468820" y="2329370"/>
                  </a:lnTo>
                  <a:lnTo>
                    <a:pt x="467448" y="2334450"/>
                  </a:lnTo>
                  <a:lnTo>
                    <a:pt x="467448" y="2349690"/>
                  </a:lnTo>
                  <a:lnTo>
                    <a:pt x="466763" y="2353500"/>
                  </a:lnTo>
                  <a:lnTo>
                    <a:pt x="466763" y="2363660"/>
                  </a:lnTo>
                  <a:lnTo>
                    <a:pt x="466077" y="2368740"/>
                  </a:lnTo>
                  <a:lnTo>
                    <a:pt x="465963" y="2381440"/>
                  </a:lnTo>
                  <a:lnTo>
                    <a:pt x="465505" y="2386520"/>
                  </a:lnTo>
                  <a:lnTo>
                    <a:pt x="465391" y="2394140"/>
                  </a:lnTo>
                  <a:lnTo>
                    <a:pt x="464807" y="2401760"/>
                  </a:lnTo>
                  <a:lnTo>
                    <a:pt x="464705" y="2418270"/>
                  </a:lnTo>
                  <a:lnTo>
                    <a:pt x="466077" y="2418270"/>
                  </a:lnTo>
                  <a:lnTo>
                    <a:pt x="466763" y="2414460"/>
                  </a:lnTo>
                  <a:lnTo>
                    <a:pt x="466852" y="2405570"/>
                  </a:lnTo>
                  <a:lnTo>
                    <a:pt x="468718" y="2380170"/>
                  </a:lnTo>
                  <a:lnTo>
                    <a:pt x="468820" y="2375090"/>
                  </a:lnTo>
                  <a:lnTo>
                    <a:pt x="469506" y="2372550"/>
                  </a:lnTo>
                  <a:lnTo>
                    <a:pt x="469506" y="2368740"/>
                  </a:lnTo>
                  <a:lnTo>
                    <a:pt x="470192" y="2364930"/>
                  </a:lnTo>
                  <a:lnTo>
                    <a:pt x="470306" y="2333180"/>
                  </a:lnTo>
                  <a:lnTo>
                    <a:pt x="470877" y="2326830"/>
                  </a:lnTo>
                  <a:close/>
                </a:path>
                <a:path w="3075940" h="2738120">
                  <a:moveTo>
                    <a:pt x="472249" y="1140574"/>
                  </a:moveTo>
                  <a:lnTo>
                    <a:pt x="470192" y="1140574"/>
                  </a:lnTo>
                  <a:lnTo>
                    <a:pt x="469506" y="1141844"/>
                  </a:lnTo>
                  <a:lnTo>
                    <a:pt x="469506" y="1144384"/>
                  </a:lnTo>
                  <a:lnTo>
                    <a:pt x="468820" y="1148194"/>
                  </a:lnTo>
                  <a:lnTo>
                    <a:pt x="469506" y="1150734"/>
                  </a:lnTo>
                  <a:lnTo>
                    <a:pt x="468820" y="1153274"/>
                  </a:lnTo>
                  <a:lnTo>
                    <a:pt x="468820" y="1155814"/>
                  </a:lnTo>
                  <a:lnTo>
                    <a:pt x="468134" y="1158354"/>
                  </a:lnTo>
                  <a:lnTo>
                    <a:pt x="468134" y="1164704"/>
                  </a:lnTo>
                  <a:lnTo>
                    <a:pt x="467448" y="1167244"/>
                  </a:lnTo>
                  <a:lnTo>
                    <a:pt x="467448" y="1188834"/>
                  </a:lnTo>
                  <a:lnTo>
                    <a:pt x="468820" y="1188834"/>
                  </a:lnTo>
                  <a:lnTo>
                    <a:pt x="468820" y="1183754"/>
                  </a:lnTo>
                  <a:lnTo>
                    <a:pt x="469506" y="1178674"/>
                  </a:lnTo>
                  <a:lnTo>
                    <a:pt x="469506" y="1169784"/>
                  </a:lnTo>
                  <a:lnTo>
                    <a:pt x="470192" y="1165974"/>
                  </a:lnTo>
                  <a:lnTo>
                    <a:pt x="470192" y="1144384"/>
                  </a:lnTo>
                  <a:lnTo>
                    <a:pt x="471563" y="1143114"/>
                  </a:lnTo>
                  <a:lnTo>
                    <a:pt x="471563" y="1141844"/>
                  </a:lnTo>
                  <a:lnTo>
                    <a:pt x="472249" y="1141844"/>
                  </a:lnTo>
                  <a:lnTo>
                    <a:pt x="472249" y="1140574"/>
                  </a:lnTo>
                  <a:close/>
                </a:path>
                <a:path w="3075940" h="2738120">
                  <a:moveTo>
                    <a:pt x="473621" y="1044054"/>
                  </a:moveTo>
                  <a:lnTo>
                    <a:pt x="472935" y="1046594"/>
                  </a:lnTo>
                  <a:lnTo>
                    <a:pt x="472935" y="1047864"/>
                  </a:lnTo>
                  <a:lnTo>
                    <a:pt x="472249" y="1049134"/>
                  </a:lnTo>
                  <a:lnTo>
                    <a:pt x="472249" y="1050404"/>
                  </a:lnTo>
                  <a:lnTo>
                    <a:pt x="470877" y="1052944"/>
                  </a:lnTo>
                  <a:lnTo>
                    <a:pt x="470877" y="1054214"/>
                  </a:lnTo>
                  <a:lnTo>
                    <a:pt x="470192" y="1055484"/>
                  </a:lnTo>
                  <a:lnTo>
                    <a:pt x="469506" y="1058024"/>
                  </a:lnTo>
                  <a:lnTo>
                    <a:pt x="469506" y="1059294"/>
                  </a:lnTo>
                  <a:lnTo>
                    <a:pt x="467448" y="1066914"/>
                  </a:lnTo>
                  <a:lnTo>
                    <a:pt x="467448" y="1068184"/>
                  </a:lnTo>
                  <a:lnTo>
                    <a:pt x="466763" y="1073264"/>
                  </a:lnTo>
                  <a:lnTo>
                    <a:pt x="466077" y="1077074"/>
                  </a:lnTo>
                  <a:lnTo>
                    <a:pt x="466077" y="1082154"/>
                  </a:lnTo>
                  <a:lnTo>
                    <a:pt x="467448" y="1082154"/>
                  </a:lnTo>
                  <a:lnTo>
                    <a:pt x="468134" y="1079614"/>
                  </a:lnTo>
                  <a:lnTo>
                    <a:pt x="468134" y="1077074"/>
                  </a:lnTo>
                  <a:lnTo>
                    <a:pt x="468820" y="1074534"/>
                  </a:lnTo>
                  <a:lnTo>
                    <a:pt x="470877" y="1063104"/>
                  </a:lnTo>
                  <a:lnTo>
                    <a:pt x="471563" y="1060564"/>
                  </a:lnTo>
                  <a:lnTo>
                    <a:pt x="471563" y="1058024"/>
                  </a:lnTo>
                  <a:lnTo>
                    <a:pt x="472249" y="1055484"/>
                  </a:lnTo>
                  <a:lnTo>
                    <a:pt x="473621" y="1046594"/>
                  </a:lnTo>
                  <a:lnTo>
                    <a:pt x="473621" y="1044054"/>
                  </a:lnTo>
                  <a:close/>
                </a:path>
                <a:path w="3075940" h="2738120">
                  <a:moveTo>
                    <a:pt x="475678" y="1044054"/>
                  </a:moveTo>
                  <a:lnTo>
                    <a:pt x="474992" y="1042784"/>
                  </a:lnTo>
                  <a:lnTo>
                    <a:pt x="474306" y="1042784"/>
                  </a:lnTo>
                  <a:lnTo>
                    <a:pt x="475678" y="1044054"/>
                  </a:lnTo>
                  <a:close/>
                </a:path>
                <a:path w="3075940" h="2738120">
                  <a:moveTo>
                    <a:pt x="477050" y="2415730"/>
                  </a:moveTo>
                  <a:lnTo>
                    <a:pt x="476364" y="2414460"/>
                  </a:lnTo>
                  <a:lnTo>
                    <a:pt x="475678" y="2414460"/>
                  </a:lnTo>
                  <a:lnTo>
                    <a:pt x="475678" y="2413190"/>
                  </a:lnTo>
                  <a:lnTo>
                    <a:pt x="474306" y="2413190"/>
                  </a:lnTo>
                  <a:lnTo>
                    <a:pt x="474306" y="2425890"/>
                  </a:lnTo>
                  <a:lnTo>
                    <a:pt x="475678" y="2430970"/>
                  </a:lnTo>
                  <a:lnTo>
                    <a:pt x="475678" y="2432240"/>
                  </a:lnTo>
                  <a:lnTo>
                    <a:pt x="477050" y="2432240"/>
                  </a:lnTo>
                  <a:lnTo>
                    <a:pt x="477050" y="2415730"/>
                  </a:lnTo>
                  <a:close/>
                </a:path>
                <a:path w="3075940" h="2738120">
                  <a:moveTo>
                    <a:pt x="477735" y="102870"/>
                  </a:moveTo>
                  <a:lnTo>
                    <a:pt x="475564" y="110490"/>
                  </a:lnTo>
                  <a:lnTo>
                    <a:pt x="470979" y="125730"/>
                  </a:lnTo>
                  <a:lnTo>
                    <a:pt x="468820" y="134620"/>
                  </a:lnTo>
                  <a:lnTo>
                    <a:pt x="466267" y="144780"/>
                  </a:lnTo>
                  <a:lnTo>
                    <a:pt x="463854" y="154940"/>
                  </a:lnTo>
                  <a:lnTo>
                    <a:pt x="461683" y="165100"/>
                  </a:lnTo>
                  <a:lnTo>
                    <a:pt x="459905" y="175260"/>
                  </a:lnTo>
                  <a:lnTo>
                    <a:pt x="460654" y="175260"/>
                  </a:lnTo>
                  <a:lnTo>
                    <a:pt x="461594" y="168910"/>
                  </a:lnTo>
                  <a:lnTo>
                    <a:pt x="463588" y="158750"/>
                  </a:lnTo>
                  <a:lnTo>
                    <a:pt x="465975" y="147320"/>
                  </a:lnTo>
                  <a:lnTo>
                    <a:pt x="468820" y="137160"/>
                  </a:lnTo>
                  <a:lnTo>
                    <a:pt x="471004" y="127000"/>
                  </a:lnTo>
                  <a:lnTo>
                    <a:pt x="473443" y="118110"/>
                  </a:lnTo>
                  <a:lnTo>
                    <a:pt x="476148" y="109220"/>
                  </a:lnTo>
                  <a:lnTo>
                    <a:pt x="477735" y="104406"/>
                  </a:lnTo>
                  <a:lnTo>
                    <a:pt x="477735" y="102870"/>
                  </a:lnTo>
                  <a:close/>
                </a:path>
                <a:path w="3075940" h="2738120">
                  <a:moveTo>
                    <a:pt x="481838" y="1087234"/>
                  </a:moveTo>
                  <a:lnTo>
                    <a:pt x="481152" y="1085964"/>
                  </a:lnTo>
                  <a:lnTo>
                    <a:pt x="480466" y="1085964"/>
                  </a:lnTo>
                  <a:lnTo>
                    <a:pt x="479780" y="1087234"/>
                  </a:lnTo>
                  <a:lnTo>
                    <a:pt x="479780" y="1092314"/>
                  </a:lnTo>
                  <a:lnTo>
                    <a:pt x="477735" y="1103744"/>
                  </a:lnTo>
                  <a:lnTo>
                    <a:pt x="477050" y="1105014"/>
                  </a:lnTo>
                  <a:lnTo>
                    <a:pt x="477050" y="1110094"/>
                  </a:lnTo>
                  <a:lnTo>
                    <a:pt x="476364" y="1112634"/>
                  </a:lnTo>
                  <a:lnTo>
                    <a:pt x="476364" y="1121524"/>
                  </a:lnTo>
                  <a:lnTo>
                    <a:pt x="475678" y="1126604"/>
                  </a:lnTo>
                  <a:lnTo>
                    <a:pt x="475678" y="1132954"/>
                  </a:lnTo>
                  <a:lnTo>
                    <a:pt x="477050" y="1132954"/>
                  </a:lnTo>
                  <a:lnTo>
                    <a:pt x="477050" y="1129144"/>
                  </a:lnTo>
                  <a:lnTo>
                    <a:pt x="478421" y="1118984"/>
                  </a:lnTo>
                  <a:lnTo>
                    <a:pt x="479094" y="1115174"/>
                  </a:lnTo>
                  <a:lnTo>
                    <a:pt x="479780" y="1112634"/>
                  </a:lnTo>
                  <a:lnTo>
                    <a:pt x="479780" y="1110094"/>
                  </a:lnTo>
                  <a:lnTo>
                    <a:pt x="480466" y="1108824"/>
                  </a:lnTo>
                  <a:lnTo>
                    <a:pt x="480466" y="1103744"/>
                  </a:lnTo>
                  <a:lnTo>
                    <a:pt x="481152" y="1101204"/>
                  </a:lnTo>
                  <a:lnTo>
                    <a:pt x="481152" y="1088504"/>
                  </a:lnTo>
                  <a:lnTo>
                    <a:pt x="481838" y="1088504"/>
                  </a:lnTo>
                  <a:lnTo>
                    <a:pt x="481838" y="1087234"/>
                  </a:lnTo>
                  <a:close/>
                </a:path>
                <a:path w="3075940" h="2738120">
                  <a:moveTo>
                    <a:pt x="482523" y="2235390"/>
                  </a:moveTo>
                  <a:lnTo>
                    <a:pt x="481838" y="2236660"/>
                  </a:lnTo>
                  <a:lnTo>
                    <a:pt x="481749" y="2239200"/>
                  </a:lnTo>
                  <a:lnTo>
                    <a:pt x="480466" y="2255710"/>
                  </a:lnTo>
                  <a:lnTo>
                    <a:pt x="479780" y="2260790"/>
                  </a:lnTo>
                  <a:lnTo>
                    <a:pt x="479780" y="2265870"/>
                  </a:lnTo>
                  <a:lnTo>
                    <a:pt x="479094" y="2270950"/>
                  </a:lnTo>
                  <a:lnTo>
                    <a:pt x="478421" y="2277300"/>
                  </a:lnTo>
                  <a:lnTo>
                    <a:pt x="477850" y="2283650"/>
                  </a:lnTo>
                  <a:lnTo>
                    <a:pt x="477735" y="2291270"/>
                  </a:lnTo>
                  <a:lnTo>
                    <a:pt x="477139" y="2298890"/>
                  </a:lnTo>
                  <a:lnTo>
                    <a:pt x="477050" y="2307780"/>
                  </a:lnTo>
                  <a:lnTo>
                    <a:pt x="476478" y="2314130"/>
                  </a:lnTo>
                  <a:lnTo>
                    <a:pt x="476364" y="2316670"/>
                  </a:lnTo>
                  <a:lnTo>
                    <a:pt x="477735" y="2316670"/>
                  </a:lnTo>
                  <a:lnTo>
                    <a:pt x="477824" y="2314130"/>
                  </a:lnTo>
                  <a:lnTo>
                    <a:pt x="479780" y="2287460"/>
                  </a:lnTo>
                  <a:lnTo>
                    <a:pt x="480466" y="2281110"/>
                  </a:lnTo>
                  <a:lnTo>
                    <a:pt x="481037" y="2274760"/>
                  </a:lnTo>
                  <a:lnTo>
                    <a:pt x="481152" y="2263330"/>
                  </a:lnTo>
                  <a:lnTo>
                    <a:pt x="481838" y="2259520"/>
                  </a:lnTo>
                  <a:lnTo>
                    <a:pt x="481838" y="2249360"/>
                  </a:lnTo>
                  <a:lnTo>
                    <a:pt x="482523" y="2246820"/>
                  </a:lnTo>
                  <a:lnTo>
                    <a:pt x="482523" y="2235390"/>
                  </a:lnTo>
                  <a:close/>
                </a:path>
                <a:path w="3075940" h="2738120">
                  <a:moveTo>
                    <a:pt x="483209" y="2189670"/>
                  </a:moveTo>
                  <a:lnTo>
                    <a:pt x="481838" y="2187130"/>
                  </a:lnTo>
                  <a:lnTo>
                    <a:pt x="481152" y="2187130"/>
                  </a:lnTo>
                  <a:lnTo>
                    <a:pt x="480466" y="2188400"/>
                  </a:lnTo>
                  <a:lnTo>
                    <a:pt x="480466" y="2196020"/>
                  </a:lnTo>
                  <a:lnTo>
                    <a:pt x="479094" y="2206180"/>
                  </a:lnTo>
                  <a:lnTo>
                    <a:pt x="479094" y="2207450"/>
                  </a:lnTo>
                  <a:lnTo>
                    <a:pt x="477735" y="2207450"/>
                  </a:lnTo>
                  <a:lnTo>
                    <a:pt x="476364" y="2213800"/>
                  </a:lnTo>
                  <a:lnTo>
                    <a:pt x="476364" y="2220150"/>
                  </a:lnTo>
                  <a:lnTo>
                    <a:pt x="475678" y="2222690"/>
                  </a:lnTo>
                  <a:lnTo>
                    <a:pt x="475678" y="2226500"/>
                  </a:lnTo>
                  <a:lnTo>
                    <a:pt x="474992" y="2230310"/>
                  </a:lnTo>
                  <a:lnTo>
                    <a:pt x="474306" y="2235390"/>
                  </a:lnTo>
                  <a:lnTo>
                    <a:pt x="472935" y="2244280"/>
                  </a:lnTo>
                  <a:lnTo>
                    <a:pt x="472249" y="2248090"/>
                  </a:lnTo>
                  <a:lnTo>
                    <a:pt x="472249" y="2254440"/>
                  </a:lnTo>
                  <a:lnTo>
                    <a:pt x="474992" y="2254440"/>
                  </a:lnTo>
                  <a:lnTo>
                    <a:pt x="474992" y="2253170"/>
                  </a:lnTo>
                  <a:lnTo>
                    <a:pt x="475678" y="2246820"/>
                  </a:lnTo>
                  <a:lnTo>
                    <a:pt x="477050" y="2240470"/>
                  </a:lnTo>
                  <a:lnTo>
                    <a:pt x="477735" y="2234120"/>
                  </a:lnTo>
                  <a:lnTo>
                    <a:pt x="479780" y="2221420"/>
                  </a:lnTo>
                  <a:lnTo>
                    <a:pt x="479780" y="2220150"/>
                  </a:lnTo>
                  <a:lnTo>
                    <a:pt x="480466" y="2217610"/>
                  </a:lnTo>
                  <a:lnTo>
                    <a:pt x="480466" y="2212530"/>
                  </a:lnTo>
                  <a:lnTo>
                    <a:pt x="481152" y="2209990"/>
                  </a:lnTo>
                  <a:lnTo>
                    <a:pt x="481152" y="2206180"/>
                  </a:lnTo>
                  <a:lnTo>
                    <a:pt x="481838" y="2203640"/>
                  </a:lnTo>
                  <a:lnTo>
                    <a:pt x="481838" y="2199830"/>
                  </a:lnTo>
                  <a:lnTo>
                    <a:pt x="482523" y="2196020"/>
                  </a:lnTo>
                  <a:lnTo>
                    <a:pt x="482523" y="2189670"/>
                  </a:lnTo>
                  <a:lnTo>
                    <a:pt x="483209" y="2189670"/>
                  </a:lnTo>
                  <a:close/>
                </a:path>
                <a:path w="3075940" h="2738120">
                  <a:moveTo>
                    <a:pt x="483209" y="1149464"/>
                  </a:moveTo>
                  <a:lnTo>
                    <a:pt x="481152" y="1149464"/>
                  </a:lnTo>
                  <a:lnTo>
                    <a:pt x="481152" y="1150734"/>
                  </a:lnTo>
                  <a:lnTo>
                    <a:pt x="480466" y="1152004"/>
                  </a:lnTo>
                  <a:lnTo>
                    <a:pt x="480466" y="1153274"/>
                  </a:lnTo>
                  <a:lnTo>
                    <a:pt x="479094" y="1158354"/>
                  </a:lnTo>
                  <a:lnTo>
                    <a:pt x="479094" y="1159624"/>
                  </a:lnTo>
                  <a:lnTo>
                    <a:pt x="478421" y="1160894"/>
                  </a:lnTo>
                  <a:lnTo>
                    <a:pt x="478421" y="1167244"/>
                  </a:lnTo>
                  <a:lnTo>
                    <a:pt x="477735" y="1168514"/>
                  </a:lnTo>
                  <a:lnTo>
                    <a:pt x="477735" y="1173594"/>
                  </a:lnTo>
                  <a:lnTo>
                    <a:pt x="477050" y="1176134"/>
                  </a:lnTo>
                  <a:lnTo>
                    <a:pt x="477735" y="1177404"/>
                  </a:lnTo>
                  <a:lnTo>
                    <a:pt x="478421" y="1177404"/>
                  </a:lnTo>
                  <a:lnTo>
                    <a:pt x="479094" y="1176134"/>
                  </a:lnTo>
                  <a:lnTo>
                    <a:pt x="479780" y="1173594"/>
                  </a:lnTo>
                  <a:lnTo>
                    <a:pt x="479780" y="1172324"/>
                  </a:lnTo>
                  <a:lnTo>
                    <a:pt x="480466" y="1168514"/>
                  </a:lnTo>
                  <a:lnTo>
                    <a:pt x="480466" y="1167244"/>
                  </a:lnTo>
                  <a:lnTo>
                    <a:pt x="481152" y="1165974"/>
                  </a:lnTo>
                  <a:lnTo>
                    <a:pt x="481152" y="1162164"/>
                  </a:lnTo>
                  <a:lnTo>
                    <a:pt x="481838" y="1162164"/>
                  </a:lnTo>
                  <a:lnTo>
                    <a:pt x="481838" y="1158354"/>
                  </a:lnTo>
                  <a:lnTo>
                    <a:pt x="482523" y="1154544"/>
                  </a:lnTo>
                  <a:lnTo>
                    <a:pt x="482523" y="1152004"/>
                  </a:lnTo>
                  <a:lnTo>
                    <a:pt x="483209" y="1150734"/>
                  </a:lnTo>
                  <a:lnTo>
                    <a:pt x="483209" y="1149464"/>
                  </a:lnTo>
                  <a:close/>
                </a:path>
                <a:path w="3075940" h="2738120">
                  <a:moveTo>
                    <a:pt x="483895" y="2349690"/>
                  </a:moveTo>
                  <a:lnTo>
                    <a:pt x="482523" y="2349690"/>
                  </a:lnTo>
                  <a:lnTo>
                    <a:pt x="481838" y="2349690"/>
                  </a:lnTo>
                  <a:lnTo>
                    <a:pt x="482523" y="2350960"/>
                  </a:lnTo>
                  <a:lnTo>
                    <a:pt x="482523" y="2353500"/>
                  </a:lnTo>
                  <a:lnTo>
                    <a:pt x="481838" y="2354770"/>
                  </a:lnTo>
                  <a:lnTo>
                    <a:pt x="481152" y="2358580"/>
                  </a:lnTo>
                  <a:lnTo>
                    <a:pt x="480466" y="2363660"/>
                  </a:lnTo>
                  <a:lnTo>
                    <a:pt x="480466" y="2366200"/>
                  </a:lnTo>
                  <a:lnTo>
                    <a:pt x="479780" y="2368740"/>
                  </a:lnTo>
                  <a:lnTo>
                    <a:pt x="479780" y="2372550"/>
                  </a:lnTo>
                  <a:lnTo>
                    <a:pt x="479094" y="2376360"/>
                  </a:lnTo>
                  <a:lnTo>
                    <a:pt x="479094" y="2380170"/>
                  </a:lnTo>
                  <a:lnTo>
                    <a:pt x="478421" y="2383980"/>
                  </a:lnTo>
                  <a:lnTo>
                    <a:pt x="478307" y="2387790"/>
                  </a:lnTo>
                  <a:lnTo>
                    <a:pt x="477850" y="2392870"/>
                  </a:lnTo>
                  <a:lnTo>
                    <a:pt x="477735" y="2410650"/>
                  </a:lnTo>
                  <a:lnTo>
                    <a:pt x="479094" y="2410650"/>
                  </a:lnTo>
                  <a:lnTo>
                    <a:pt x="479094" y="2404300"/>
                  </a:lnTo>
                  <a:lnTo>
                    <a:pt x="479780" y="2400490"/>
                  </a:lnTo>
                  <a:lnTo>
                    <a:pt x="479780" y="2396680"/>
                  </a:lnTo>
                  <a:lnTo>
                    <a:pt x="480466" y="2391600"/>
                  </a:lnTo>
                  <a:lnTo>
                    <a:pt x="480466" y="2385250"/>
                  </a:lnTo>
                  <a:lnTo>
                    <a:pt x="481152" y="2381440"/>
                  </a:lnTo>
                  <a:lnTo>
                    <a:pt x="481152" y="2375090"/>
                  </a:lnTo>
                  <a:lnTo>
                    <a:pt x="481838" y="2372550"/>
                  </a:lnTo>
                  <a:lnTo>
                    <a:pt x="481838" y="2367470"/>
                  </a:lnTo>
                  <a:lnTo>
                    <a:pt x="483895" y="2356040"/>
                  </a:lnTo>
                  <a:lnTo>
                    <a:pt x="483895" y="2349690"/>
                  </a:lnTo>
                  <a:close/>
                </a:path>
                <a:path w="3075940" h="2738120">
                  <a:moveTo>
                    <a:pt x="484581" y="2231580"/>
                  </a:moveTo>
                  <a:lnTo>
                    <a:pt x="483895" y="2229040"/>
                  </a:lnTo>
                  <a:lnTo>
                    <a:pt x="483895" y="2232850"/>
                  </a:lnTo>
                  <a:lnTo>
                    <a:pt x="484581" y="2231580"/>
                  </a:lnTo>
                  <a:close/>
                </a:path>
                <a:path w="3075940" h="2738120">
                  <a:moveTo>
                    <a:pt x="484581" y="2227770"/>
                  </a:moveTo>
                  <a:lnTo>
                    <a:pt x="482523" y="2227770"/>
                  </a:lnTo>
                  <a:lnTo>
                    <a:pt x="482523" y="2229040"/>
                  </a:lnTo>
                  <a:lnTo>
                    <a:pt x="483895" y="2229040"/>
                  </a:lnTo>
                  <a:lnTo>
                    <a:pt x="484581" y="2229040"/>
                  </a:lnTo>
                  <a:lnTo>
                    <a:pt x="484581" y="2227770"/>
                  </a:lnTo>
                  <a:close/>
                </a:path>
                <a:path w="3075940" h="2738120">
                  <a:moveTo>
                    <a:pt x="489381" y="1177404"/>
                  </a:moveTo>
                  <a:lnTo>
                    <a:pt x="488696" y="1177404"/>
                  </a:lnTo>
                  <a:lnTo>
                    <a:pt x="488696" y="1176134"/>
                  </a:lnTo>
                  <a:lnTo>
                    <a:pt x="487324" y="1174864"/>
                  </a:lnTo>
                  <a:lnTo>
                    <a:pt x="485952" y="1174864"/>
                  </a:lnTo>
                  <a:lnTo>
                    <a:pt x="485952" y="1181214"/>
                  </a:lnTo>
                  <a:lnTo>
                    <a:pt x="487324" y="1182484"/>
                  </a:lnTo>
                  <a:lnTo>
                    <a:pt x="487324" y="1193914"/>
                  </a:lnTo>
                  <a:lnTo>
                    <a:pt x="488696" y="1193914"/>
                  </a:lnTo>
                  <a:lnTo>
                    <a:pt x="488696" y="1192644"/>
                  </a:lnTo>
                  <a:lnTo>
                    <a:pt x="489381" y="1190104"/>
                  </a:lnTo>
                  <a:lnTo>
                    <a:pt x="489381" y="1177404"/>
                  </a:lnTo>
                  <a:close/>
                </a:path>
                <a:path w="3075940" h="2738120">
                  <a:moveTo>
                    <a:pt x="493496" y="123190"/>
                  </a:moveTo>
                  <a:lnTo>
                    <a:pt x="492125" y="123190"/>
                  </a:lnTo>
                  <a:lnTo>
                    <a:pt x="491439" y="124460"/>
                  </a:lnTo>
                  <a:lnTo>
                    <a:pt x="491439" y="125730"/>
                  </a:lnTo>
                  <a:lnTo>
                    <a:pt x="490067" y="128270"/>
                  </a:lnTo>
                  <a:lnTo>
                    <a:pt x="487324" y="135890"/>
                  </a:lnTo>
                  <a:lnTo>
                    <a:pt x="486638" y="137160"/>
                  </a:lnTo>
                  <a:lnTo>
                    <a:pt x="485267" y="140970"/>
                  </a:lnTo>
                  <a:lnTo>
                    <a:pt x="485267" y="143510"/>
                  </a:lnTo>
                  <a:lnTo>
                    <a:pt x="483895" y="147320"/>
                  </a:lnTo>
                  <a:lnTo>
                    <a:pt x="483209" y="148590"/>
                  </a:lnTo>
                  <a:lnTo>
                    <a:pt x="481838" y="153670"/>
                  </a:lnTo>
                  <a:lnTo>
                    <a:pt x="480466" y="160020"/>
                  </a:lnTo>
                  <a:lnTo>
                    <a:pt x="478421" y="165100"/>
                  </a:lnTo>
                  <a:lnTo>
                    <a:pt x="478421" y="166370"/>
                  </a:lnTo>
                  <a:lnTo>
                    <a:pt x="480466" y="166370"/>
                  </a:lnTo>
                  <a:lnTo>
                    <a:pt x="483209" y="157480"/>
                  </a:lnTo>
                  <a:lnTo>
                    <a:pt x="483895" y="154940"/>
                  </a:lnTo>
                  <a:lnTo>
                    <a:pt x="485267" y="148590"/>
                  </a:lnTo>
                  <a:lnTo>
                    <a:pt x="486638" y="146050"/>
                  </a:lnTo>
                  <a:lnTo>
                    <a:pt x="488010" y="144780"/>
                  </a:lnTo>
                  <a:lnTo>
                    <a:pt x="488696" y="142240"/>
                  </a:lnTo>
                  <a:lnTo>
                    <a:pt x="489381" y="140970"/>
                  </a:lnTo>
                  <a:lnTo>
                    <a:pt x="489381" y="139700"/>
                  </a:lnTo>
                  <a:lnTo>
                    <a:pt x="490067" y="138430"/>
                  </a:lnTo>
                  <a:lnTo>
                    <a:pt x="490067" y="137160"/>
                  </a:lnTo>
                  <a:lnTo>
                    <a:pt x="490753" y="135890"/>
                  </a:lnTo>
                  <a:lnTo>
                    <a:pt x="493496" y="125730"/>
                  </a:lnTo>
                  <a:lnTo>
                    <a:pt x="493496" y="123190"/>
                  </a:lnTo>
                  <a:close/>
                </a:path>
                <a:path w="3075940" h="2738120">
                  <a:moveTo>
                    <a:pt x="494868" y="2418270"/>
                  </a:moveTo>
                  <a:lnTo>
                    <a:pt x="494792" y="2371280"/>
                  </a:lnTo>
                  <a:lnTo>
                    <a:pt x="494182" y="2359850"/>
                  </a:lnTo>
                  <a:lnTo>
                    <a:pt x="493496" y="2356040"/>
                  </a:lnTo>
                  <a:lnTo>
                    <a:pt x="493496" y="2354770"/>
                  </a:lnTo>
                  <a:lnTo>
                    <a:pt x="491439" y="2354770"/>
                  </a:lnTo>
                  <a:lnTo>
                    <a:pt x="490753" y="2356040"/>
                  </a:lnTo>
                  <a:lnTo>
                    <a:pt x="491439" y="2356040"/>
                  </a:lnTo>
                  <a:lnTo>
                    <a:pt x="491439" y="2362390"/>
                  </a:lnTo>
                  <a:lnTo>
                    <a:pt x="492125" y="2366200"/>
                  </a:lnTo>
                  <a:lnTo>
                    <a:pt x="492125" y="2383980"/>
                  </a:lnTo>
                  <a:lnTo>
                    <a:pt x="492810" y="2387790"/>
                  </a:lnTo>
                  <a:lnTo>
                    <a:pt x="492925" y="2410650"/>
                  </a:lnTo>
                  <a:lnTo>
                    <a:pt x="493382" y="2415730"/>
                  </a:lnTo>
                  <a:lnTo>
                    <a:pt x="493496" y="2418270"/>
                  </a:lnTo>
                  <a:lnTo>
                    <a:pt x="494868" y="2418270"/>
                  </a:lnTo>
                  <a:close/>
                </a:path>
                <a:path w="3075940" h="2738120">
                  <a:moveTo>
                    <a:pt x="496239" y="1157084"/>
                  </a:moveTo>
                  <a:lnTo>
                    <a:pt x="494868" y="1157084"/>
                  </a:lnTo>
                  <a:lnTo>
                    <a:pt x="494792" y="1163434"/>
                  </a:lnTo>
                  <a:lnTo>
                    <a:pt x="494245" y="1173594"/>
                  </a:lnTo>
                  <a:lnTo>
                    <a:pt x="494182" y="1207884"/>
                  </a:lnTo>
                  <a:lnTo>
                    <a:pt x="495554" y="1207884"/>
                  </a:lnTo>
                  <a:lnTo>
                    <a:pt x="495554" y="1197724"/>
                  </a:lnTo>
                  <a:lnTo>
                    <a:pt x="496239" y="1192644"/>
                  </a:lnTo>
                  <a:lnTo>
                    <a:pt x="496239" y="1157084"/>
                  </a:lnTo>
                  <a:close/>
                </a:path>
                <a:path w="3075940" h="2738120">
                  <a:moveTo>
                    <a:pt x="496925" y="1091044"/>
                  </a:moveTo>
                  <a:lnTo>
                    <a:pt x="495554" y="1091044"/>
                  </a:lnTo>
                  <a:lnTo>
                    <a:pt x="495554" y="1092314"/>
                  </a:lnTo>
                  <a:lnTo>
                    <a:pt x="494182" y="1097394"/>
                  </a:lnTo>
                  <a:lnTo>
                    <a:pt x="492810" y="1103744"/>
                  </a:lnTo>
                  <a:lnTo>
                    <a:pt x="492125" y="1108824"/>
                  </a:lnTo>
                  <a:lnTo>
                    <a:pt x="491439" y="1111364"/>
                  </a:lnTo>
                  <a:lnTo>
                    <a:pt x="491439" y="1112634"/>
                  </a:lnTo>
                  <a:lnTo>
                    <a:pt x="490753" y="1113904"/>
                  </a:lnTo>
                  <a:lnTo>
                    <a:pt x="490753" y="1116444"/>
                  </a:lnTo>
                  <a:lnTo>
                    <a:pt x="490067" y="1118984"/>
                  </a:lnTo>
                  <a:lnTo>
                    <a:pt x="490067" y="1120254"/>
                  </a:lnTo>
                  <a:lnTo>
                    <a:pt x="488696" y="1127874"/>
                  </a:lnTo>
                  <a:lnTo>
                    <a:pt x="488696" y="1131684"/>
                  </a:lnTo>
                  <a:lnTo>
                    <a:pt x="488010" y="1138034"/>
                  </a:lnTo>
                  <a:lnTo>
                    <a:pt x="487324" y="1143114"/>
                  </a:lnTo>
                  <a:lnTo>
                    <a:pt x="486638" y="1149464"/>
                  </a:lnTo>
                  <a:lnTo>
                    <a:pt x="488010" y="1149464"/>
                  </a:lnTo>
                  <a:lnTo>
                    <a:pt x="488696" y="1141844"/>
                  </a:lnTo>
                  <a:lnTo>
                    <a:pt x="490067" y="1135494"/>
                  </a:lnTo>
                  <a:lnTo>
                    <a:pt x="491439" y="1127874"/>
                  </a:lnTo>
                  <a:lnTo>
                    <a:pt x="492125" y="1125334"/>
                  </a:lnTo>
                  <a:lnTo>
                    <a:pt x="492125" y="1122794"/>
                  </a:lnTo>
                  <a:lnTo>
                    <a:pt x="492810" y="1120254"/>
                  </a:lnTo>
                  <a:lnTo>
                    <a:pt x="492810" y="1117714"/>
                  </a:lnTo>
                  <a:lnTo>
                    <a:pt x="493496" y="1116444"/>
                  </a:lnTo>
                  <a:lnTo>
                    <a:pt x="493496" y="1113904"/>
                  </a:lnTo>
                  <a:lnTo>
                    <a:pt x="496925" y="1094854"/>
                  </a:lnTo>
                  <a:lnTo>
                    <a:pt x="496925" y="1091044"/>
                  </a:lnTo>
                  <a:close/>
                </a:path>
                <a:path w="3075940" h="2738120">
                  <a:moveTo>
                    <a:pt x="498297" y="82550"/>
                  </a:moveTo>
                  <a:lnTo>
                    <a:pt x="496925" y="82550"/>
                  </a:lnTo>
                  <a:lnTo>
                    <a:pt x="496239" y="83820"/>
                  </a:lnTo>
                  <a:lnTo>
                    <a:pt x="496239" y="85090"/>
                  </a:lnTo>
                  <a:lnTo>
                    <a:pt x="495554" y="87630"/>
                  </a:lnTo>
                  <a:lnTo>
                    <a:pt x="491439" y="100330"/>
                  </a:lnTo>
                  <a:lnTo>
                    <a:pt x="490753" y="102870"/>
                  </a:lnTo>
                  <a:lnTo>
                    <a:pt x="489381" y="105410"/>
                  </a:lnTo>
                  <a:lnTo>
                    <a:pt x="488010" y="110490"/>
                  </a:lnTo>
                  <a:lnTo>
                    <a:pt x="486638" y="113030"/>
                  </a:lnTo>
                  <a:lnTo>
                    <a:pt x="485952" y="116840"/>
                  </a:lnTo>
                  <a:lnTo>
                    <a:pt x="484581" y="120650"/>
                  </a:lnTo>
                  <a:lnTo>
                    <a:pt x="483209" y="125730"/>
                  </a:lnTo>
                  <a:lnTo>
                    <a:pt x="481838" y="129540"/>
                  </a:lnTo>
                  <a:lnTo>
                    <a:pt x="481152" y="129540"/>
                  </a:lnTo>
                  <a:lnTo>
                    <a:pt x="481152" y="134620"/>
                  </a:lnTo>
                  <a:lnTo>
                    <a:pt x="479094" y="142240"/>
                  </a:lnTo>
                  <a:lnTo>
                    <a:pt x="479094" y="143510"/>
                  </a:lnTo>
                  <a:lnTo>
                    <a:pt x="478421" y="144780"/>
                  </a:lnTo>
                  <a:lnTo>
                    <a:pt x="474992" y="157480"/>
                  </a:lnTo>
                  <a:lnTo>
                    <a:pt x="474306" y="161290"/>
                  </a:lnTo>
                  <a:lnTo>
                    <a:pt x="474306" y="165100"/>
                  </a:lnTo>
                  <a:lnTo>
                    <a:pt x="475678" y="165100"/>
                  </a:lnTo>
                  <a:lnTo>
                    <a:pt x="475678" y="163830"/>
                  </a:lnTo>
                  <a:lnTo>
                    <a:pt x="476364" y="162560"/>
                  </a:lnTo>
                  <a:lnTo>
                    <a:pt x="476364" y="160020"/>
                  </a:lnTo>
                  <a:lnTo>
                    <a:pt x="477735" y="154940"/>
                  </a:lnTo>
                  <a:lnTo>
                    <a:pt x="479094" y="152400"/>
                  </a:lnTo>
                  <a:lnTo>
                    <a:pt x="479780" y="148590"/>
                  </a:lnTo>
                  <a:lnTo>
                    <a:pt x="480466" y="147320"/>
                  </a:lnTo>
                  <a:lnTo>
                    <a:pt x="480466" y="144780"/>
                  </a:lnTo>
                  <a:lnTo>
                    <a:pt x="479780" y="142240"/>
                  </a:lnTo>
                  <a:lnTo>
                    <a:pt x="480466" y="139700"/>
                  </a:lnTo>
                  <a:lnTo>
                    <a:pt x="480466" y="138430"/>
                  </a:lnTo>
                  <a:lnTo>
                    <a:pt x="481152" y="137160"/>
                  </a:lnTo>
                  <a:lnTo>
                    <a:pt x="481152" y="135890"/>
                  </a:lnTo>
                  <a:lnTo>
                    <a:pt x="481838" y="135890"/>
                  </a:lnTo>
                  <a:lnTo>
                    <a:pt x="481838" y="132080"/>
                  </a:lnTo>
                  <a:lnTo>
                    <a:pt x="483895" y="128270"/>
                  </a:lnTo>
                  <a:lnTo>
                    <a:pt x="485267" y="121920"/>
                  </a:lnTo>
                  <a:lnTo>
                    <a:pt x="487324" y="118110"/>
                  </a:lnTo>
                  <a:lnTo>
                    <a:pt x="491439" y="107950"/>
                  </a:lnTo>
                  <a:lnTo>
                    <a:pt x="492810" y="102870"/>
                  </a:lnTo>
                  <a:lnTo>
                    <a:pt x="494182" y="99060"/>
                  </a:lnTo>
                  <a:lnTo>
                    <a:pt x="494868" y="95250"/>
                  </a:lnTo>
                  <a:lnTo>
                    <a:pt x="496239" y="92710"/>
                  </a:lnTo>
                  <a:lnTo>
                    <a:pt x="496239" y="90170"/>
                  </a:lnTo>
                  <a:lnTo>
                    <a:pt x="497611" y="87630"/>
                  </a:lnTo>
                  <a:lnTo>
                    <a:pt x="497611" y="85090"/>
                  </a:lnTo>
                  <a:lnTo>
                    <a:pt x="498297" y="85090"/>
                  </a:lnTo>
                  <a:lnTo>
                    <a:pt x="498297" y="82550"/>
                  </a:lnTo>
                  <a:close/>
                </a:path>
                <a:path w="3075940" h="2738120">
                  <a:moveTo>
                    <a:pt x="498411" y="39370"/>
                  </a:moveTo>
                  <a:lnTo>
                    <a:pt x="490067" y="64770"/>
                  </a:lnTo>
                  <a:lnTo>
                    <a:pt x="488010" y="69850"/>
                  </a:lnTo>
                  <a:lnTo>
                    <a:pt x="486638" y="76200"/>
                  </a:lnTo>
                  <a:lnTo>
                    <a:pt x="484581" y="82550"/>
                  </a:lnTo>
                  <a:lnTo>
                    <a:pt x="482523" y="87630"/>
                  </a:lnTo>
                  <a:lnTo>
                    <a:pt x="481152" y="93980"/>
                  </a:lnTo>
                  <a:lnTo>
                    <a:pt x="477812" y="104140"/>
                  </a:lnTo>
                  <a:lnTo>
                    <a:pt x="477735" y="105410"/>
                  </a:lnTo>
                  <a:lnTo>
                    <a:pt x="477050" y="111760"/>
                  </a:lnTo>
                  <a:lnTo>
                    <a:pt x="477050" y="113030"/>
                  </a:lnTo>
                  <a:lnTo>
                    <a:pt x="476364" y="114300"/>
                  </a:lnTo>
                  <a:lnTo>
                    <a:pt x="476364" y="118110"/>
                  </a:lnTo>
                  <a:lnTo>
                    <a:pt x="475678" y="119380"/>
                  </a:lnTo>
                  <a:lnTo>
                    <a:pt x="475678" y="121920"/>
                  </a:lnTo>
                  <a:lnTo>
                    <a:pt x="474992" y="123190"/>
                  </a:lnTo>
                  <a:lnTo>
                    <a:pt x="474992" y="124460"/>
                  </a:lnTo>
                  <a:lnTo>
                    <a:pt x="474306" y="128270"/>
                  </a:lnTo>
                  <a:lnTo>
                    <a:pt x="472935" y="133350"/>
                  </a:lnTo>
                  <a:lnTo>
                    <a:pt x="472935" y="137160"/>
                  </a:lnTo>
                  <a:lnTo>
                    <a:pt x="471563" y="142240"/>
                  </a:lnTo>
                  <a:lnTo>
                    <a:pt x="471563" y="143510"/>
                  </a:lnTo>
                  <a:lnTo>
                    <a:pt x="473621" y="143510"/>
                  </a:lnTo>
                  <a:lnTo>
                    <a:pt x="475678" y="134620"/>
                  </a:lnTo>
                  <a:lnTo>
                    <a:pt x="476364" y="130810"/>
                  </a:lnTo>
                  <a:lnTo>
                    <a:pt x="477735" y="125730"/>
                  </a:lnTo>
                  <a:lnTo>
                    <a:pt x="478421" y="124460"/>
                  </a:lnTo>
                  <a:lnTo>
                    <a:pt x="479094" y="121920"/>
                  </a:lnTo>
                  <a:lnTo>
                    <a:pt x="479094" y="120650"/>
                  </a:lnTo>
                  <a:lnTo>
                    <a:pt x="479780" y="119380"/>
                  </a:lnTo>
                  <a:lnTo>
                    <a:pt x="480466" y="116840"/>
                  </a:lnTo>
                  <a:lnTo>
                    <a:pt x="480466" y="101600"/>
                  </a:lnTo>
                  <a:lnTo>
                    <a:pt x="479780" y="101600"/>
                  </a:lnTo>
                  <a:lnTo>
                    <a:pt x="479780" y="100330"/>
                  </a:lnTo>
                  <a:lnTo>
                    <a:pt x="480466" y="100330"/>
                  </a:lnTo>
                  <a:lnTo>
                    <a:pt x="480466" y="99060"/>
                  </a:lnTo>
                  <a:lnTo>
                    <a:pt x="482523" y="92710"/>
                  </a:lnTo>
                  <a:lnTo>
                    <a:pt x="483895" y="86360"/>
                  </a:lnTo>
                  <a:lnTo>
                    <a:pt x="488010" y="74930"/>
                  </a:lnTo>
                  <a:lnTo>
                    <a:pt x="489381" y="68580"/>
                  </a:lnTo>
                  <a:lnTo>
                    <a:pt x="491439" y="62230"/>
                  </a:lnTo>
                  <a:lnTo>
                    <a:pt x="498411" y="39370"/>
                  </a:lnTo>
                  <a:close/>
                </a:path>
                <a:path w="3075940" h="2738120">
                  <a:moveTo>
                    <a:pt x="499668" y="2251900"/>
                  </a:moveTo>
                  <a:lnTo>
                    <a:pt x="498297" y="2251900"/>
                  </a:lnTo>
                  <a:lnTo>
                    <a:pt x="496925" y="2253170"/>
                  </a:lnTo>
                  <a:lnTo>
                    <a:pt x="496925" y="2254440"/>
                  </a:lnTo>
                  <a:lnTo>
                    <a:pt x="496239" y="2258250"/>
                  </a:lnTo>
                  <a:lnTo>
                    <a:pt x="495554" y="2263330"/>
                  </a:lnTo>
                  <a:lnTo>
                    <a:pt x="496125" y="2269680"/>
                  </a:lnTo>
                  <a:lnTo>
                    <a:pt x="496049" y="2276030"/>
                  </a:lnTo>
                  <a:lnTo>
                    <a:pt x="494957" y="2291270"/>
                  </a:lnTo>
                  <a:lnTo>
                    <a:pt x="494868" y="2296350"/>
                  </a:lnTo>
                  <a:lnTo>
                    <a:pt x="494182" y="2301430"/>
                  </a:lnTo>
                  <a:lnTo>
                    <a:pt x="494093" y="2306510"/>
                  </a:lnTo>
                  <a:lnTo>
                    <a:pt x="492201" y="2335720"/>
                  </a:lnTo>
                  <a:lnTo>
                    <a:pt x="492125" y="2338260"/>
                  </a:lnTo>
                  <a:lnTo>
                    <a:pt x="493496" y="2338260"/>
                  </a:lnTo>
                  <a:lnTo>
                    <a:pt x="493610" y="2335720"/>
                  </a:lnTo>
                  <a:lnTo>
                    <a:pt x="495554" y="2314130"/>
                  </a:lnTo>
                  <a:lnTo>
                    <a:pt x="496239" y="2309050"/>
                  </a:lnTo>
                  <a:lnTo>
                    <a:pt x="496239" y="2303970"/>
                  </a:lnTo>
                  <a:lnTo>
                    <a:pt x="496925" y="2298890"/>
                  </a:lnTo>
                  <a:lnTo>
                    <a:pt x="496925" y="2293810"/>
                  </a:lnTo>
                  <a:lnTo>
                    <a:pt x="497611" y="2290000"/>
                  </a:lnTo>
                  <a:lnTo>
                    <a:pt x="497611" y="2281110"/>
                  </a:lnTo>
                  <a:lnTo>
                    <a:pt x="498297" y="2276030"/>
                  </a:lnTo>
                  <a:lnTo>
                    <a:pt x="498297" y="2269680"/>
                  </a:lnTo>
                  <a:lnTo>
                    <a:pt x="497611" y="2263330"/>
                  </a:lnTo>
                  <a:lnTo>
                    <a:pt x="497611" y="2256980"/>
                  </a:lnTo>
                  <a:lnTo>
                    <a:pt x="499668" y="2253170"/>
                  </a:lnTo>
                  <a:lnTo>
                    <a:pt x="499668" y="2251900"/>
                  </a:lnTo>
                  <a:close/>
                </a:path>
                <a:path w="3075940" h="2738120">
                  <a:moveTo>
                    <a:pt x="500341" y="33020"/>
                  </a:moveTo>
                  <a:lnTo>
                    <a:pt x="498411" y="39370"/>
                  </a:lnTo>
                  <a:lnTo>
                    <a:pt x="499668" y="35560"/>
                  </a:lnTo>
                  <a:lnTo>
                    <a:pt x="500341" y="33020"/>
                  </a:lnTo>
                  <a:close/>
                </a:path>
                <a:path w="3075940" h="2738120">
                  <a:moveTo>
                    <a:pt x="500354" y="1027544"/>
                  </a:moveTo>
                  <a:lnTo>
                    <a:pt x="499668" y="1027544"/>
                  </a:lnTo>
                  <a:lnTo>
                    <a:pt x="498983" y="1026274"/>
                  </a:lnTo>
                  <a:lnTo>
                    <a:pt x="498297" y="1027544"/>
                  </a:lnTo>
                  <a:lnTo>
                    <a:pt x="498297" y="1030084"/>
                  </a:lnTo>
                  <a:lnTo>
                    <a:pt x="497611" y="1030084"/>
                  </a:lnTo>
                  <a:lnTo>
                    <a:pt x="496925" y="1032624"/>
                  </a:lnTo>
                  <a:lnTo>
                    <a:pt x="496925" y="1035164"/>
                  </a:lnTo>
                  <a:lnTo>
                    <a:pt x="495554" y="1040244"/>
                  </a:lnTo>
                  <a:lnTo>
                    <a:pt x="494868" y="1041514"/>
                  </a:lnTo>
                  <a:lnTo>
                    <a:pt x="494182" y="1044054"/>
                  </a:lnTo>
                  <a:lnTo>
                    <a:pt x="494182" y="1045324"/>
                  </a:lnTo>
                  <a:lnTo>
                    <a:pt x="492810" y="1050404"/>
                  </a:lnTo>
                  <a:lnTo>
                    <a:pt x="492810" y="1051674"/>
                  </a:lnTo>
                  <a:lnTo>
                    <a:pt x="492125" y="1054214"/>
                  </a:lnTo>
                  <a:lnTo>
                    <a:pt x="492125" y="1056754"/>
                  </a:lnTo>
                  <a:lnTo>
                    <a:pt x="491439" y="1059294"/>
                  </a:lnTo>
                  <a:lnTo>
                    <a:pt x="490067" y="1065644"/>
                  </a:lnTo>
                  <a:lnTo>
                    <a:pt x="488823" y="1078344"/>
                  </a:lnTo>
                  <a:lnTo>
                    <a:pt x="488696" y="1080884"/>
                  </a:lnTo>
                  <a:lnTo>
                    <a:pt x="490067" y="1080884"/>
                  </a:lnTo>
                  <a:lnTo>
                    <a:pt x="490067" y="1079614"/>
                  </a:lnTo>
                  <a:lnTo>
                    <a:pt x="490753" y="1074534"/>
                  </a:lnTo>
                  <a:lnTo>
                    <a:pt x="492125" y="1069454"/>
                  </a:lnTo>
                  <a:lnTo>
                    <a:pt x="492810" y="1064374"/>
                  </a:lnTo>
                  <a:lnTo>
                    <a:pt x="494868" y="1052944"/>
                  </a:lnTo>
                  <a:lnTo>
                    <a:pt x="496239" y="1047864"/>
                  </a:lnTo>
                  <a:lnTo>
                    <a:pt x="496239" y="1046594"/>
                  </a:lnTo>
                  <a:lnTo>
                    <a:pt x="498297" y="1033894"/>
                  </a:lnTo>
                  <a:lnTo>
                    <a:pt x="498297" y="1032624"/>
                  </a:lnTo>
                  <a:lnTo>
                    <a:pt x="498983" y="1031354"/>
                  </a:lnTo>
                  <a:lnTo>
                    <a:pt x="500341" y="1030084"/>
                  </a:lnTo>
                  <a:lnTo>
                    <a:pt x="500354" y="1027544"/>
                  </a:lnTo>
                  <a:close/>
                </a:path>
                <a:path w="3075940" h="2738120">
                  <a:moveTo>
                    <a:pt x="501713" y="1115174"/>
                  </a:moveTo>
                  <a:lnTo>
                    <a:pt x="501027" y="1115174"/>
                  </a:lnTo>
                  <a:lnTo>
                    <a:pt x="501027" y="1113904"/>
                  </a:lnTo>
                  <a:lnTo>
                    <a:pt x="499668" y="1113904"/>
                  </a:lnTo>
                  <a:lnTo>
                    <a:pt x="499579" y="1122794"/>
                  </a:lnTo>
                  <a:lnTo>
                    <a:pt x="499059" y="1130414"/>
                  </a:lnTo>
                  <a:lnTo>
                    <a:pt x="498983" y="1158354"/>
                  </a:lnTo>
                  <a:lnTo>
                    <a:pt x="499668" y="1159624"/>
                  </a:lnTo>
                  <a:lnTo>
                    <a:pt x="501027" y="1159624"/>
                  </a:lnTo>
                  <a:lnTo>
                    <a:pt x="501027" y="1153274"/>
                  </a:lnTo>
                  <a:lnTo>
                    <a:pt x="501713" y="1146924"/>
                  </a:lnTo>
                  <a:lnTo>
                    <a:pt x="501713" y="1115174"/>
                  </a:lnTo>
                  <a:close/>
                </a:path>
                <a:path w="3075940" h="2738120">
                  <a:moveTo>
                    <a:pt x="502399" y="2175700"/>
                  </a:moveTo>
                  <a:lnTo>
                    <a:pt x="501713" y="2171890"/>
                  </a:lnTo>
                  <a:lnTo>
                    <a:pt x="501713" y="2168080"/>
                  </a:lnTo>
                  <a:lnTo>
                    <a:pt x="498983" y="2168080"/>
                  </a:lnTo>
                  <a:lnTo>
                    <a:pt x="498983" y="2178240"/>
                  </a:lnTo>
                  <a:lnTo>
                    <a:pt x="498297" y="2183320"/>
                  </a:lnTo>
                  <a:lnTo>
                    <a:pt x="498297" y="2188400"/>
                  </a:lnTo>
                  <a:lnTo>
                    <a:pt x="497611" y="2192210"/>
                  </a:lnTo>
                  <a:lnTo>
                    <a:pt x="497611" y="2236660"/>
                  </a:lnTo>
                  <a:lnTo>
                    <a:pt x="498297" y="2236660"/>
                  </a:lnTo>
                  <a:lnTo>
                    <a:pt x="499668" y="2235390"/>
                  </a:lnTo>
                  <a:lnTo>
                    <a:pt x="500354" y="2235390"/>
                  </a:lnTo>
                  <a:lnTo>
                    <a:pt x="500354" y="2229040"/>
                  </a:lnTo>
                  <a:lnTo>
                    <a:pt x="501027" y="2222690"/>
                  </a:lnTo>
                  <a:lnTo>
                    <a:pt x="501027" y="2208720"/>
                  </a:lnTo>
                  <a:lnTo>
                    <a:pt x="501713" y="2203640"/>
                  </a:lnTo>
                  <a:lnTo>
                    <a:pt x="501713" y="2182050"/>
                  </a:lnTo>
                  <a:lnTo>
                    <a:pt x="502399" y="2175700"/>
                  </a:lnTo>
                  <a:close/>
                </a:path>
                <a:path w="3075940" h="2738120">
                  <a:moveTo>
                    <a:pt x="504456" y="1084694"/>
                  </a:moveTo>
                  <a:lnTo>
                    <a:pt x="503770" y="1079614"/>
                  </a:lnTo>
                  <a:lnTo>
                    <a:pt x="503770" y="1078344"/>
                  </a:lnTo>
                  <a:lnTo>
                    <a:pt x="502399" y="1078344"/>
                  </a:lnTo>
                  <a:lnTo>
                    <a:pt x="502399" y="1079614"/>
                  </a:lnTo>
                  <a:lnTo>
                    <a:pt x="503085" y="1083424"/>
                  </a:lnTo>
                  <a:lnTo>
                    <a:pt x="502399" y="1085964"/>
                  </a:lnTo>
                  <a:lnTo>
                    <a:pt x="502399" y="1097394"/>
                  </a:lnTo>
                  <a:lnTo>
                    <a:pt x="503085" y="1097394"/>
                  </a:lnTo>
                  <a:lnTo>
                    <a:pt x="503085" y="1098664"/>
                  </a:lnTo>
                  <a:lnTo>
                    <a:pt x="504456" y="1098664"/>
                  </a:lnTo>
                  <a:lnTo>
                    <a:pt x="504456" y="1084694"/>
                  </a:lnTo>
                  <a:close/>
                </a:path>
                <a:path w="3075940" h="2738120">
                  <a:moveTo>
                    <a:pt x="505828" y="1028814"/>
                  </a:moveTo>
                  <a:lnTo>
                    <a:pt x="505142" y="1028814"/>
                  </a:lnTo>
                  <a:lnTo>
                    <a:pt x="505142" y="1027544"/>
                  </a:lnTo>
                  <a:lnTo>
                    <a:pt x="503770" y="1027544"/>
                  </a:lnTo>
                  <a:lnTo>
                    <a:pt x="503085" y="1028814"/>
                  </a:lnTo>
                  <a:lnTo>
                    <a:pt x="503085" y="1036434"/>
                  </a:lnTo>
                  <a:lnTo>
                    <a:pt x="502399" y="1037704"/>
                  </a:lnTo>
                  <a:lnTo>
                    <a:pt x="502399" y="1040244"/>
                  </a:lnTo>
                  <a:lnTo>
                    <a:pt x="501713" y="1041514"/>
                  </a:lnTo>
                  <a:lnTo>
                    <a:pt x="501713" y="1046594"/>
                  </a:lnTo>
                  <a:lnTo>
                    <a:pt x="501040" y="1049134"/>
                  </a:lnTo>
                  <a:lnTo>
                    <a:pt x="501040" y="1050404"/>
                  </a:lnTo>
                  <a:lnTo>
                    <a:pt x="500354" y="1052944"/>
                  </a:lnTo>
                  <a:lnTo>
                    <a:pt x="500354" y="1059294"/>
                  </a:lnTo>
                  <a:lnTo>
                    <a:pt x="499668" y="1061834"/>
                  </a:lnTo>
                  <a:lnTo>
                    <a:pt x="499668" y="1066914"/>
                  </a:lnTo>
                  <a:lnTo>
                    <a:pt x="501040" y="1066914"/>
                  </a:lnTo>
                  <a:lnTo>
                    <a:pt x="501713" y="1065644"/>
                  </a:lnTo>
                  <a:lnTo>
                    <a:pt x="502399" y="1061834"/>
                  </a:lnTo>
                  <a:lnTo>
                    <a:pt x="502399" y="1059294"/>
                  </a:lnTo>
                  <a:lnTo>
                    <a:pt x="503085" y="1056754"/>
                  </a:lnTo>
                  <a:lnTo>
                    <a:pt x="503085" y="1054214"/>
                  </a:lnTo>
                  <a:lnTo>
                    <a:pt x="503770" y="1051674"/>
                  </a:lnTo>
                  <a:lnTo>
                    <a:pt x="503770" y="1047864"/>
                  </a:lnTo>
                  <a:lnTo>
                    <a:pt x="504456" y="1046594"/>
                  </a:lnTo>
                  <a:lnTo>
                    <a:pt x="504456" y="1040244"/>
                  </a:lnTo>
                  <a:lnTo>
                    <a:pt x="505142" y="1038974"/>
                  </a:lnTo>
                  <a:lnTo>
                    <a:pt x="505142" y="1030084"/>
                  </a:lnTo>
                  <a:lnTo>
                    <a:pt x="505828" y="1028814"/>
                  </a:lnTo>
                  <a:close/>
                </a:path>
                <a:path w="3075940" h="2738120">
                  <a:moveTo>
                    <a:pt x="507199" y="31750"/>
                  </a:moveTo>
                  <a:lnTo>
                    <a:pt x="505828" y="31750"/>
                  </a:lnTo>
                  <a:lnTo>
                    <a:pt x="505828" y="33020"/>
                  </a:lnTo>
                  <a:lnTo>
                    <a:pt x="505142" y="34290"/>
                  </a:lnTo>
                  <a:lnTo>
                    <a:pt x="503770" y="38100"/>
                  </a:lnTo>
                  <a:lnTo>
                    <a:pt x="500354" y="49530"/>
                  </a:lnTo>
                  <a:lnTo>
                    <a:pt x="499668" y="52070"/>
                  </a:lnTo>
                  <a:lnTo>
                    <a:pt x="498297" y="55880"/>
                  </a:lnTo>
                  <a:lnTo>
                    <a:pt x="496925" y="62230"/>
                  </a:lnTo>
                  <a:lnTo>
                    <a:pt x="495554" y="64770"/>
                  </a:lnTo>
                  <a:lnTo>
                    <a:pt x="494868" y="68580"/>
                  </a:lnTo>
                  <a:lnTo>
                    <a:pt x="490753" y="81280"/>
                  </a:lnTo>
                  <a:lnTo>
                    <a:pt x="489381" y="87630"/>
                  </a:lnTo>
                  <a:lnTo>
                    <a:pt x="489381" y="88900"/>
                  </a:lnTo>
                  <a:lnTo>
                    <a:pt x="492125" y="88900"/>
                  </a:lnTo>
                  <a:lnTo>
                    <a:pt x="492125" y="87630"/>
                  </a:lnTo>
                  <a:lnTo>
                    <a:pt x="493496" y="83820"/>
                  </a:lnTo>
                  <a:lnTo>
                    <a:pt x="495554" y="77470"/>
                  </a:lnTo>
                  <a:lnTo>
                    <a:pt x="496925" y="72390"/>
                  </a:lnTo>
                  <a:lnTo>
                    <a:pt x="498297" y="68580"/>
                  </a:lnTo>
                  <a:lnTo>
                    <a:pt x="498983" y="64770"/>
                  </a:lnTo>
                  <a:lnTo>
                    <a:pt x="500354" y="60960"/>
                  </a:lnTo>
                  <a:lnTo>
                    <a:pt x="500354" y="59690"/>
                  </a:lnTo>
                  <a:lnTo>
                    <a:pt x="501713" y="55880"/>
                  </a:lnTo>
                  <a:lnTo>
                    <a:pt x="501713" y="54610"/>
                  </a:lnTo>
                  <a:lnTo>
                    <a:pt x="505828" y="39370"/>
                  </a:lnTo>
                  <a:lnTo>
                    <a:pt x="505828" y="38100"/>
                  </a:lnTo>
                  <a:lnTo>
                    <a:pt x="506514" y="34290"/>
                  </a:lnTo>
                  <a:lnTo>
                    <a:pt x="507199" y="33020"/>
                  </a:lnTo>
                  <a:lnTo>
                    <a:pt x="507199" y="31750"/>
                  </a:lnTo>
                  <a:close/>
                </a:path>
                <a:path w="3075940" h="2738120">
                  <a:moveTo>
                    <a:pt x="510628" y="1129144"/>
                  </a:moveTo>
                  <a:lnTo>
                    <a:pt x="509943" y="1129144"/>
                  </a:lnTo>
                  <a:lnTo>
                    <a:pt x="509257" y="1130414"/>
                  </a:lnTo>
                  <a:lnTo>
                    <a:pt x="509257" y="1135494"/>
                  </a:lnTo>
                  <a:lnTo>
                    <a:pt x="507885" y="1138034"/>
                  </a:lnTo>
                  <a:lnTo>
                    <a:pt x="507885" y="1168514"/>
                  </a:lnTo>
                  <a:lnTo>
                    <a:pt x="509257" y="1168514"/>
                  </a:lnTo>
                  <a:lnTo>
                    <a:pt x="509257" y="1159624"/>
                  </a:lnTo>
                  <a:lnTo>
                    <a:pt x="509943" y="1157084"/>
                  </a:lnTo>
                  <a:lnTo>
                    <a:pt x="509943" y="1139304"/>
                  </a:lnTo>
                  <a:lnTo>
                    <a:pt x="510628" y="1136764"/>
                  </a:lnTo>
                  <a:lnTo>
                    <a:pt x="510628" y="1129144"/>
                  </a:lnTo>
                  <a:close/>
                </a:path>
                <a:path w="3075940" h="2738120">
                  <a:moveTo>
                    <a:pt x="512000" y="2409380"/>
                  </a:moveTo>
                  <a:lnTo>
                    <a:pt x="509257" y="2404300"/>
                  </a:lnTo>
                  <a:lnTo>
                    <a:pt x="507199" y="2404300"/>
                  </a:lnTo>
                  <a:lnTo>
                    <a:pt x="507199" y="2405570"/>
                  </a:lnTo>
                  <a:lnTo>
                    <a:pt x="507885" y="2405570"/>
                  </a:lnTo>
                  <a:lnTo>
                    <a:pt x="507885" y="2406840"/>
                  </a:lnTo>
                  <a:lnTo>
                    <a:pt x="508571" y="2406840"/>
                  </a:lnTo>
                  <a:lnTo>
                    <a:pt x="508571" y="2414460"/>
                  </a:lnTo>
                  <a:lnTo>
                    <a:pt x="509257" y="2414460"/>
                  </a:lnTo>
                  <a:lnTo>
                    <a:pt x="509257" y="2417000"/>
                  </a:lnTo>
                  <a:lnTo>
                    <a:pt x="509943" y="2418270"/>
                  </a:lnTo>
                  <a:lnTo>
                    <a:pt x="509943" y="2419540"/>
                  </a:lnTo>
                  <a:lnTo>
                    <a:pt x="512000" y="2419540"/>
                  </a:lnTo>
                  <a:lnTo>
                    <a:pt x="512000" y="2409380"/>
                  </a:lnTo>
                  <a:close/>
                </a:path>
                <a:path w="3075940" h="2738120">
                  <a:moveTo>
                    <a:pt x="512000" y="1102474"/>
                  </a:moveTo>
                  <a:lnTo>
                    <a:pt x="511314" y="1101204"/>
                  </a:lnTo>
                  <a:lnTo>
                    <a:pt x="511314" y="1099934"/>
                  </a:lnTo>
                  <a:lnTo>
                    <a:pt x="509257" y="1099934"/>
                  </a:lnTo>
                  <a:lnTo>
                    <a:pt x="509257" y="1103744"/>
                  </a:lnTo>
                  <a:lnTo>
                    <a:pt x="509943" y="1106284"/>
                  </a:lnTo>
                  <a:lnTo>
                    <a:pt x="509943" y="1113904"/>
                  </a:lnTo>
                  <a:lnTo>
                    <a:pt x="511314" y="1113904"/>
                  </a:lnTo>
                  <a:lnTo>
                    <a:pt x="511314" y="1112634"/>
                  </a:lnTo>
                  <a:lnTo>
                    <a:pt x="512000" y="1111364"/>
                  </a:lnTo>
                  <a:lnTo>
                    <a:pt x="512000" y="1102474"/>
                  </a:lnTo>
                  <a:close/>
                </a:path>
                <a:path w="3075940" h="2738120">
                  <a:moveTo>
                    <a:pt x="512686" y="1188834"/>
                  </a:moveTo>
                  <a:lnTo>
                    <a:pt x="512000" y="1185024"/>
                  </a:lnTo>
                  <a:lnTo>
                    <a:pt x="510628" y="1183754"/>
                  </a:lnTo>
                  <a:lnTo>
                    <a:pt x="509943" y="1183754"/>
                  </a:lnTo>
                  <a:lnTo>
                    <a:pt x="509257" y="1185024"/>
                  </a:lnTo>
                  <a:lnTo>
                    <a:pt x="509257" y="1186294"/>
                  </a:lnTo>
                  <a:lnTo>
                    <a:pt x="510628" y="1188834"/>
                  </a:lnTo>
                  <a:lnTo>
                    <a:pt x="510628" y="1197724"/>
                  </a:lnTo>
                  <a:lnTo>
                    <a:pt x="511314" y="1198994"/>
                  </a:lnTo>
                  <a:lnTo>
                    <a:pt x="512686" y="1198994"/>
                  </a:lnTo>
                  <a:lnTo>
                    <a:pt x="512686" y="1188834"/>
                  </a:lnTo>
                  <a:close/>
                </a:path>
                <a:path w="3075940" h="2738120">
                  <a:moveTo>
                    <a:pt x="513372" y="2315400"/>
                  </a:moveTo>
                  <a:lnTo>
                    <a:pt x="511314" y="2315400"/>
                  </a:lnTo>
                  <a:lnTo>
                    <a:pt x="511314" y="2319210"/>
                  </a:lnTo>
                  <a:lnTo>
                    <a:pt x="510628" y="2325560"/>
                  </a:lnTo>
                  <a:lnTo>
                    <a:pt x="510628" y="2328100"/>
                  </a:lnTo>
                  <a:lnTo>
                    <a:pt x="509943" y="2330640"/>
                  </a:lnTo>
                  <a:lnTo>
                    <a:pt x="509943" y="2335720"/>
                  </a:lnTo>
                  <a:lnTo>
                    <a:pt x="509257" y="2339530"/>
                  </a:lnTo>
                  <a:lnTo>
                    <a:pt x="509257" y="2347150"/>
                  </a:lnTo>
                  <a:lnTo>
                    <a:pt x="508571" y="2352230"/>
                  </a:lnTo>
                  <a:lnTo>
                    <a:pt x="508457" y="2364930"/>
                  </a:lnTo>
                  <a:lnTo>
                    <a:pt x="508000" y="2370010"/>
                  </a:lnTo>
                  <a:lnTo>
                    <a:pt x="507885" y="2401760"/>
                  </a:lnTo>
                  <a:lnTo>
                    <a:pt x="509257" y="2401760"/>
                  </a:lnTo>
                  <a:lnTo>
                    <a:pt x="509358" y="2373820"/>
                  </a:lnTo>
                  <a:lnTo>
                    <a:pt x="510527" y="2359850"/>
                  </a:lnTo>
                  <a:lnTo>
                    <a:pt x="510628" y="2353500"/>
                  </a:lnTo>
                  <a:lnTo>
                    <a:pt x="511314" y="2347150"/>
                  </a:lnTo>
                  <a:lnTo>
                    <a:pt x="511314" y="2342070"/>
                  </a:lnTo>
                  <a:lnTo>
                    <a:pt x="513372" y="2325560"/>
                  </a:lnTo>
                  <a:lnTo>
                    <a:pt x="513372" y="2315400"/>
                  </a:lnTo>
                  <a:close/>
                </a:path>
                <a:path w="3075940" h="2738120">
                  <a:moveTo>
                    <a:pt x="513372" y="68580"/>
                  </a:moveTo>
                  <a:lnTo>
                    <a:pt x="512000" y="68580"/>
                  </a:lnTo>
                  <a:lnTo>
                    <a:pt x="512000" y="69850"/>
                  </a:lnTo>
                  <a:lnTo>
                    <a:pt x="511314" y="69850"/>
                  </a:lnTo>
                  <a:lnTo>
                    <a:pt x="509943" y="73660"/>
                  </a:lnTo>
                  <a:lnTo>
                    <a:pt x="507885" y="77470"/>
                  </a:lnTo>
                  <a:lnTo>
                    <a:pt x="506514" y="81280"/>
                  </a:lnTo>
                  <a:lnTo>
                    <a:pt x="505828" y="81280"/>
                  </a:lnTo>
                  <a:lnTo>
                    <a:pt x="505142" y="83820"/>
                  </a:lnTo>
                  <a:lnTo>
                    <a:pt x="503770" y="86360"/>
                  </a:lnTo>
                  <a:lnTo>
                    <a:pt x="502399" y="90170"/>
                  </a:lnTo>
                  <a:lnTo>
                    <a:pt x="501027" y="92710"/>
                  </a:lnTo>
                  <a:lnTo>
                    <a:pt x="500354" y="95250"/>
                  </a:lnTo>
                  <a:lnTo>
                    <a:pt x="498983" y="99060"/>
                  </a:lnTo>
                  <a:lnTo>
                    <a:pt x="497611" y="105410"/>
                  </a:lnTo>
                  <a:lnTo>
                    <a:pt x="497611" y="106680"/>
                  </a:lnTo>
                  <a:lnTo>
                    <a:pt x="499668" y="106680"/>
                  </a:lnTo>
                  <a:lnTo>
                    <a:pt x="499668" y="105410"/>
                  </a:lnTo>
                  <a:lnTo>
                    <a:pt x="500354" y="104140"/>
                  </a:lnTo>
                  <a:lnTo>
                    <a:pt x="501713" y="99060"/>
                  </a:lnTo>
                  <a:lnTo>
                    <a:pt x="503085" y="95250"/>
                  </a:lnTo>
                  <a:lnTo>
                    <a:pt x="505828" y="90170"/>
                  </a:lnTo>
                  <a:lnTo>
                    <a:pt x="511314" y="74930"/>
                  </a:lnTo>
                  <a:lnTo>
                    <a:pt x="511314" y="73660"/>
                  </a:lnTo>
                  <a:lnTo>
                    <a:pt x="512000" y="71120"/>
                  </a:lnTo>
                  <a:lnTo>
                    <a:pt x="512686" y="69850"/>
                  </a:lnTo>
                  <a:lnTo>
                    <a:pt x="513372" y="69850"/>
                  </a:lnTo>
                  <a:lnTo>
                    <a:pt x="513372" y="68580"/>
                  </a:lnTo>
                  <a:close/>
                </a:path>
                <a:path w="3075940" h="2738120">
                  <a:moveTo>
                    <a:pt x="514057" y="64770"/>
                  </a:moveTo>
                  <a:lnTo>
                    <a:pt x="513372" y="64770"/>
                  </a:lnTo>
                  <a:lnTo>
                    <a:pt x="514057" y="66040"/>
                  </a:lnTo>
                  <a:lnTo>
                    <a:pt x="514057" y="64770"/>
                  </a:lnTo>
                  <a:close/>
                </a:path>
                <a:path w="3075940" h="2738120">
                  <a:moveTo>
                    <a:pt x="514743" y="1115174"/>
                  </a:moveTo>
                  <a:lnTo>
                    <a:pt x="513372" y="1115174"/>
                  </a:lnTo>
                  <a:lnTo>
                    <a:pt x="513372" y="1116444"/>
                  </a:lnTo>
                  <a:lnTo>
                    <a:pt x="512686" y="1117714"/>
                  </a:lnTo>
                  <a:lnTo>
                    <a:pt x="512686" y="1120254"/>
                  </a:lnTo>
                  <a:lnTo>
                    <a:pt x="513372" y="1120254"/>
                  </a:lnTo>
                  <a:lnTo>
                    <a:pt x="513372" y="1121524"/>
                  </a:lnTo>
                  <a:lnTo>
                    <a:pt x="514743" y="1121524"/>
                  </a:lnTo>
                  <a:lnTo>
                    <a:pt x="514743" y="1115174"/>
                  </a:lnTo>
                  <a:close/>
                </a:path>
                <a:path w="3075940" h="2738120">
                  <a:moveTo>
                    <a:pt x="516115" y="34290"/>
                  </a:moveTo>
                  <a:lnTo>
                    <a:pt x="514743" y="33020"/>
                  </a:lnTo>
                  <a:lnTo>
                    <a:pt x="513372" y="33020"/>
                  </a:lnTo>
                  <a:lnTo>
                    <a:pt x="513372" y="34290"/>
                  </a:lnTo>
                  <a:lnTo>
                    <a:pt x="514057" y="35560"/>
                  </a:lnTo>
                  <a:lnTo>
                    <a:pt x="514057" y="36830"/>
                  </a:lnTo>
                  <a:lnTo>
                    <a:pt x="512686" y="39370"/>
                  </a:lnTo>
                  <a:lnTo>
                    <a:pt x="511314" y="40640"/>
                  </a:lnTo>
                  <a:lnTo>
                    <a:pt x="510628" y="41910"/>
                  </a:lnTo>
                  <a:lnTo>
                    <a:pt x="509257" y="45720"/>
                  </a:lnTo>
                  <a:lnTo>
                    <a:pt x="508571" y="45720"/>
                  </a:lnTo>
                  <a:lnTo>
                    <a:pt x="506514" y="52070"/>
                  </a:lnTo>
                  <a:lnTo>
                    <a:pt x="505142" y="52070"/>
                  </a:lnTo>
                  <a:lnTo>
                    <a:pt x="505142" y="53340"/>
                  </a:lnTo>
                  <a:lnTo>
                    <a:pt x="504456" y="54610"/>
                  </a:lnTo>
                  <a:lnTo>
                    <a:pt x="503085" y="58420"/>
                  </a:lnTo>
                  <a:lnTo>
                    <a:pt x="502399" y="60960"/>
                  </a:lnTo>
                  <a:lnTo>
                    <a:pt x="501027" y="64770"/>
                  </a:lnTo>
                  <a:lnTo>
                    <a:pt x="498297" y="74930"/>
                  </a:lnTo>
                  <a:lnTo>
                    <a:pt x="497611" y="78740"/>
                  </a:lnTo>
                  <a:lnTo>
                    <a:pt x="497611" y="80010"/>
                  </a:lnTo>
                  <a:lnTo>
                    <a:pt x="498297" y="81280"/>
                  </a:lnTo>
                  <a:lnTo>
                    <a:pt x="498983" y="81280"/>
                  </a:lnTo>
                  <a:lnTo>
                    <a:pt x="499668" y="80010"/>
                  </a:lnTo>
                  <a:lnTo>
                    <a:pt x="500354" y="76200"/>
                  </a:lnTo>
                  <a:lnTo>
                    <a:pt x="501713" y="73660"/>
                  </a:lnTo>
                  <a:lnTo>
                    <a:pt x="502399" y="69850"/>
                  </a:lnTo>
                  <a:lnTo>
                    <a:pt x="503770" y="64770"/>
                  </a:lnTo>
                  <a:lnTo>
                    <a:pt x="505142" y="63500"/>
                  </a:lnTo>
                  <a:lnTo>
                    <a:pt x="506514" y="58420"/>
                  </a:lnTo>
                  <a:lnTo>
                    <a:pt x="507885" y="55880"/>
                  </a:lnTo>
                  <a:lnTo>
                    <a:pt x="509257" y="52070"/>
                  </a:lnTo>
                  <a:lnTo>
                    <a:pt x="509943" y="49530"/>
                  </a:lnTo>
                  <a:lnTo>
                    <a:pt x="511314" y="46990"/>
                  </a:lnTo>
                  <a:lnTo>
                    <a:pt x="512000" y="43180"/>
                  </a:lnTo>
                  <a:lnTo>
                    <a:pt x="513829" y="41490"/>
                  </a:lnTo>
                  <a:lnTo>
                    <a:pt x="514743" y="38100"/>
                  </a:lnTo>
                  <a:lnTo>
                    <a:pt x="515429" y="36830"/>
                  </a:lnTo>
                  <a:lnTo>
                    <a:pt x="516115" y="34290"/>
                  </a:lnTo>
                  <a:close/>
                </a:path>
                <a:path w="3075940" h="2738120">
                  <a:moveTo>
                    <a:pt x="518172" y="1130414"/>
                  </a:moveTo>
                  <a:lnTo>
                    <a:pt x="516801" y="1130414"/>
                  </a:lnTo>
                  <a:lnTo>
                    <a:pt x="516801" y="1135494"/>
                  </a:lnTo>
                  <a:lnTo>
                    <a:pt x="516115" y="1139304"/>
                  </a:lnTo>
                  <a:lnTo>
                    <a:pt x="516115" y="1172324"/>
                  </a:lnTo>
                  <a:lnTo>
                    <a:pt x="515429" y="1172324"/>
                  </a:lnTo>
                  <a:lnTo>
                    <a:pt x="516115" y="1173594"/>
                  </a:lnTo>
                  <a:lnTo>
                    <a:pt x="516801" y="1173594"/>
                  </a:lnTo>
                  <a:lnTo>
                    <a:pt x="516801" y="1168514"/>
                  </a:lnTo>
                  <a:lnTo>
                    <a:pt x="517486" y="1164704"/>
                  </a:lnTo>
                  <a:lnTo>
                    <a:pt x="517486" y="1154544"/>
                  </a:lnTo>
                  <a:lnTo>
                    <a:pt x="518172" y="1152004"/>
                  </a:lnTo>
                  <a:lnTo>
                    <a:pt x="518172" y="1130414"/>
                  </a:lnTo>
                  <a:close/>
                </a:path>
                <a:path w="3075940" h="2738120">
                  <a:moveTo>
                    <a:pt x="518858" y="1094854"/>
                  </a:moveTo>
                  <a:lnTo>
                    <a:pt x="517486" y="1094854"/>
                  </a:lnTo>
                  <a:lnTo>
                    <a:pt x="517486" y="1096124"/>
                  </a:lnTo>
                  <a:lnTo>
                    <a:pt x="516801" y="1096124"/>
                  </a:lnTo>
                  <a:lnTo>
                    <a:pt x="516801" y="1106284"/>
                  </a:lnTo>
                  <a:lnTo>
                    <a:pt x="517486" y="1108824"/>
                  </a:lnTo>
                  <a:lnTo>
                    <a:pt x="517486" y="1110094"/>
                  </a:lnTo>
                  <a:lnTo>
                    <a:pt x="518858" y="1110094"/>
                  </a:lnTo>
                  <a:lnTo>
                    <a:pt x="518858" y="1094854"/>
                  </a:lnTo>
                  <a:close/>
                </a:path>
                <a:path w="3075940" h="2738120">
                  <a:moveTo>
                    <a:pt x="519544" y="2175700"/>
                  </a:moveTo>
                  <a:lnTo>
                    <a:pt x="518858" y="2175700"/>
                  </a:lnTo>
                  <a:lnTo>
                    <a:pt x="516801" y="2179510"/>
                  </a:lnTo>
                  <a:lnTo>
                    <a:pt x="514985" y="2211260"/>
                  </a:lnTo>
                  <a:lnTo>
                    <a:pt x="514743" y="2216340"/>
                  </a:lnTo>
                  <a:lnTo>
                    <a:pt x="514057" y="2222690"/>
                  </a:lnTo>
                  <a:lnTo>
                    <a:pt x="513486" y="2229040"/>
                  </a:lnTo>
                  <a:lnTo>
                    <a:pt x="513372" y="2236660"/>
                  </a:lnTo>
                  <a:lnTo>
                    <a:pt x="512749" y="2245550"/>
                  </a:lnTo>
                  <a:lnTo>
                    <a:pt x="511251" y="2260790"/>
                  </a:lnTo>
                  <a:lnTo>
                    <a:pt x="510628" y="2269680"/>
                  </a:lnTo>
                  <a:lnTo>
                    <a:pt x="508571" y="2305240"/>
                  </a:lnTo>
                  <a:lnTo>
                    <a:pt x="509943" y="2305240"/>
                  </a:lnTo>
                  <a:lnTo>
                    <a:pt x="510578" y="2293810"/>
                  </a:lnTo>
                  <a:lnTo>
                    <a:pt x="512356" y="2272220"/>
                  </a:lnTo>
                  <a:lnTo>
                    <a:pt x="513372" y="2262060"/>
                  </a:lnTo>
                  <a:lnTo>
                    <a:pt x="514743" y="2249360"/>
                  </a:lnTo>
                  <a:lnTo>
                    <a:pt x="514743" y="2240470"/>
                  </a:lnTo>
                  <a:lnTo>
                    <a:pt x="515429" y="2236660"/>
                  </a:lnTo>
                  <a:lnTo>
                    <a:pt x="515429" y="2232850"/>
                  </a:lnTo>
                  <a:lnTo>
                    <a:pt x="516115" y="2226500"/>
                  </a:lnTo>
                  <a:lnTo>
                    <a:pt x="516115" y="2221420"/>
                  </a:lnTo>
                  <a:lnTo>
                    <a:pt x="516801" y="2215070"/>
                  </a:lnTo>
                  <a:lnTo>
                    <a:pt x="516890" y="2206180"/>
                  </a:lnTo>
                  <a:lnTo>
                    <a:pt x="516801" y="2202370"/>
                  </a:lnTo>
                  <a:lnTo>
                    <a:pt x="516699" y="2190940"/>
                  </a:lnTo>
                  <a:lnTo>
                    <a:pt x="516801" y="2187130"/>
                  </a:lnTo>
                  <a:lnTo>
                    <a:pt x="518172" y="2184590"/>
                  </a:lnTo>
                  <a:lnTo>
                    <a:pt x="518274" y="2180488"/>
                  </a:lnTo>
                  <a:lnTo>
                    <a:pt x="519544" y="2176970"/>
                  </a:lnTo>
                  <a:lnTo>
                    <a:pt x="519544" y="2175700"/>
                  </a:lnTo>
                  <a:close/>
                </a:path>
                <a:path w="3075940" h="2738120">
                  <a:moveTo>
                    <a:pt x="520230" y="1206614"/>
                  </a:moveTo>
                  <a:lnTo>
                    <a:pt x="519544" y="1205344"/>
                  </a:lnTo>
                  <a:lnTo>
                    <a:pt x="519544" y="1204074"/>
                  </a:lnTo>
                  <a:lnTo>
                    <a:pt x="517486" y="1204074"/>
                  </a:lnTo>
                  <a:lnTo>
                    <a:pt x="517486" y="1206614"/>
                  </a:lnTo>
                  <a:lnTo>
                    <a:pt x="518172" y="1206614"/>
                  </a:lnTo>
                  <a:lnTo>
                    <a:pt x="518172" y="1212964"/>
                  </a:lnTo>
                  <a:lnTo>
                    <a:pt x="519544" y="1212964"/>
                  </a:lnTo>
                  <a:lnTo>
                    <a:pt x="519544" y="1209154"/>
                  </a:lnTo>
                  <a:lnTo>
                    <a:pt x="520230" y="1209154"/>
                  </a:lnTo>
                  <a:lnTo>
                    <a:pt x="520230" y="1206614"/>
                  </a:lnTo>
                  <a:close/>
                </a:path>
                <a:path w="3075940" h="2738120">
                  <a:moveTo>
                    <a:pt x="520915" y="1022464"/>
                  </a:moveTo>
                  <a:lnTo>
                    <a:pt x="518858" y="1022464"/>
                  </a:lnTo>
                  <a:lnTo>
                    <a:pt x="518172" y="1023734"/>
                  </a:lnTo>
                  <a:lnTo>
                    <a:pt x="518858" y="1023734"/>
                  </a:lnTo>
                  <a:lnTo>
                    <a:pt x="519544" y="1025004"/>
                  </a:lnTo>
                  <a:lnTo>
                    <a:pt x="518858" y="1026274"/>
                  </a:lnTo>
                  <a:lnTo>
                    <a:pt x="518858" y="1049134"/>
                  </a:lnTo>
                  <a:lnTo>
                    <a:pt x="519544" y="1055484"/>
                  </a:lnTo>
                  <a:lnTo>
                    <a:pt x="519544" y="1060564"/>
                  </a:lnTo>
                  <a:lnTo>
                    <a:pt x="520915" y="1060564"/>
                  </a:lnTo>
                  <a:lnTo>
                    <a:pt x="520915" y="1022464"/>
                  </a:lnTo>
                  <a:close/>
                </a:path>
                <a:path w="3075940" h="2738120">
                  <a:moveTo>
                    <a:pt x="521601" y="1092314"/>
                  </a:moveTo>
                  <a:lnTo>
                    <a:pt x="520915" y="1088504"/>
                  </a:lnTo>
                  <a:lnTo>
                    <a:pt x="520915" y="1073264"/>
                  </a:lnTo>
                  <a:lnTo>
                    <a:pt x="520230" y="1070724"/>
                  </a:lnTo>
                  <a:lnTo>
                    <a:pt x="520230" y="1064374"/>
                  </a:lnTo>
                  <a:lnTo>
                    <a:pt x="518858" y="1064374"/>
                  </a:lnTo>
                  <a:lnTo>
                    <a:pt x="518172" y="1065644"/>
                  </a:lnTo>
                  <a:lnTo>
                    <a:pt x="518172" y="1080884"/>
                  </a:lnTo>
                  <a:lnTo>
                    <a:pt x="518858" y="1082154"/>
                  </a:lnTo>
                  <a:lnTo>
                    <a:pt x="519544" y="1085964"/>
                  </a:lnTo>
                  <a:lnTo>
                    <a:pt x="519544" y="1088504"/>
                  </a:lnTo>
                  <a:lnTo>
                    <a:pt x="520230" y="1092314"/>
                  </a:lnTo>
                  <a:lnTo>
                    <a:pt x="521601" y="1092314"/>
                  </a:lnTo>
                  <a:close/>
                </a:path>
                <a:path w="3075940" h="2738120">
                  <a:moveTo>
                    <a:pt x="522287" y="49530"/>
                  </a:moveTo>
                  <a:lnTo>
                    <a:pt x="519544" y="49530"/>
                  </a:lnTo>
                  <a:lnTo>
                    <a:pt x="519544" y="50800"/>
                  </a:lnTo>
                  <a:lnTo>
                    <a:pt x="516801" y="53340"/>
                  </a:lnTo>
                  <a:lnTo>
                    <a:pt x="516801" y="54610"/>
                  </a:lnTo>
                  <a:lnTo>
                    <a:pt x="516115" y="55880"/>
                  </a:lnTo>
                  <a:lnTo>
                    <a:pt x="516115" y="57150"/>
                  </a:lnTo>
                  <a:lnTo>
                    <a:pt x="515429" y="57150"/>
                  </a:lnTo>
                  <a:lnTo>
                    <a:pt x="515429" y="59690"/>
                  </a:lnTo>
                  <a:lnTo>
                    <a:pt x="514057" y="64770"/>
                  </a:lnTo>
                  <a:lnTo>
                    <a:pt x="514743" y="64770"/>
                  </a:lnTo>
                  <a:lnTo>
                    <a:pt x="516801" y="59690"/>
                  </a:lnTo>
                  <a:lnTo>
                    <a:pt x="517486" y="59690"/>
                  </a:lnTo>
                  <a:lnTo>
                    <a:pt x="518172" y="58420"/>
                  </a:lnTo>
                  <a:lnTo>
                    <a:pt x="518172" y="57150"/>
                  </a:lnTo>
                  <a:lnTo>
                    <a:pt x="522287" y="49530"/>
                  </a:lnTo>
                  <a:close/>
                </a:path>
                <a:path w="3075940" h="2738120">
                  <a:moveTo>
                    <a:pt x="526389" y="1776577"/>
                  </a:moveTo>
                  <a:lnTo>
                    <a:pt x="526275" y="1766417"/>
                  </a:lnTo>
                  <a:lnTo>
                    <a:pt x="525818" y="1761337"/>
                  </a:lnTo>
                  <a:lnTo>
                    <a:pt x="525703" y="1742287"/>
                  </a:lnTo>
                  <a:lnTo>
                    <a:pt x="525018" y="1738477"/>
                  </a:lnTo>
                  <a:lnTo>
                    <a:pt x="525018" y="1725777"/>
                  </a:lnTo>
                  <a:lnTo>
                    <a:pt x="524332" y="1721967"/>
                  </a:lnTo>
                  <a:lnTo>
                    <a:pt x="524332" y="1720697"/>
                  </a:lnTo>
                  <a:lnTo>
                    <a:pt x="522973" y="1714347"/>
                  </a:lnTo>
                  <a:lnTo>
                    <a:pt x="522973" y="1706727"/>
                  </a:lnTo>
                  <a:lnTo>
                    <a:pt x="524332" y="1705457"/>
                  </a:lnTo>
                  <a:lnTo>
                    <a:pt x="524332" y="1702917"/>
                  </a:lnTo>
                  <a:lnTo>
                    <a:pt x="522973" y="1702917"/>
                  </a:lnTo>
                  <a:lnTo>
                    <a:pt x="522287" y="1704187"/>
                  </a:lnTo>
                  <a:lnTo>
                    <a:pt x="521601" y="1706727"/>
                  </a:lnTo>
                  <a:lnTo>
                    <a:pt x="521601" y="1713077"/>
                  </a:lnTo>
                  <a:lnTo>
                    <a:pt x="522287" y="1719427"/>
                  </a:lnTo>
                  <a:lnTo>
                    <a:pt x="522287" y="1739747"/>
                  </a:lnTo>
                  <a:lnTo>
                    <a:pt x="522973" y="1743557"/>
                  </a:lnTo>
                  <a:lnTo>
                    <a:pt x="522973" y="1747367"/>
                  </a:lnTo>
                  <a:lnTo>
                    <a:pt x="523646" y="1752447"/>
                  </a:lnTo>
                  <a:lnTo>
                    <a:pt x="523646" y="1756257"/>
                  </a:lnTo>
                  <a:lnTo>
                    <a:pt x="524332" y="1762607"/>
                  </a:lnTo>
                  <a:lnTo>
                    <a:pt x="524332" y="1768957"/>
                  </a:lnTo>
                  <a:lnTo>
                    <a:pt x="525018" y="1775307"/>
                  </a:lnTo>
                  <a:lnTo>
                    <a:pt x="525018" y="1776577"/>
                  </a:lnTo>
                  <a:lnTo>
                    <a:pt x="526389" y="1776577"/>
                  </a:lnTo>
                  <a:close/>
                </a:path>
                <a:path w="3075940" h="2738120">
                  <a:moveTo>
                    <a:pt x="527761" y="1111364"/>
                  </a:moveTo>
                  <a:lnTo>
                    <a:pt x="527075" y="1110094"/>
                  </a:lnTo>
                  <a:lnTo>
                    <a:pt x="527075" y="1108824"/>
                  </a:lnTo>
                  <a:lnTo>
                    <a:pt x="525703" y="1108824"/>
                  </a:lnTo>
                  <a:lnTo>
                    <a:pt x="525703" y="1135494"/>
                  </a:lnTo>
                  <a:lnTo>
                    <a:pt x="527075" y="1135494"/>
                  </a:lnTo>
                  <a:lnTo>
                    <a:pt x="527075" y="1131684"/>
                  </a:lnTo>
                  <a:lnTo>
                    <a:pt x="527761" y="1129144"/>
                  </a:lnTo>
                  <a:lnTo>
                    <a:pt x="527761" y="1111364"/>
                  </a:lnTo>
                  <a:close/>
                </a:path>
                <a:path w="3075940" h="2738120">
                  <a:moveTo>
                    <a:pt x="527761" y="1108824"/>
                  </a:moveTo>
                  <a:lnTo>
                    <a:pt x="527075" y="1107554"/>
                  </a:lnTo>
                  <a:lnTo>
                    <a:pt x="527075" y="1108824"/>
                  </a:lnTo>
                  <a:lnTo>
                    <a:pt x="527761" y="1108824"/>
                  </a:lnTo>
                  <a:close/>
                </a:path>
                <a:path w="3075940" h="2738120">
                  <a:moveTo>
                    <a:pt x="528447" y="2347150"/>
                  </a:moveTo>
                  <a:lnTo>
                    <a:pt x="527761" y="2343340"/>
                  </a:lnTo>
                  <a:lnTo>
                    <a:pt x="527761" y="2335720"/>
                  </a:lnTo>
                  <a:lnTo>
                    <a:pt x="525703" y="2328100"/>
                  </a:lnTo>
                  <a:lnTo>
                    <a:pt x="525018" y="2321750"/>
                  </a:lnTo>
                  <a:lnTo>
                    <a:pt x="525018" y="2319210"/>
                  </a:lnTo>
                  <a:lnTo>
                    <a:pt x="524332" y="2317940"/>
                  </a:lnTo>
                  <a:lnTo>
                    <a:pt x="525018" y="2316670"/>
                  </a:lnTo>
                  <a:lnTo>
                    <a:pt x="525018" y="2314130"/>
                  </a:lnTo>
                  <a:lnTo>
                    <a:pt x="523646" y="2314130"/>
                  </a:lnTo>
                  <a:lnTo>
                    <a:pt x="523646" y="2315400"/>
                  </a:lnTo>
                  <a:lnTo>
                    <a:pt x="522973" y="2315400"/>
                  </a:lnTo>
                  <a:lnTo>
                    <a:pt x="522973" y="2323020"/>
                  </a:lnTo>
                  <a:lnTo>
                    <a:pt x="523646" y="2328100"/>
                  </a:lnTo>
                  <a:lnTo>
                    <a:pt x="525018" y="2336990"/>
                  </a:lnTo>
                  <a:lnTo>
                    <a:pt x="525018" y="2411920"/>
                  </a:lnTo>
                  <a:lnTo>
                    <a:pt x="527761" y="2411920"/>
                  </a:lnTo>
                  <a:lnTo>
                    <a:pt x="527913" y="2403030"/>
                  </a:lnTo>
                  <a:lnTo>
                    <a:pt x="528345" y="2390330"/>
                  </a:lnTo>
                  <a:lnTo>
                    <a:pt x="528447" y="2347150"/>
                  </a:lnTo>
                  <a:close/>
                </a:path>
                <a:path w="3075940" h="2738120">
                  <a:moveTo>
                    <a:pt x="529132" y="24130"/>
                  </a:moveTo>
                  <a:lnTo>
                    <a:pt x="528447" y="24130"/>
                  </a:lnTo>
                  <a:lnTo>
                    <a:pt x="527697" y="24307"/>
                  </a:lnTo>
                  <a:lnTo>
                    <a:pt x="526389" y="27940"/>
                  </a:lnTo>
                  <a:lnTo>
                    <a:pt x="526389" y="29210"/>
                  </a:lnTo>
                  <a:lnTo>
                    <a:pt x="524332" y="33020"/>
                  </a:lnTo>
                  <a:lnTo>
                    <a:pt x="524332" y="34290"/>
                  </a:lnTo>
                  <a:lnTo>
                    <a:pt x="522973" y="36830"/>
                  </a:lnTo>
                  <a:lnTo>
                    <a:pt x="522973" y="38100"/>
                  </a:lnTo>
                  <a:lnTo>
                    <a:pt x="520915" y="41910"/>
                  </a:lnTo>
                  <a:lnTo>
                    <a:pt x="520230" y="44450"/>
                  </a:lnTo>
                  <a:lnTo>
                    <a:pt x="520230" y="45720"/>
                  </a:lnTo>
                  <a:lnTo>
                    <a:pt x="522287" y="45720"/>
                  </a:lnTo>
                  <a:lnTo>
                    <a:pt x="522287" y="44450"/>
                  </a:lnTo>
                  <a:lnTo>
                    <a:pt x="525018" y="39370"/>
                  </a:lnTo>
                  <a:lnTo>
                    <a:pt x="525018" y="38100"/>
                  </a:lnTo>
                  <a:lnTo>
                    <a:pt x="526389" y="35560"/>
                  </a:lnTo>
                  <a:lnTo>
                    <a:pt x="526389" y="34290"/>
                  </a:lnTo>
                  <a:lnTo>
                    <a:pt x="527075" y="33020"/>
                  </a:lnTo>
                  <a:lnTo>
                    <a:pt x="527075" y="31750"/>
                  </a:lnTo>
                  <a:lnTo>
                    <a:pt x="527761" y="29210"/>
                  </a:lnTo>
                  <a:lnTo>
                    <a:pt x="527761" y="27940"/>
                  </a:lnTo>
                  <a:lnTo>
                    <a:pt x="529132" y="24130"/>
                  </a:lnTo>
                  <a:close/>
                </a:path>
                <a:path w="3075940" h="2738120">
                  <a:moveTo>
                    <a:pt x="529818" y="1606397"/>
                  </a:moveTo>
                  <a:lnTo>
                    <a:pt x="527761" y="1606397"/>
                  </a:lnTo>
                  <a:lnTo>
                    <a:pt x="527761" y="1608937"/>
                  </a:lnTo>
                  <a:lnTo>
                    <a:pt x="527075" y="1615287"/>
                  </a:lnTo>
                  <a:lnTo>
                    <a:pt x="527075" y="1620367"/>
                  </a:lnTo>
                  <a:lnTo>
                    <a:pt x="526389" y="1624177"/>
                  </a:lnTo>
                  <a:lnTo>
                    <a:pt x="526389" y="1631797"/>
                  </a:lnTo>
                  <a:lnTo>
                    <a:pt x="525703" y="1635607"/>
                  </a:lnTo>
                  <a:lnTo>
                    <a:pt x="525818" y="1672437"/>
                  </a:lnTo>
                  <a:lnTo>
                    <a:pt x="526249" y="1685137"/>
                  </a:lnTo>
                  <a:lnTo>
                    <a:pt x="526389" y="1694027"/>
                  </a:lnTo>
                  <a:lnTo>
                    <a:pt x="527761" y="1694027"/>
                  </a:lnTo>
                  <a:lnTo>
                    <a:pt x="527761" y="1615287"/>
                  </a:lnTo>
                  <a:lnTo>
                    <a:pt x="529132" y="1614017"/>
                  </a:lnTo>
                  <a:lnTo>
                    <a:pt x="529132" y="1608937"/>
                  </a:lnTo>
                  <a:lnTo>
                    <a:pt x="529818" y="1607667"/>
                  </a:lnTo>
                  <a:lnTo>
                    <a:pt x="529818" y="1606397"/>
                  </a:lnTo>
                  <a:close/>
                </a:path>
                <a:path w="3075940" h="2738120">
                  <a:moveTo>
                    <a:pt x="530504" y="2168080"/>
                  </a:moveTo>
                  <a:lnTo>
                    <a:pt x="529132" y="2168080"/>
                  </a:lnTo>
                  <a:lnTo>
                    <a:pt x="529132" y="2169350"/>
                  </a:lnTo>
                  <a:lnTo>
                    <a:pt x="528447" y="2171890"/>
                  </a:lnTo>
                  <a:lnTo>
                    <a:pt x="528447" y="2178240"/>
                  </a:lnTo>
                  <a:lnTo>
                    <a:pt x="527850" y="2180488"/>
                  </a:lnTo>
                  <a:lnTo>
                    <a:pt x="527761" y="2187130"/>
                  </a:lnTo>
                  <a:lnTo>
                    <a:pt x="527075" y="2188400"/>
                  </a:lnTo>
                  <a:lnTo>
                    <a:pt x="527075" y="2193480"/>
                  </a:lnTo>
                  <a:lnTo>
                    <a:pt x="526389" y="2196020"/>
                  </a:lnTo>
                  <a:lnTo>
                    <a:pt x="526389" y="2203640"/>
                  </a:lnTo>
                  <a:lnTo>
                    <a:pt x="525703" y="2207450"/>
                  </a:lnTo>
                  <a:lnTo>
                    <a:pt x="527075" y="2207450"/>
                  </a:lnTo>
                  <a:lnTo>
                    <a:pt x="527761" y="2203640"/>
                  </a:lnTo>
                  <a:lnTo>
                    <a:pt x="527761" y="2199830"/>
                  </a:lnTo>
                  <a:lnTo>
                    <a:pt x="528447" y="2196020"/>
                  </a:lnTo>
                  <a:lnTo>
                    <a:pt x="528447" y="2193480"/>
                  </a:lnTo>
                  <a:lnTo>
                    <a:pt x="529132" y="2190940"/>
                  </a:lnTo>
                  <a:lnTo>
                    <a:pt x="529132" y="2175700"/>
                  </a:lnTo>
                  <a:lnTo>
                    <a:pt x="530504" y="2175700"/>
                  </a:lnTo>
                  <a:lnTo>
                    <a:pt x="529818" y="2170620"/>
                  </a:lnTo>
                  <a:lnTo>
                    <a:pt x="530504" y="2169350"/>
                  </a:lnTo>
                  <a:lnTo>
                    <a:pt x="530504" y="2168080"/>
                  </a:lnTo>
                  <a:close/>
                </a:path>
                <a:path w="3075940" h="2738120">
                  <a:moveTo>
                    <a:pt x="530504" y="1084694"/>
                  </a:moveTo>
                  <a:lnTo>
                    <a:pt x="529818" y="1083424"/>
                  </a:lnTo>
                  <a:lnTo>
                    <a:pt x="529818" y="1079614"/>
                  </a:lnTo>
                  <a:lnTo>
                    <a:pt x="528447" y="1079614"/>
                  </a:lnTo>
                  <a:lnTo>
                    <a:pt x="528447" y="1082154"/>
                  </a:lnTo>
                  <a:lnTo>
                    <a:pt x="527761" y="1083424"/>
                  </a:lnTo>
                  <a:lnTo>
                    <a:pt x="527761" y="1094854"/>
                  </a:lnTo>
                  <a:lnTo>
                    <a:pt x="528447" y="1097394"/>
                  </a:lnTo>
                  <a:lnTo>
                    <a:pt x="528447" y="1099934"/>
                  </a:lnTo>
                  <a:lnTo>
                    <a:pt x="529132" y="1102474"/>
                  </a:lnTo>
                  <a:lnTo>
                    <a:pt x="530504" y="1102474"/>
                  </a:lnTo>
                  <a:lnTo>
                    <a:pt x="530504" y="1084694"/>
                  </a:lnTo>
                  <a:close/>
                </a:path>
                <a:path w="3075940" h="2738120">
                  <a:moveTo>
                    <a:pt x="531876" y="1198994"/>
                  </a:moveTo>
                  <a:lnTo>
                    <a:pt x="531190" y="1192644"/>
                  </a:lnTo>
                  <a:lnTo>
                    <a:pt x="531190" y="1179944"/>
                  </a:lnTo>
                  <a:lnTo>
                    <a:pt x="530504" y="1174864"/>
                  </a:lnTo>
                  <a:lnTo>
                    <a:pt x="530504" y="1171054"/>
                  </a:lnTo>
                  <a:lnTo>
                    <a:pt x="529818" y="1167244"/>
                  </a:lnTo>
                  <a:lnTo>
                    <a:pt x="529818" y="1164704"/>
                  </a:lnTo>
                  <a:lnTo>
                    <a:pt x="528447" y="1159624"/>
                  </a:lnTo>
                  <a:lnTo>
                    <a:pt x="528447" y="1153274"/>
                  </a:lnTo>
                  <a:lnTo>
                    <a:pt x="529132" y="1150734"/>
                  </a:lnTo>
                  <a:lnTo>
                    <a:pt x="527075" y="1150734"/>
                  </a:lnTo>
                  <a:lnTo>
                    <a:pt x="526389" y="1153274"/>
                  </a:lnTo>
                  <a:lnTo>
                    <a:pt x="526389" y="1160894"/>
                  </a:lnTo>
                  <a:lnTo>
                    <a:pt x="527075" y="1165974"/>
                  </a:lnTo>
                  <a:lnTo>
                    <a:pt x="527075" y="1168514"/>
                  </a:lnTo>
                  <a:lnTo>
                    <a:pt x="528447" y="1173594"/>
                  </a:lnTo>
                  <a:lnTo>
                    <a:pt x="528447" y="1183754"/>
                  </a:lnTo>
                  <a:lnTo>
                    <a:pt x="529132" y="1186294"/>
                  </a:lnTo>
                  <a:lnTo>
                    <a:pt x="529818" y="1192644"/>
                  </a:lnTo>
                  <a:lnTo>
                    <a:pt x="529818" y="1198994"/>
                  </a:lnTo>
                  <a:lnTo>
                    <a:pt x="530504" y="1204074"/>
                  </a:lnTo>
                  <a:lnTo>
                    <a:pt x="531876" y="1204074"/>
                  </a:lnTo>
                  <a:lnTo>
                    <a:pt x="531876" y="1198994"/>
                  </a:lnTo>
                  <a:close/>
                </a:path>
                <a:path w="3075940" h="2738120">
                  <a:moveTo>
                    <a:pt x="533247" y="1582267"/>
                  </a:moveTo>
                  <a:lnTo>
                    <a:pt x="532561" y="1580997"/>
                  </a:lnTo>
                  <a:lnTo>
                    <a:pt x="532561" y="1579727"/>
                  </a:lnTo>
                  <a:lnTo>
                    <a:pt x="531190" y="1579727"/>
                  </a:lnTo>
                  <a:lnTo>
                    <a:pt x="531190" y="1589887"/>
                  </a:lnTo>
                  <a:lnTo>
                    <a:pt x="531876" y="1592427"/>
                  </a:lnTo>
                  <a:lnTo>
                    <a:pt x="531876" y="1593697"/>
                  </a:lnTo>
                  <a:lnTo>
                    <a:pt x="533247" y="1593697"/>
                  </a:lnTo>
                  <a:lnTo>
                    <a:pt x="533247" y="1582267"/>
                  </a:lnTo>
                  <a:close/>
                </a:path>
                <a:path w="3075940" h="2738120">
                  <a:moveTo>
                    <a:pt x="533933" y="1118984"/>
                  </a:moveTo>
                  <a:lnTo>
                    <a:pt x="533247" y="1117714"/>
                  </a:lnTo>
                  <a:lnTo>
                    <a:pt x="533247" y="1115174"/>
                  </a:lnTo>
                  <a:lnTo>
                    <a:pt x="531876" y="1115174"/>
                  </a:lnTo>
                  <a:lnTo>
                    <a:pt x="531876" y="1131684"/>
                  </a:lnTo>
                  <a:lnTo>
                    <a:pt x="532561" y="1131684"/>
                  </a:lnTo>
                  <a:lnTo>
                    <a:pt x="532561" y="1130414"/>
                  </a:lnTo>
                  <a:lnTo>
                    <a:pt x="533247" y="1130414"/>
                  </a:lnTo>
                  <a:lnTo>
                    <a:pt x="533247" y="1129144"/>
                  </a:lnTo>
                  <a:lnTo>
                    <a:pt x="533933" y="1127874"/>
                  </a:lnTo>
                  <a:lnTo>
                    <a:pt x="533933" y="1118984"/>
                  </a:lnTo>
                  <a:close/>
                </a:path>
                <a:path w="3075940" h="2738120">
                  <a:moveTo>
                    <a:pt x="534619" y="1809597"/>
                  </a:moveTo>
                  <a:lnTo>
                    <a:pt x="533933" y="1805787"/>
                  </a:lnTo>
                  <a:lnTo>
                    <a:pt x="533844" y="1791817"/>
                  </a:lnTo>
                  <a:lnTo>
                    <a:pt x="533336" y="1784197"/>
                  </a:lnTo>
                  <a:lnTo>
                    <a:pt x="533247" y="1779117"/>
                  </a:lnTo>
                  <a:lnTo>
                    <a:pt x="531876" y="1775307"/>
                  </a:lnTo>
                  <a:lnTo>
                    <a:pt x="531190" y="1774037"/>
                  </a:lnTo>
                  <a:lnTo>
                    <a:pt x="531190" y="1775307"/>
                  </a:lnTo>
                  <a:lnTo>
                    <a:pt x="530504" y="1774037"/>
                  </a:lnTo>
                  <a:lnTo>
                    <a:pt x="530504" y="1798167"/>
                  </a:lnTo>
                  <a:lnTo>
                    <a:pt x="531190" y="1799437"/>
                  </a:lnTo>
                  <a:lnTo>
                    <a:pt x="531876" y="1804517"/>
                  </a:lnTo>
                  <a:lnTo>
                    <a:pt x="531876" y="1809597"/>
                  </a:lnTo>
                  <a:lnTo>
                    <a:pt x="532561" y="1813407"/>
                  </a:lnTo>
                  <a:lnTo>
                    <a:pt x="534619" y="1813407"/>
                  </a:lnTo>
                  <a:lnTo>
                    <a:pt x="534619" y="1809597"/>
                  </a:lnTo>
                  <a:close/>
                </a:path>
                <a:path w="3075940" h="2738120">
                  <a:moveTo>
                    <a:pt x="534619" y="1700377"/>
                  </a:moveTo>
                  <a:lnTo>
                    <a:pt x="533933" y="1696567"/>
                  </a:lnTo>
                  <a:lnTo>
                    <a:pt x="533933" y="1676247"/>
                  </a:lnTo>
                  <a:lnTo>
                    <a:pt x="533361" y="1669897"/>
                  </a:lnTo>
                  <a:lnTo>
                    <a:pt x="533247" y="1661007"/>
                  </a:lnTo>
                  <a:lnTo>
                    <a:pt x="531876" y="1661007"/>
                  </a:lnTo>
                  <a:lnTo>
                    <a:pt x="531876" y="1667357"/>
                  </a:lnTo>
                  <a:lnTo>
                    <a:pt x="531190" y="1671167"/>
                  </a:lnTo>
                  <a:lnTo>
                    <a:pt x="531190" y="1702917"/>
                  </a:lnTo>
                  <a:lnTo>
                    <a:pt x="531876" y="1705457"/>
                  </a:lnTo>
                  <a:lnTo>
                    <a:pt x="532460" y="1713077"/>
                  </a:lnTo>
                  <a:lnTo>
                    <a:pt x="532561" y="1721967"/>
                  </a:lnTo>
                  <a:lnTo>
                    <a:pt x="533247" y="1730857"/>
                  </a:lnTo>
                  <a:lnTo>
                    <a:pt x="534619" y="1730857"/>
                  </a:lnTo>
                  <a:lnTo>
                    <a:pt x="534619" y="1700377"/>
                  </a:lnTo>
                  <a:close/>
                </a:path>
                <a:path w="3075940" h="2738120">
                  <a:moveTo>
                    <a:pt x="535990" y="2197290"/>
                  </a:moveTo>
                  <a:lnTo>
                    <a:pt x="534619" y="2197290"/>
                  </a:lnTo>
                  <a:lnTo>
                    <a:pt x="533933" y="2198560"/>
                  </a:lnTo>
                  <a:lnTo>
                    <a:pt x="533933" y="2201100"/>
                  </a:lnTo>
                  <a:lnTo>
                    <a:pt x="533247" y="2207450"/>
                  </a:lnTo>
                  <a:lnTo>
                    <a:pt x="533247" y="2211260"/>
                  </a:lnTo>
                  <a:lnTo>
                    <a:pt x="532561" y="2215070"/>
                  </a:lnTo>
                  <a:lnTo>
                    <a:pt x="532561" y="2222690"/>
                  </a:lnTo>
                  <a:lnTo>
                    <a:pt x="531876" y="2226500"/>
                  </a:lnTo>
                  <a:lnTo>
                    <a:pt x="531876" y="2236660"/>
                  </a:lnTo>
                  <a:lnTo>
                    <a:pt x="531190" y="2241740"/>
                  </a:lnTo>
                  <a:lnTo>
                    <a:pt x="531190" y="2254440"/>
                  </a:lnTo>
                  <a:lnTo>
                    <a:pt x="530504" y="2259520"/>
                  </a:lnTo>
                  <a:lnTo>
                    <a:pt x="530390" y="2268410"/>
                  </a:lnTo>
                  <a:lnTo>
                    <a:pt x="530161" y="2273490"/>
                  </a:lnTo>
                  <a:lnTo>
                    <a:pt x="530047" y="2277300"/>
                  </a:lnTo>
                  <a:lnTo>
                    <a:pt x="529932" y="2282380"/>
                  </a:lnTo>
                  <a:lnTo>
                    <a:pt x="529818" y="2300160"/>
                  </a:lnTo>
                  <a:lnTo>
                    <a:pt x="531876" y="2300160"/>
                  </a:lnTo>
                  <a:lnTo>
                    <a:pt x="531939" y="2295080"/>
                  </a:lnTo>
                  <a:lnTo>
                    <a:pt x="532053" y="2290000"/>
                  </a:lnTo>
                  <a:lnTo>
                    <a:pt x="532307" y="2284920"/>
                  </a:lnTo>
                  <a:lnTo>
                    <a:pt x="533247" y="2269680"/>
                  </a:lnTo>
                  <a:lnTo>
                    <a:pt x="533933" y="2263330"/>
                  </a:lnTo>
                  <a:lnTo>
                    <a:pt x="534047" y="2255710"/>
                  </a:lnTo>
                  <a:lnTo>
                    <a:pt x="534504" y="2250630"/>
                  </a:lnTo>
                  <a:lnTo>
                    <a:pt x="534619" y="2243010"/>
                  </a:lnTo>
                  <a:lnTo>
                    <a:pt x="535305" y="2239200"/>
                  </a:lnTo>
                  <a:lnTo>
                    <a:pt x="535393" y="2226500"/>
                  </a:lnTo>
                  <a:lnTo>
                    <a:pt x="535901" y="2211260"/>
                  </a:lnTo>
                  <a:lnTo>
                    <a:pt x="535990" y="2197290"/>
                  </a:lnTo>
                  <a:close/>
                </a:path>
                <a:path w="3075940" h="2738120">
                  <a:moveTo>
                    <a:pt x="536676" y="1521307"/>
                  </a:moveTo>
                  <a:lnTo>
                    <a:pt x="535305" y="1521307"/>
                  </a:lnTo>
                  <a:lnTo>
                    <a:pt x="534619" y="1522577"/>
                  </a:lnTo>
                  <a:lnTo>
                    <a:pt x="534619" y="1523847"/>
                  </a:lnTo>
                  <a:lnTo>
                    <a:pt x="535305" y="1523847"/>
                  </a:lnTo>
                  <a:lnTo>
                    <a:pt x="535305" y="1525117"/>
                  </a:lnTo>
                  <a:lnTo>
                    <a:pt x="534619" y="1527657"/>
                  </a:lnTo>
                  <a:lnTo>
                    <a:pt x="534619" y="1528927"/>
                  </a:lnTo>
                  <a:lnTo>
                    <a:pt x="535305" y="1530197"/>
                  </a:lnTo>
                  <a:lnTo>
                    <a:pt x="534619" y="1534007"/>
                  </a:lnTo>
                  <a:lnTo>
                    <a:pt x="534619" y="1549247"/>
                  </a:lnTo>
                  <a:lnTo>
                    <a:pt x="535305" y="1554327"/>
                  </a:lnTo>
                  <a:lnTo>
                    <a:pt x="535305" y="1559407"/>
                  </a:lnTo>
                  <a:lnTo>
                    <a:pt x="536676" y="1559407"/>
                  </a:lnTo>
                  <a:lnTo>
                    <a:pt x="536676" y="1521307"/>
                  </a:lnTo>
                  <a:close/>
                </a:path>
                <a:path w="3075940" h="2738120">
                  <a:moveTo>
                    <a:pt x="537362" y="1152004"/>
                  </a:moveTo>
                  <a:lnTo>
                    <a:pt x="536676" y="1148194"/>
                  </a:lnTo>
                  <a:lnTo>
                    <a:pt x="536676" y="1145654"/>
                  </a:lnTo>
                  <a:lnTo>
                    <a:pt x="534619" y="1145654"/>
                  </a:lnTo>
                  <a:lnTo>
                    <a:pt x="534619" y="1160894"/>
                  </a:lnTo>
                  <a:lnTo>
                    <a:pt x="535305" y="1163434"/>
                  </a:lnTo>
                  <a:lnTo>
                    <a:pt x="535990" y="1167244"/>
                  </a:lnTo>
                  <a:lnTo>
                    <a:pt x="537362" y="1167244"/>
                  </a:lnTo>
                  <a:lnTo>
                    <a:pt x="537362" y="1152004"/>
                  </a:lnTo>
                  <a:close/>
                </a:path>
                <a:path w="3075940" h="2738120">
                  <a:moveTo>
                    <a:pt x="537362" y="1021194"/>
                  </a:moveTo>
                  <a:lnTo>
                    <a:pt x="535990" y="1021194"/>
                  </a:lnTo>
                  <a:lnTo>
                    <a:pt x="535990" y="1023734"/>
                  </a:lnTo>
                  <a:lnTo>
                    <a:pt x="535305" y="1025004"/>
                  </a:lnTo>
                  <a:lnTo>
                    <a:pt x="535305" y="1035164"/>
                  </a:lnTo>
                  <a:lnTo>
                    <a:pt x="536676" y="1035164"/>
                  </a:lnTo>
                  <a:lnTo>
                    <a:pt x="536676" y="1032624"/>
                  </a:lnTo>
                  <a:lnTo>
                    <a:pt x="537362" y="1030084"/>
                  </a:lnTo>
                  <a:lnTo>
                    <a:pt x="537362" y="1021194"/>
                  </a:lnTo>
                  <a:close/>
                </a:path>
                <a:path w="3075940" h="2738120">
                  <a:moveTo>
                    <a:pt x="538048" y="1735937"/>
                  </a:moveTo>
                  <a:lnTo>
                    <a:pt x="537362" y="1734667"/>
                  </a:lnTo>
                  <a:lnTo>
                    <a:pt x="537362" y="1733397"/>
                  </a:lnTo>
                  <a:lnTo>
                    <a:pt x="536676" y="1733397"/>
                  </a:lnTo>
                  <a:lnTo>
                    <a:pt x="536676" y="1732127"/>
                  </a:lnTo>
                  <a:lnTo>
                    <a:pt x="535305" y="1732127"/>
                  </a:lnTo>
                  <a:lnTo>
                    <a:pt x="535305" y="1742287"/>
                  </a:lnTo>
                  <a:lnTo>
                    <a:pt x="535990" y="1744827"/>
                  </a:lnTo>
                  <a:lnTo>
                    <a:pt x="535990" y="1746097"/>
                  </a:lnTo>
                  <a:lnTo>
                    <a:pt x="538048" y="1746097"/>
                  </a:lnTo>
                  <a:lnTo>
                    <a:pt x="538048" y="1735937"/>
                  </a:lnTo>
                  <a:close/>
                </a:path>
                <a:path w="3075940" h="2738120">
                  <a:moveTo>
                    <a:pt x="540791" y="1758797"/>
                  </a:moveTo>
                  <a:lnTo>
                    <a:pt x="540105" y="1758797"/>
                  </a:lnTo>
                  <a:lnTo>
                    <a:pt x="540105" y="1760067"/>
                  </a:lnTo>
                  <a:lnTo>
                    <a:pt x="540791" y="1760067"/>
                  </a:lnTo>
                  <a:lnTo>
                    <a:pt x="540791" y="1758797"/>
                  </a:lnTo>
                  <a:close/>
                </a:path>
                <a:path w="3075940" h="2738120">
                  <a:moveTo>
                    <a:pt x="541477" y="1188834"/>
                  </a:moveTo>
                  <a:lnTo>
                    <a:pt x="540791" y="1186294"/>
                  </a:lnTo>
                  <a:lnTo>
                    <a:pt x="540791" y="1185024"/>
                  </a:lnTo>
                  <a:lnTo>
                    <a:pt x="539419" y="1185024"/>
                  </a:lnTo>
                  <a:lnTo>
                    <a:pt x="539419" y="1206614"/>
                  </a:lnTo>
                  <a:lnTo>
                    <a:pt x="540105" y="1209154"/>
                  </a:lnTo>
                  <a:lnTo>
                    <a:pt x="541477" y="1209154"/>
                  </a:lnTo>
                  <a:lnTo>
                    <a:pt x="541477" y="1188834"/>
                  </a:lnTo>
                  <a:close/>
                </a:path>
                <a:path w="3075940" h="2738120">
                  <a:moveTo>
                    <a:pt x="541477" y="1052944"/>
                  </a:moveTo>
                  <a:lnTo>
                    <a:pt x="540791" y="1049134"/>
                  </a:lnTo>
                  <a:lnTo>
                    <a:pt x="540791" y="1047864"/>
                  </a:lnTo>
                  <a:lnTo>
                    <a:pt x="540105" y="1046594"/>
                  </a:lnTo>
                  <a:lnTo>
                    <a:pt x="540105" y="1045324"/>
                  </a:lnTo>
                  <a:lnTo>
                    <a:pt x="538734" y="1045324"/>
                  </a:lnTo>
                  <a:lnTo>
                    <a:pt x="538048" y="1046594"/>
                  </a:lnTo>
                  <a:lnTo>
                    <a:pt x="538734" y="1046594"/>
                  </a:lnTo>
                  <a:lnTo>
                    <a:pt x="538734" y="1051674"/>
                  </a:lnTo>
                  <a:lnTo>
                    <a:pt x="538048" y="1056754"/>
                  </a:lnTo>
                  <a:lnTo>
                    <a:pt x="538734" y="1059294"/>
                  </a:lnTo>
                  <a:lnTo>
                    <a:pt x="538048" y="1061834"/>
                  </a:lnTo>
                  <a:lnTo>
                    <a:pt x="538048" y="1093584"/>
                  </a:lnTo>
                  <a:lnTo>
                    <a:pt x="539419" y="1093584"/>
                  </a:lnTo>
                  <a:lnTo>
                    <a:pt x="539419" y="1088504"/>
                  </a:lnTo>
                  <a:lnTo>
                    <a:pt x="540105" y="1084694"/>
                  </a:lnTo>
                  <a:lnTo>
                    <a:pt x="540105" y="1074534"/>
                  </a:lnTo>
                  <a:lnTo>
                    <a:pt x="540791" y="1070724"/>
                  </a:lnTo>
                  <a:lnTo>
                    <a:pt x="540791" y="1056754"/>
                  </a:lnTo>
                  <a:lnTo>
                    <a:pt x="541477" y="1052944"/>
                  </a:lnTo>
                  <a:close/>
                </a:path>
                <a:path w="3075940" h="2738120">
                  <a:moveTo>
                    <a:pt x="542848" y="1110094"/>
                  </a:moveTo>
                  <a:lnTo>
                    <a:pt x="542163" y="1108824"/>
                  </a:lnTo>
                  <a:lnTo>
                    <a:pt x="542163" y="1106284"/>
                  </a:lnTo>
                  <a:lnTo>
                    <a:pt x="540105" y="1106284"/>
                  </a:lnTo>
                  <a:lnTo>
                    <a:pt x="540105" y="1124064"/>
                  </a:lnTo>
                  <a:lnTo>
                    <a:pt x="540791" y="1127874"/>
                  </a:lnTo>
                  <a:lnTo>
                    <a:pt x="540791" y="1136764"/>
                  </a:lnTo>
                  <a:lnTo>
                    <a:pt x="542163" y="1136764"/>
                  </a:lnTo>
                  <a:lnTo>
                    <a:pt x="542163" y="1127874"/>
                  </a:lnTo>
                  <a:lnTo>
                    <a:pt x="542848" y="1126604"/>
                  </a:lnTo>
                  <a:lnTo>
                    <a:pt x="542848" y="1110094"/>
                  </a:lnTo>
                  <a:close/>
                </a:path>
                <a:path w="3075940" h="2738120">
                  <a:moveTo>
                    <a:pt x="544906" y="1459077"/>
                  </a:moveTo>
                  <a:lnTo>
                    <a:pt x="544220" y="1457807"/>
                  </a:lnTo>
                  <a:lnTo>
                    <a:pt x="543534" y="1453997"/>
                  </a:lnTo>
                  <a:lnTo>
                    <a:pt x="543534" y="1452727"/>
                  </a:lnTo>
                  <a:lnTo>
                    <a:pt x="542163" y="1452727"/>
                  </a:lnTo>
                  <a:lnTo>
                    <a:pt x="542163" y="1466697"/>
                  </a:lnTo>
                  <a:lnTo>
                    <a:pt x="542848" y="1467967"/>
                  </a:lnTo>
                  <a:lnTo>
                    <a:pt x="542848" y="1470507"/>
                  </a:lnTo>
                  <a:lnTo>
                    <a:pt x="543534" y="1470507"/>
                  </a:lnTo>
                  <a:lnTo>
                    <a:pt x="543534" y="1471777"/>
                  </a:lnTo>
                  <a:lnTo>
                    <a:pt x="544906" y="1471777"/>
                  </a:lnTo>
                  <a:lnTo>
                    <a:pt x="544906" y="1459077"/>
                  </a:lnTo>
                  <a:close/>
                </a:path>
                <a:path w="3075940" h="2738120">
                  <a:moveTo>
                    <a:pt x="546265" y="2278570"/>
                  </a:moveTo>
                  <a:lnTo>
                    <a:pt x="544220" y="2278570"/>
                  </a:lnTo>
                  <a:lnTo>
                    <a:pt x="544220" y="2279840"/>
                  </a:lnTo>
                  <a:lnTo>
                    <a:pt x="544906" y="2279840"/>
                  </a:lnTo>
                  <a:lnTo>
                    <a:pt x="544906" y="2282380"/>
                  </a:lnTo>
                  <a:lnTo>
                    <a:pt x="544220" y="2283650"/>
                  </a:lnTo>
                  <a:lnTo>
                    <a:pt x="544220" y="2389060"/>
                  </a:lnTo>
                  <a:lnTo>
                    <a:pt x="545579" y="2389060"/>
                  </a:lnTo>
                  <a:lnTo>
                    <a:pt x="545617" y="2377630"/>
                  </a:lnTo>
                  <a:lnTo>
                    <a:pt x="545744" y="2370010"/>
                  </a:lnTo>
                  <a:lnTo>
                    <a:pt x="545846" y="2366200"/>
                  </a:lnTo>
                  <a:lnTo>
                    <a:pt x="545934" y="2363660"/>
                  </a:lnTo>
                  <a:lnTo>
                    <a:pt x="546201" y="2358580"/>
                  </a:lnTo>
                  <a:lnTo>
                    <a:pt x="546265" y="2278570"/>
                  </a:lnTo>
                  <a:close/>
                </a:path>
                <a:path w="3075940" h="2738120">
                  <a:moveTo>
                    <a:pt x="546265" y="1805787"/>
                  </a:moveTo>
                  <a:lnTo>
                    <a:pt x="545579" y="1801977"/>
                  </a:lnTo>
                  <a:lnTo>
                    <a:pt x="545579" y="1796897"/>
                  </a:lnTo>
                  <a:lnTo>
                    <a:pt x="544906" y="1793087"/>
                  </a:lnTo>
                  <a:lnTo>
                    <a:pt x="544906" y="1790547"/>
                  </a:lnTo>
                  <a:lnTo>
                    <a:pt x="544220" y="1786737"/>
                  </a:lnTo>
                  <a:lnTo>
                    <a:pt x="544220" y="1784197"/>
                  </a:lnTo>
                  <a:lnTo>
                    <a:pt x="543534" y="1782927"/>
                  </a:lnTo>
                  <a:lnTo>
                    <a:pt x="543534" y="1779117"/>
                  </a:lnTo>
                  <a:lnTo>
                    <a:pt x="542848" y="1776577"/>
                  </a:lnTo>
                  <a:lnTo>
                    <a:pt x="542848" y="1775307"/>
                  </a:lnTo>
                  <a:lnTo>
                    <a:pt x="541477" y="1765147"/>
                  </a:lnTo>
                  <a:lnTo>
                    <a:pt x="540791" y="1762607"/>
                  </a:lnTo>
                  <a:lnTo>
                    <a:pt x="540791" y="1761337"/>
                  </a:lnTo>
                  <a:lnTo>
                    <a:pt x="540105" y="1760067"/>
                  </a:lnTo>
                  <a:lnTo>
                    <a:pt x="540105" y="1761337"/>
                  </a:lnTo>
                  <a:lnTo>
                    <a:pt x="540791" y="1765147"/>
                  </a:lnTo>
                  <a:lnTo>
                    <a:pt x="540791" y="1777847"/>
                  </a:lnTo>
                  <a:lnTo>
                    <a:pt x="541477" y="1779117"/>
                  </a:lnTo>
                  <a:lnTo>
                    <a:pt x="541477" y="1784197"/>
                  </a:lnTo>
                  <a:lnTo>
                    <a:pt x="542163" y="1785467"/>
                  </a:lnTo>
                  <a:lnTo>
                    <a:pt x="542163" y="1788007"/>
                  </a:lnTo>
                  <a:lnTo>
                    <a:pt x="542848" y="1794357"/>
                  </a:lnTo>
                  <a:lnTo>
                    <a:pt x="544220" y="1800707"/>
                  </a:lnTo>
                  <a:lnTo>
                    <a:pt x="544906" y="1807057"/>
                  </a:lnTo>
                  <a:lnTo>
                    <a:pt x="546265" y="1807057"/>
                  </a:lnTo>
                  <a:lnTo>
                    <a:pt x="546265" y="1805787"/>
                  </a:lnTo>
                  <a:close/>
                </a:path>
                <a:path w="3075940" h="2738120">
                  <a:moveTo>
                    <a:pt x="547636" y="1162164"/>
                  </a:moveTo>
                  <a:lnTo>
                    <a:pt x="546950" y="1158354"/>
                  </a:lnTo>
                  <a:lnTo>
                    <a:pt x="546950" y="1157084"/>
                  </a:lnTo>
                  <a:lnTo>
                    <a:pt x="546265" y="1157084"/>
                  </a:lnTo>
                  <a:lnTo>
                    <a:pt x="546265" y="1158354"/>
                  </a:lnTo>
                  <a:lnTo>
                    <a:pt x="545579" y="1158354"/>
                  </a:lnTo>
                  <a:lnTo>
                    <a:pt x="545579" y="1168514"/>
                  </a:lnTo>
                  <a:lnTo>
                    <a:pt x="544220" y="1168514"/>
                  </a:lnTo>
                  <a:lnTo>
                    <a:pt x="544220" y="1179944"/>
                  </a:lnTo>
                  <a:lnTo>
                    <a:pt x="545579" y="1187564"/>
                  </a:lnTo>
                  <a:lnTo>
                    <a:pt x="545579" y="1188834"/>
                  </a:lnTo>
                  <a:lnTo>
                    <a:pt x="547636" y="1188834"/>
                  </a:lnTo>
                  <a:lnTo>
                    <a:pt x="547636" y="1162164"/>
                  </a:lnTo>
                  <a:close/>
                </a:path>
                <a:path w="3075940" h="2738120">
                  <a:moveTo>
                    <a:pt x="548322" y="1850237"/>
                  </a:moveTo>
                  <a:lnTo>
                    <a:pt x="547636" y="1847697"/>
                  </a:lnTo>
                  <a:lnTo>
                    <a:pt x="547636" y="1845157"/>
                  </a:lnTo>
                  <a:lnTo>
                    <a:pt x="546950" y="1841347"/>
                  </a:lnTo>
                  <a:lnTo>
                    <a:pt x="546950" y="1838807"/>
                  </a:lnTo>
                  <a:lnTo>
                    <a:pt x="545579" y="1834997"/>
                  </a:lnTo>
                  <a:lnTo>
                    <a:pt x="545579" y="1833727"/>
                  </a:lnTo>
                  <a:lnTo>
                    <a:pt x="544906" y="1832457"/>
                  </a:lnTo>
                  <a:lnTo>
                    <a:pt x="544906" y="1831187"/>
                  </a:lnTo>
                  <a:lnTo>
                    <a:pt x="544220" y="1828647"/>
                  </a:lnTo>
                  <a:lnTo>
                    <a:pt x="544220" y="1827377"/>
                  </a:lnTo>
                  <a:lnTo>
                    <a:pt x="543534" y="1824837"/>
                  </a:lnTo>
                  <a:lnTo>
                    <a:pt x="543534" y="1823567"/>
                  </a:lnTo>
                  <a:lnTo>
                    <a:pt x="542163" y="1818487"/>
                  </a:lnTo>
                  <a:lnTo>
                    <a:pt x="541477" y="1817217"/>
                  </a:lnTo>
                  <a:lnTo>
                    <a:pt x="541477" y="1815947"/>
                  </a:lnTo>
                  <a:lnTo>
                    <a:pt x="540105" y="1815947"/>
                  </a:lnTo>
                  <a:lnTo>
                    <a:pt x="540105" y="1818487"/>
                  </a:lnTo>
                  <a:lnTo>
                    <a:pt x="540791" y="1821027"/>
                  </a:lnTo>
                  <a:lnTo>
                    <a:pt x="540791" y="1826107"/>
                  </a:lnTo>
                  <a:lnTo>
                    <a:pt x="541477" y="1828647"/>
                  </a:lnTo>
                  <a:lnTo>
                    <a:pt x="541477" y="1829917"/>
                  </a:lnTo>
                  <a:lnTo>
                    <a:pt x="542163" y="1832457"/>
                  </a:lnTo>
                  <a:lnTo>
                    <a:pt x="542163" y="1833727"/>
                  </a:lnTo>
                  <a:lnTo>
                    <a:pt x="542848" y="1834997"/>
                  </a:lnTo>
                  <a:lnTo>
                    <a:pt x="542848" y="1836267"/>
                  </a:lnTo>
                  <a:lnTo>
                    <a:pt x="543534" y="1838807"/>
                  </a:lnTo>
                  <a:lnTo>
                    <a:pt x="543534" y="1840077"/>
                  </a:lnTo>
                  <a:lnTo>
                    <a:pt x="544906" y="1845157"/>
                  </a:lnTo>
                  <a:lnTo>
                    <a:pt x="545579" y="1848967"/>
                  </a:lnTo>
                  <a:lnTo>
                    <a:pt x="546265" y="1851507"/>
                  </a:lnTo>
                  <a:lnTo>
                    <a:pt x="548322" y="1851507"/>
                  </a:lnTo>
                  <a:lnTo>
                    <a:pt x="548322" y="1850237"/>
                  </a:lnTo>
                  <a:close/>
                </a:path>
                <a:path w="3075940" h="2738120">
                  <a:moveTo>
                    <a:pt x="551065" y="1770227"/>
                  </a:moveTo>
                  <a:lnTo>
                    <a:pt x="550379" y="1770227"/>
                  </a:lnTo>
                  <a:lnTo>
                    <a:pt x="550379" y="1767687"/>
                  </a:lnTo>
                  <a:lnTo>
                    <a:pt x="549008" y="1766417"/>
                  </a:lnTo>
                  <a:lnTo>
                    <a:pt x="547636" y="1766417"/>
                  </a:lnTo>
                  <a:lnTo>
                    <a:pt x="547636" y="1767687"/>
                  </a:lnTo>
                  <a:lnTo>
                    <a:pt x="548322" y="1768957"/>
                  </a:lnTo>
                  <a:lnTo>
                    <a:pt x="548322" y="1775307"/>
                  </a:lnTo>
                  <a:lnTo>
                    <a:pt x="549008" y="1776577"/>
                  </a:lnTo>
                  <a:lnTo>
                    <a:pt x="549008" y="1777847"/>
                  </a:lnTo>
                  <a:lnTo>
                    <a:pt x="549694" y="1779117"/>
                  </a:lnTo>
                  <a:lnTo>
                    <a:pt x="549694" y="1780387"/>
                  </a:lnTo>
                  <a:lnTo>
                    <a:pt x="551065" y="1780387"/>
                  </a:lnTo>
                  <a:lnTo>
                    <a:pt x="551065" y="1770227"/>
                  </a:lnTo>
                  <a:close/>
                </a:path>
                <a:path w="3075940" h="2738120">
                  <a:moveTo>
                    <a:pt x="551065" y="1122794"/>
                  </a:moveTo>
                  <a:lnTo>
                    <a:pt x="550379" y="1121524"/>
                  </a:lnTo>
                  <a:lnTo>
                    <a:pt x="549008" y="1120254"/>
                  </a:lnTo>
                  <a:lnTo>
                    <a:pt x="549008" y="1118984"/>
                  </a:lnTo>
                  <a:lnTo>
                    <a:pt x="548322" y="1118984"/>
                  </a:lnTo>
                  <a:lnTo>
                    <a:pt x="547636" y="1120254"/>
                  </a:lnTo>
                  <a:lnTo>
                    <a:pt x="546950" y="1120254"/>
                  </a:lnTo>
                  <a:lnTo>
                    <a:pt x="548322" y="1122794"/>
                  </a:lnTo>
                  <a:lnTo>
                    <a:pt x="548424" y="1131684"/>
                  </a:lnTo>
                  <a:lnTo>
                    <a:pt x="548919" y="1138034"/>
                  </a:lnTo>
                  <a:lnTo>
                    <a:pt x="549008" y="1146924"/>
                  </a:lnTo>
                  <a:lnTo>
                    <a:pt x="550379" y="1146924"/>
                  </a:lnTo>
                  <a:lnTo>
                    <a:pt x="550379" y="1144384"/>
                  </a:lnTo>
                  <a:lnTo>
                    <a:pt x="551065" y="1140574"/>
                  </a:lnTo>
                  <a:lnTo>
                    <a:pt x="551065" y="1122794"/>
                  </a:lnTo>
                  <a:close/>
                </a:path>
                <a:path w="3075940" h="2738120">
                  <a:moveTo>
                    <a:pt x="551751" y="1058024"/>
                  </a:moveTo>
                  <a:lnTo>
                    <a:pt x="549694" y="1058024"/>
                  </a:lnTo>
                  <a:lnTo>
                    <a:pt x="549694" y="1060564"/>
                  </a:lnTo>
                  <a:lnTo>
                    <a:pt x="549008" y="1061834"/>
                  </a:lnTo>
                  <a:lnTo>
                    <a:pt x="549008" y="1091044"/>
                  </a:lnTo>
                  <a:lnTo>
                    <a:pt x="550379" y="1091044"/>
                  </a:lnTo>
                  <a:lnTo>
                    <a:pt x="550379" y="1089774"/>
                  </a:lnTo>
                  <a:lnTo>
                    <a:pt x="551751" y="1082154"/>
                  </a:lnTo>
                  <a:lnTo>
                    <a:pt x="551751" y="1058024"/>
                  </a:lnTo>
                  <a:close/>
                </a:path>
                <a:path w="3075940" h="2738120">
                  <a:moveTo>
                    <a:pt x="552437" y="1753717"/>
                  </a:moveTo>
                  <a:lnTo>
                    <a:pt x="549008" y="1713077"/>
                  </a:lnTo>
                  <a:lnTo>
                    <a:pt x="548043" y="1685137"/>
                  </a:lnTo>
                  <a:lnTo>
                    <a:pt x="547636" y="1676247"/>
                  </a:lnTo>
                  <a:lnTo>
                    <a:pt x="547547" y="1667357"/>
                  </a:lnTo>
                  <a:lnTo>
                    <a:pt x="547052" y="1661007"/>
                  </a:lnTo>
                  <a:lnTo>
                    <a:pt x="546950" y="1645767"/>
                  </a:lnTo>
                  <a:lnTo>
                    <a:pt x="545579" y="1634337"/>
                  </a:lnTo>
                  <a:lnTo>
                    <a:pt x="544969" y="1626717"/>
                  </a:lnTo>
                  <a:lnTo>
                    <a:pt x="544296" y="1620367"/>
                  </a:lnTo>
                  <a:lnTo>
                    <a:pt x="543750" y="1614017"/>
                  </a:lnTo>
                  <a:lnTo>
                    <a:pt x="543623" y="1610207"/>
                  </a:lnTo>
                  <a:lnTo>
                    <a:pt x="543534" y="1594967"/>
                  </a:lnTo>
                  <a:lnTo>
                    <a:pt x="544220" y="1588617"/>
                  </a:lnTo>
                  <a:lnTo>
                    <a:pt x="544220" y="1587347"/>
                  </a:lnTo>
                  <a:lnTo>
                    <a:pt x="542163" y="1587347"/>
                  </a:lnTo>
                  <a:lnTo>
                    <a:pt x="542163" y="1588617"/>
                  </a:lnTo>
                  <a:lnTo>
                    <a:pt x="540791" y="1601317"/>
                  </a:lnTo>
                  <a:lnTo>
                    <a:pt x="542848" y="1640687"/>
                  </a:lnTo>
                  <a:lnTo>
                    <a:pt x="542848" y="1647037"/>
                  </a:lnTo>
                  <a:lnTo>
                    <a:pt x="543534" y="1652117"/>
                  </a:lnTo>
                  <a:lnTo>
                    <a:pt x="543648" y="1662277"/>
                  </a:lnTo>
                  <a:lnTo>
                    <a:pt x="544106" y="1667357"/>
                  </a:lnTo>
                  <a:lnTo>
                    <a:pt x="544220" y="1677517"/>
                  </a:lnTo>
                  <a:lnTo>
                    <a:pt x="545058" y="1696567"/>
                  </a:lnTo>
                  <a:lnTo>
                    <a:pt x="545465" y="1704187"/>
                  </a:lnTo>
                  <a:lnTo>
                    <a:pt x="546265" y="1714347"/>
                  </a:lnTo>
                  <a:lnTo>
                    <a:pt x="546912" y="1724507"/>
                  </a:lnTo>
                  <a:lnTo>
                    <a:pt x="547814" y="1734667"/>
                  </a:lnTo>
                  <a:lnTo>
                    <a:pt x="548970" y="1744827"/>
                  </a:lnTo>
                  <a:lnTo>
                    <a:pt x="550379" y="1754987"/>
                  </a:lnTo>
                  <a:lnTo>
                    <a:pt x="550379" y="1756257"/>
                  </a:lnTo>
                  <a:lnTo>
                    <a:pt x="552437" y="1756257"/>
                  </a:lnTo>
                  <a:lnTo>
                    <a:pt x="552437" y="1753717"/>
                  </a:lnTo>
                  <a:close/>
                </a:path>
                <a:path w="3075940" h="2738120">
                  <a:moveTo>
                    <a:pt x="552437" y="1532737"/>
                  </a:moveTo>
                  <a:lnTo>
                    <a:pt x="551751" y="1527657"/>
                  </a:lnTo>
                  <a:lnTo>
                    <a:pt x="551751" y="1520037"/>
                  </a:lnTo>
                  <a:lnTo>
                    <a:pt x="551065" y="1517497"/>
                  </a:lnTo>
                  <a:lnTo>
                    <a:pt x="551065" y="1509877"/>
                  </a:lnTo>
                  <a:lnTo>
                    <a:pt x="550379" y="1508607"/>
                  </a:lnTo>
                  <a:lnTo>
                    <a:pt x="550379" y="1506067"/>
                  </a:lnTo>
                  <a:lnTo>
                    <a:pt x="549008" y="1506067"/>
                  </a:lnTo>
                  <a:lnTo>
                    <a:pt x="548322" y="1507337"/>
                  </a:lnTo>
                  <a:lnTo>
                    <a:pt x="549008" y="1507337"/>
                  </a:lnTo>
                  <a:lnTo>
                    <a:pt x="549008" y="1511147"/>
                  </a:lnTo>
                  <a:lnTo>
                    <a:pt x="548322" y="1513687"/>
                  </a:lnTo>
                  <a:lnTo>
                    <a:pt x="548322" y="1526387"/>
                  </a:lnTo>
                  <a:lnTo>
                    <a:pt x="549008" y="1528927"/>
                  </a:lnTo>
                  <a:lnTo>
                    <a:pt x="549008" y="1534007"/>
                  </a:lnTo>
                  <a:lnTo>
                    <a:pt x="549694" y="1536547"/>
                  </a:lnTo>
                  <a:lnTo>
                    <a:pt x="549694" y="1540357"/>
                  </a:lnTo>
                  <a:lnTo>
                    <a:pt x="551751" y="1541627"/>
                  </a:lnTo>
                  <a:lnTo>
                    <a:pt x="552437" y="1541627"/>
                  </a:lnTo>
                  <a:lnTo>
                    <a:pt x="552437" y="1532737"/>
                  </a:lnTo>
                  <a:close/>
                </a:path>
                <a:path w="3075940" h="2738120">
                  <a:moveTo>
                    <a:pt x="553808" y="2403030"/>
                  </a:moveTo>
                  <a:lnTo>
                    <a:pt x="553123" y="2400490"/>
                  </a:lnTo>
                  <a:lnTo>
                    <a:pt x="553123" y="2397950"/>
                  </a:lnTo>
                  <a:lnTo>
                    <a:pt x="552437" y="2396680"/>
                  </a:lnTo>
                  <a:lnTo>
                    <a:pt x="552437" y="2392870"/>
                  </a:lnTo>
                  <a:lnTo>
                    <a:pt x="551751" y="2392870"/>
                  </a:lnTo>
                  <a:lnTo>
                    <a:pt x="551751" y="2394140"/>
                  </a:lnTo>
                  <a:lnTo>
                    <a:pt x="551065" y="2394140"/>
                  </a:lnTo>
                  <a:lnTo>
                    <a:pt x="551649" y="2401760"/>
                  </a:lnTo>
                  <a:lnTo>
                    <a:pt x="551751" y="2409380"/>
                  </a:lnTo>
                  <a:lnTo>
                    <a:pt x="552437" y="2413190"/>
                  </a:lnTo>
                  <a:lnTo>
                    <a:pt x="552437" y="2417000"/>
                  </a:lnTo>
                  <a:lnTo>
                    <a:pt x="553808" y="2417000"/>
                  </a:lnTo>
                  <a:lnTo>
                    <a:pt x="553808" y="2403030"/>
                  </a:lnTo>
                  <a:close/>
                </a:path>
                <a:path w="3075940" h="2738120">
                  <a:moveTo>
                    <a:pt x="553808" y="1857857"/>
                  </a:moveTo>
                  <a:lnTo>
                    <a:pt x="553123" y="1855317"/>
                  </a:lnTo>
                  <a:lnTo>
                    <a:pt x="553123" y="1847697"/>
                  </a:lnTo>
                  <a:lnTo>
                    <a:pt x="552437" y="1842617"/>
                  </a:lnTo>
                  <a:lnTo>
                    <a:pt x="552437" y="1836267"/>
                  </a:lnTo>
                  <a:lnTo>
                    <a:pt x="551751" y="1833727"/>
                  </a:lnTo>
                  <a:lnTo>
                    <a:pt x="551751" y="1831187"/>
                  </a:lnTo>
                  <a:lnTo>
                    <a:pt x="551065" y="1828647"/>
                  </a:lnTo>
                  <a:lnTo>
                    <a:pt x="551065" y="1814677"/>
                  </a:lnTo>
                  <a:lnTo>
                    <a:pt x="551751" y="1810867"/>
                  </a:lnTo>
                  <a:lnTo>
                    <a:pt x="551751" y="1809597"/>
                  </a:lnTo>
                  <a:lnTo>
                    <a:pt x="550379" y="1809597"/>
                  </a:lnTo>
                  <a:lnTo>
                    <a:pt x="550379" y="1810867"/>
                  </a:lnTo>
                  <a:lnTo>
                    <a:pt x="549008" y="1817217"/>
                  </a:lnTo>
                  <a:lnTo>
                    <a:pt x="549008" y="1836267"/>
                  </a:lnTo>
                  <a:lnTo>
                    <a:pt x="549694" y="1838807"/>
                  </a:lnTo>
                  <a:lnTo>
                    <a:pt x="549694" y="1840077"/>
                  </a:lnTo>
                  <a:lnTo>
                    <a:pt x="550379" y="1842617"/>
                  </a:lnTo>
                  <a:lnTo>
                    <a:pt x="551065" y="1848967"/>
                  </a:lnTo>
                  <a:lnTo>
                    <a:pt x="552437" y="1856587"/>
                  </a:lnTo>
                  <a:lnTo>
                    <a:pt x="552437" y="1862937"/>
                  </a:lnTo>
                  <a:lnTo>
                    <a:pt x="553808" y="1862937"/>
                  </a:lnTo>
                  <a:lnTo>
                    <a:pt x="553808" y="1857857"/>
                  </a:lnTo>
                  <a:close/>
                </a:path>
                <a:path w="3075940" h="2738120">
                  <a:moveTo>
                    <a:pt x="554494" y="1624177"/>
                  </a:moveTo>
                  <a:lnTo>
                    <a:pt x="553808" y="1622907"/>
                  </a:lnTo>
                  <a:lnTo>
                    <a:pt x="553808" y="1616557"/>
                  </a:lnTo>
                  <a:lnTo>
                    <a:pt x="553123" y="1615287"/>
                  </a:lnTo>
                  <a:lnTo>
                    <a:pt x="553123" y="1614017"/>
                  </a:lnTo>
                  <a:lnTo>
                    <a:pt x="551751" y="1612747"/>
                  </a:lnTo>
                  <a:lnTo>
                    <a:pt x="550379" y="1612747"/>
                  </a:lnTo>
                  <a:lnTo>
                    <a:pt x="550379" y="1620367"/>
                  </a:lnTo>
                  <a:lnTo>
                    <a:pt x="551065" y="1622907"/>
                  </a:lnTo>
                  <a:lnTo>
                    <a:pt x="551751" y="1624177"/>
                  </a:lnTo>
                  <a:lnTo>
                    <a:pt x="551751" y="1634337"/>
                  </a:lnTo>
                  <a:lnTo>
                    <a:pt x="552437" y="1636877"/>
                  </a:lnTo>
                  <a:lnTo>
                    <a:pt x="552437" y="1640687"/>
                  </a:lnTo>
                  <a:lnTo>
                    <a:pt x="553123" y="1643227"/>
                  </a:lnTo>
                  <a:lnTo>
                    <a:pt x="553123" y="1647037"/>
                  </a:lnTo>
                  <a:lnTo>
                    <a:pt x="554494" y="1647037"/>
                  </a:lnTo>
                  <a:lnTo>
                    <a:pt x="554494" y="1624177"/>
                  </a:lnTo>
                  <a:close/>
                </a:path>
                <a:path w="3075940" h="2738120">
                  <a:moveTo>
                    <a:pt x="554494" y="1071994"/>
                  </a:moveTo>
                  <a:lnTo>
                    <a:pt x="553123" y="1071994"/>
                  </a:lnTo>
                  <a:lnTo>
                    <a:pt x="553034" y="1078344"/>
                  </a:lnTo>
                  <a:lnTo>
                    <a:pt x="552526" y="1085964"/>
                  </a:lnTo>
                  <a:lnTo>
                    <a:pt x="552437" y="1112634"/>
                  </a:lnTo>
                  <a:lnTo>
                    <a:pt x="553123" y="1112634"/>
                  </a:lnTo>
                  <a:lnTo>
                    <a:pt x="553123" y="1113904"/>
                  </a:lnTo>
                  <a:lnTo>
                    <a:pt x="553808" y="1112634"/>
                  </a:lnTo>
                  <a:lnTo>
                    <a:pt x="553808" y="1106284"/>
                  </a:lnTo>
                  <a:lnTo>
                    <a:pt x="554494" y="1101204"/>
                  </a:lnTo>
                  <a:lnTo>
                    <a:pt x="554494" y="1071994"/>
                  </a:lnTo>
                  <a:close/>
                </a:path>
                <a:path w="3075940" h="2738120">
                  <a:moveTo>
                    <a:pt x="555866" y="2251900"/>
                  </a:moveTo>
                  <a:lnTo>
                    <a:pt x="555180" y="2250630"/>
                  </a:lnTo>
                  <a:lnTo>
                    <a:pt x="554494" y="2251900"/>
                  </a:lnTo>
                  <a:lnTo>
                    <a:pt x="553123" y="2251900"/>
                  </a:lnTo>
                  <a:lnTo>
                    <a:pt x="552437" y="2254440"/>
                  </a:lnTo>
                  <a:lnTo>
                    <a:pt x="552437" y="2258250"/>
                  </a:lnTo>
                  <a:lnTo>
                    <a:pt x="551751" y="2260790"/>
                  </a:lnTo>
                  <a:lnTo>
                    <a:pt x="551751" y="2272220"/>
                  </a:lnTo>
                  <a:lnTo>
                    <a:pt x="552437" y="2276030"/>
                  </a:lnTo>
                  <a:lnTo>
                    <a:pt x="552437" y="2278570"/>
                  </a:lnTo>
                  <a:lnTo>
                    <a:pt x="553808" y="2278570"/>
                  </a:lnTo>
                  <a:lnTo>
                    <a:pt x="553808" y="2256980"/>
                  </a:lnTo>
                  <a:lnTo>
                    <a:pt x="555180" y="2255710"/>
                  </a:lnTo>
                  <a:lnTo>
                    <a:pt x="555180" y="2253170"/>
                  </a:lnTo>
                  <a:lnTo>
                    <a:pt x="555866" y="2253170"/>
                  </a:lnTo>
                  <a:lnTo>
                    <a:pt x="555866" y="2251900"/>
                  </a:lnTo>
                  <a:close/>
                </a:path>
                <a:path w="3075940" h="2738120">
                  <a:moveTo>
                    <a:pt x="555866" y="1130414"/>
                  </a:moveTo>
                  <a:lnTo>
                    <a:pt x="555180" y="1130414"/>
                  </a:lnTo>
                  <a:lnTo>
                    <a:pt x="554494" y="1127874"/>
                  </a:lnTo>
                  <a:lnTo>
                    <a:pt x="554494" y="1126604"/>
                  </a:lnTo>
                  <a:lnTo>
                    <a:pt x="553808" y="1126604"/>
                  </a:lnTo>
                  <a:lnTo>
                    <a:pt x="553808" y="1136764"/>
                  </a:lnTo>
                  <a:lnTo>
                    <a:pt x="554494" y="1138034"/>
                  </a:lnTo>
                  <a:lnTo>
                    <a:pt x="554494" y="1140574"/>
                  </a:lnTo>
                  <a:lnTo>
                    <a:pt x="555866" y="1140574"/>
                  </a:lnTo>
                  <a:lnTo>
                    <a:pt x="555866" y="1130414"/>
                  </a:lnTo>
                  <a:close/>
                </a:path>
                <a:path w="3075940" h="2738120">
                  <a:moveTo>
                    <a:pt x="556552" y="1875637"/>
                  </a:moveTo>
                  <a:lnTo>
                    <a:pt x="555866" y="1873097"/>
                  </a:lnTo>
                  <a:lnTo>
                    <a:pt x="555866" y="1868017"/>
                  </a:lnTo>
                  <a:lnTo>
                    <a:pt x="553808" y="1868017"/>
                  </a:lnTo>
                  <a:lnTo>
                    <a:pt x="553808" y="1869287"/>
                  </a:lnTo>
                  <a:lnTo>
                    <a:pt x="553123" y="1870557"/>
                  </a:lnTo>
                  <a:lnTo>
                    <a:pt x="553123" y="1876907"/>
                  </a:lnTo>
                  <a:lnTo>
                    <a:pt x="553808" y="1878177"/>
                  </a:lnTo>
                  <a:lnTo>
                    <a:pt x="553808" y="1881987"/>
                  </a:lnTo>
                  <a:lnTo>
                    <a:pt x="554494" y="1883257"/>
                  </a:lnTo>
                  <a:lnTo>
                    <a:pt x="554494" y="1884527"/>
                  </a:lnTo>
                  <a:lnTo>
                    <a:pt x="556552" y="1884527"/>
                  </a:lnTo>
                  <a:lnTo>
                    <a:pt x="556552" y="1875637"/>
                  </a:lnTo>
                  <a:close/>
                </a:path>
                <a:path w="3075940" h="2738120">
                  <a:moveTo>
                    <a:pt x="557923" y="2293810"/>
                  </a:moveTo>
                  <a:lnTo>
                    <a:pt x="556552" y="2293810"/>
                  </a:lnTo>
                  <a:lnTo>
                    <a:pt x="556552" y="2297620"/>
                  </a:lnTo>
                  <a:lnTo>
                    <a:pt x="555866" y="2302700"/>
                  </a:lnTo>
                  <a:lnTo>
                    <a:pt x="555866" y="2307780"/>
                  </a:lnTo>
                  <a:lnTo>
                    <a:pt x="555180" y="2309050"/>
                  </a:lnTo>
                  <a:lnTo>
                    <a:pt x="555180" y="2315400"/>
                  </a:lnTo>
                  <a:lnTo>
                    <a:pt x="554494" y="2319210"/>
                  </a:lnTo>
                  <a:lnTo>
                    <a:pt x="554494" y="2323020"/>
                  </a:lnTo>
                  <a:lnTo>
                    <a:pt x="553808" y="2328100"/>
                  </a:lnTo>
                  <a:lnTo>
                    <a:pt x="553808" y="2338260"/>
                  </a:lnTo>
                  <a:lnTo>
                    <a:pt x="553123" y="2344610"/>
                  </a:lnTo>
                  <a:lnTo>
                    <a:pt x="553237" y="2366200"/>
                  </a:lnTo>
                  <a:lnTo>
                    <a:pt x="553694" y="2371280"/>
                  </a:lnTo>
                  <a:lnTo>
                    <a:pt x="553808" y="2373820"/>
                  </a:lnTo>
                  <a:lnTo>
                    <a:pt x="555180" y="2373820"/>
                  </a:lnTo>
                  <a:lnTo>
                    <a:pt x="555294" y="2348420"/>
                  </a:lnTo>
                  <a:lnTo>
                    <a:pt x="555752" y="2343340"/>
                  </a:lnTo>
                  <a:lnTo>
                    <a:pt x="555866" y="2324290"/>
                  </a:lnTo>
                  <a:lnTo>
                    <a:pt x="556552" y="2319210"/>
                  </a:lnTo>
                  <a:lnTo>
                    <a:pt x="556552" y="2302700"/>
                  </a:lnTo>
                  <a:lnTo>
                    <a:pt x="557923" y="2302700"/>
                  </a:lnTo>
                  <a:lnTo>
                    <a:pt x="557923" y="2293810"/>
                  </a:lnTo>
                  <a:close/>
                </a:path>
                <a:path w="3075940" h="2738120">
                  <a:moveTo>
                    <a:pt x="557923" y="1706727"/>
                  </a:moveTo>
                  <a:lnTo>
                    <a:pt x="557237" y="1704187"/>
                  </a:lnTo>
                  <a:lnTo>
                    <a:pt x="557237" y="1699107"/>
                  </a:lnTo>
                  <a:lnTo>
                    <a:pt x="556552" y="1696567"/>
                  </a:lnTo>
                  <a:lnTo>
                    <a:pt x="556552" y="1691487"/>
                  </a:lnTo>
                  <a:lnTo>
                    <a:pt x="555866" y="1690217"/>
                  </a:lnTo>
                  <a:lnTo>
                    <a:pt x="555866" y="1686407"/>
                  </a:lnTo>
                  <a:lnTo>
                    <a:pt x="555180" y="1682597"/>
                  </a:lnTo>
                  <a:lnTo>
                    <a:pt x="555180" y="1678787"/>
                  </a:lnTo>
                  <a:lnTo>
                    <a:pt x="553808" y="1678787"/>
                  </a:lnTo>
                  <a:lnTo>
                    <a:pt x="553808" y="1700377"/>
                  </a:lnTo>
                  <a:lnTo>
                    <a:pt x="554494" y="1701647"/>
                  </a:lnTo>
                  <a:lnTo>
                    <a:pt x="555180" y="1705457"/>
                  </a:lnTo>
                  <a:lnTo>
                    <a:pt x="555180" y="1709267"/>
                  </a:lnTo>
                  <a:lnTo>
                    <a:pt x="555866" y="1714347"/>
                  </a:lnTo>
                  <a:lnTo>
                    <a:pt x="557923" y="1714347"/>
                  </a:lnTo>
                  <a:lnTo>
                    <a:pt x="557923" y="1706727"/>
                  </a:lnTo>
                  <a:close/>
                </a:path>
                <a:path w="3075940" h="2738120">
                  <a:moveTo>
                    <a:pt x="557923" y="1171054"/>
                  </a:moveTo>
                  <a:lnTo>
                    <a:pt x="557237" y="1168514"/>
                  </a:lnTo>
                  <a:lnTo>
                    <a:pt x="557237" y="1165974"/>
                  </a:lnTo>
                  <a:lnTo>
                    <a:pt x="556552" y="1164704"/>
                  </a:lnTo>
                  <a:lnTo>
                    <a:pt x="556552" y="1163434"/>
                  </a:lnTo>
                  <a:lnTo>
                    <a:pt x="555866" y="1162164"/>
                  </a:lnTo>
                  <a:lnTo>
                    <a:pt x="555866" y="1159624"/>
                  </a:lnTo>
                  <a:lnTo>
                    <a:pt x="555180" y="1159624"/>
                  </a:lnTo>
                  <a:lnTo>
                    <a:pt x="555180" y="1158354"/>
                  </a:lnTo>
                  <a:lnTo>
                    <a:pt x="554494" y="1158354"/>
                  </a:lnTo>
                  <a:lnTo>
                    <a:pt x="554494" y="1157084"/>
                  </a:lnTo>
                  <a:lnTo>
                    <a:pt x="552437" y="1157084"/>
                  </a:lnTo>
                  <a:lnTo>
                    <a:pt x="552437" y="1158354"/>
                  </a:lnTo>
                  <a:lnTo>
                    <a:pt x="553123" y="1159624"/>
                  </a:lnTo>
                  <a:lnTo>
                    <a:pt x="553123" y="1160894"/>
                  </a:lnTo>
                  <a:lnTo>
                    <a:pt x="555180" y="1174864"/>
                  </a:lnTo>
                  <a:lnTo>
                    <a:pt x="555180" y="1176134"/>
                  </a:lnTo>
                  <a:lnTo>
                    <a:pt x="555866" y="1179944"/>
                  </a:lnTo>
                  <a:lnTo>
                    <a:pt x="555866" y="1185024"/>
                  </a:lnTo>
                  <a:lnTo>
                    <a:pt x="556552" y="1188834"/>
                  </a:lnTo>
                  <a:lnTo>
                    <a:pt x="556552" y="1192644"/>
                  </a:lnTo>
                  <a:lnTo>
                    <a:pt x="557923" y="1192644"/>
                  </a:lnTo>
                  <a:lnTo>
                    <a:pt x="557923" y="1171054"/>
                  </a:lnTo>
                  <a:close/>
                </a:path>
                <a:path w="3075940" h="2738120">
                  <a:moveTo>
                    <a:pt x="559295" y="1049134"/>
                  </a:moveTo>
                  <a:lnTo>
                    <a:pt x="558609" y="1047864"/>
                  </a:lnTo>
                  <a:lnTo>
                    <a:pt x="557923" y="1047864"/>
                  </a:lnTo>
                  <a:lnTo>
                    <a:pt x="555866" y="1049134"/>
                  </a:lnTo>
                  <a:lnTo>
                    <a:pt x="555180" y="1050404"/>
                  </a:lnTo>
                  <a:lnTo>
                    <a:pt x="555180" y="1051674"/>
                  </a:lnTo>
                  <a:lnTo>
                    <a:pt x="554494" y="1052944"/>
                  </a:lnTo>
                  <a:lnTo>
                    <a:pt x="554494" y="1059294"/>
                  </a:lnTo>
                  <a:lnTo>
                    <a:pt x="555180" y="1060564"/>
                  </a:lnTo>
                  <a:lnTo>
                    <a:pt x="555180" y="1061834"/>
                  </a:lnTo>
                  <a:lnTo>
                    <a:pt x="556552" y="1061834"/>
                  </a:lnTo>
                  <a:lnTo>
                    <a:pt x="556552" y="1050404"/>
                  </a:lnTo>
                  <a:lnTo>
                    <a:pt x="558609" y="1050404"/>
                  </a:lnTo>
                  <a:lnTo>
                    <a:pt x="558609" y="1049134"/>
                  </a:lnTo>
                  <a:lnTo>
                    <a:pt x="559295" y="1049134"/>
                  </a:lnTo>
                  <a:close/>
                </a:path>
                <a:path w="3075940" h="2738120">
                  <a:moveTo>
                    <a:pt x="560666" y="1154544"/>
                  </a:moveTo>
                  <a:lnTo>
                    <a:pt x="559981" y="1150734"/>
                  </a:lnTo>
                  <a:lnTo>
                    <a:pt x="559981" y="1149464"/>
                  </a:lnTo>
                  <a:lnTo>
                    <a:pt x="559295" y="1149464"/>
                  </a:lnTo>
                  <a:lnTo>
                    <a:pt x="559295" y="1150734"/>
                  </a:lnTo>
                  <a:lnTo>
                    <a:pt x="558609" y="1154544"/>
                  </a:lnTo>
                  <a:lnTo>
                    <a:pt x="558609" y="1158354"/>
                  </a:lnTo>
                  <a:lnTo>
                    <a:pt x="559295" y="1159624"/>
                  </a:lnTo>
                  <a:lnTo>
                    <a:pt x="559295" y="1162164"/>
                  </a:lnTo>
                  <a:lnTo>
                    <a:pt x="560666" y="1162164"/>
                  </a:lnTo>
                  <a:lnTo>
                    <a:pt x="560666" y="1154544"/>
                  </a:lnTo>
                  <a:close/>
                </a:path>
                <a:path w="3075940" h="2738120">
                  <a:moveTo>
                    <a:pt x="561352" y="1380337"/>
                  </a:moveTo>
                  <a:lnTo>
                    <a:pt x="559981" y="1380337"/>
                  </a:lnTo>
                  <a:lnTo>
                    <a:pt x="559295" y="1381607"/>
                  </a:lnTo>
                  <a:lnTo>
                    <a:pt x="559981" y="1381607"/>
                  </a:lnTo>
                  <a:lnTo>
                    <a:pt x="559981" y="1384147"/>
                  </a:lnTo>
                  <a:lnTo>
                    <a:pt x="559295" y="1385417"/>
                  </a:lnTo>
                  <a:lnTo>
                    <a:pt x="559295" y="1399387"/>
                  </a:lnTo>
                  <a:lnTo>
                    <a:pt x="559981" y="1400657"/>
                  </a:lnTo>
                  <a:lnTo>
                    <a:pt x="559981" y="1401927"/>
                  </a:lnTo>
                  <a:lnTo>
                    <a:pt x="561352" y="1401927"/>
                  </a:lnTo>
                  <a:lnTo>
                    <a:pt x="561352" y="1380337"/>
                  </a:lnTo>
                  <a:close/>
                </a:path>
                <a:path w="3075940" h="2738120">
                  <a:moveTo>
                    <a:pt x="562038" y="1815947"/>
                  </a:moveTo>
                  <a:lnTo>
                    <a:pt x="561352" y="1813407"/>
                  </a:lnTo>
                  <a:lnTo>
                    <a:pt x="561352" y="1805787"/>
                  </a:lnTo>
                  <a:lnTo>
                    <a:pt x="560666" y="1803247"/>
                  </a:lnTo>
                  <a:lnTo>
                    <a:pt x="560666" y="1801977"/>
                  </a:lnTo>
                  <a:lnTo>
                    <a:pt x="559981" y="1799437"/>
                  </a:lnTo>
                  <a:lnTo>
                    <a:pt x="559981" y="1796897"/>
                  </a:lnTo>
                  <a:lnTo>
                    <a:pt x="559295" y="1793087"/>
                  </a:lnTo>
                  <a:lnTo>
                    <a:pt x="559295" y="1791817"/>
                  </a:lnTo>
                  <a:lnTo>
                    <a:pt x="557237" y="1791817"/>
                  </a:lnTo>
                  <a:lnTo>
                    <a:pt x="557237" y="1793087"/>
                  </a:lnTo>
                  <a:lnTo>
                    <a:pt x="557923" y="1793087"/>
                  </a:lnTo>
                  <a:lnTo>
                    <a:pt x="557923" y="1794357"/>
                  </a:lnTo>
                  <a:lnTo>
                    <a:pt x="558609" y="1796897"/>
                  </a:lnTo>
                  <a:lnTo>
                    <a:pt x="558609" y="1824837"/>
                  </a:lnTo>
                  <a:lnTo>
                    <a:pt x="559295" y="1829917"/>
                  </a:lnTo>
                  <a:lnTo>
                    <a:pt x="559295" y="1838807"/>
                  </a:lnTo>
                  <a:lnTo>
                    <a:pt x="559981" y="1843887"/>
                  </a:lnTo>
                  <a:lnTo>
                    <a:pt x="560666" y="1850237"/>
                  </a:lnTo>
                  <a:lnTo>
                    <a:pt x="562038" y="1850237"/>
                  </a:lnTo>
                  <a:lnTo>
                    <a:pt x="562038" y="1815947"/>
                  </a:lnTo>
                  <a:close/>
                </a:path>
                <a:path w="3075940" h="2738120">
                  <a:moveTo>
                    <a:pt x="562038" y="1680057"/>
                  </a:moveTo>
                  <a:lnTo>
                    <a:pt x="561924" y="1676247"/>
                  </a:lnTo>
                  <a:lnTo>
                    <a:pt x="561403" y="1664817"/>
                  </a:lnTo>
                  <a:lnTo>
                    <a:pt x="560578" y="1650847"/>
                  </a:lnTo>
                  <a:lnTo>
                    <a:pt x="558609" y="1624177"/>
                  </a:lnTo>
                  <a:lnTo>
                    <a:pt x="558609" y="1617827"/>
                  </a:lnTo>
                  <a:lnTo>
                    <a:pt x="556552" y="1598777"/>
                  </a:lnTo>
                  <a:lnTo>
                    <a:pt x="556552" y="1592427"/>
                  </a:lnTo>
                  <a:lnTo>
                    <a:pt x="555866" y="1587347"/>
                  </a:lnTo>
                  <a:lnTo>
                    <a:pt x="553224" y="1555597"/>
                  </a:lnTo>
                  <a:lnTo>
                    <a:pt x="553123" y="1551787"/>
                  </a:lnTo>
                  <a:lnTo>
                    <a:pt x="551065" y="1547977"/>
                  </a:lnTo>
                  <a:lnTo>
                    <a:pt x="550379" y="1544167"/>
                  </a:lnTo>
                  <a:lnTo>
                    <a:pt x="550379" y="1542897"/>
                  </a:lnTo>
                  <a:lnTo>
                    <a:pt x="551751" y="1542897"/>
                  </a:lnTo>
                  <a:lnTo>
                    <a:pt x="551751" y="1541627"/>
                  </a:lnTo>
                  <a:lnTo>
                    <a:pt x="551065" y="1541627"/>
                  </a:lnTo>
                  <a:lnTo>
                    <a:pt x="549694" y="1542897"/>
                  </a:lnTo>
                  <a:lnTo>
                    <a:pt x="549694" y="1546707"/>
                  </a:lnTo>
                  <a:lnTo>
                    <a:pt x="551751" y="1553057"/>
                  </a:lnTo>
                  <a:lnTo>
                    <a:pt x="552437" y="1555597"/>
                  </a:lnTo>
                  <a:lnTo>
                    <a:pt x="554418" y="1586077"/>
                  </a:lnTo>
                  <a:lnTo>
                    <a:pt x="554494" y="1592427"/>
                  </a:lnTo>
                  <a:lnTo>
                    <a:pt x="555180" y="1598777"/>
                  </a:lnTo>
                  <a:lnTo>
                    <a:pt x="555180" y="1607667"/>
                  </a:lnTo>
                  <a:lnTo>
                    <a:pt x="555866" y="1611477"/>
                  </a:lnTo>
                  <a:lnTo>
                    <a:pt x="555967" y="1616557"/>
                  </a:lnTo>
                  <a:lnTo>
                    <a:pt x="557923" y="1640687"/>
                  </a:lnTo>
                  <a:lnTo>
                    <a:pt x="558546" y="1650847"/>
                  </a:lnTo>
                  <a:lnTo>
                    <a:pt x="559142" y="1658467"/>
                  </a:lnTo>
                  <a:lnTo>
                    <a:pt x="560578" y="1677517"/>
                  </a:lnTo>
                  <a:lnTo>
                    <a:pt x="560666" y="1680057"/>
                  </a:lnTo>
                  <a:lnTo>
                    <a:pt x="562038" y="1680057"/>
                  </a:lnTo>
                  <a:close/>
                </a:path>
                <a:path w="3075940" h="2738120">
                  <a:moveTo>
                    <a:pt x="563410" y="1903577"/>
                  </a:moveTo>
                  <a:lnTo>
                    <a:pt x="562724" y="1902307"/>
                  </a:lnTo>
                  <a:lnTo>
                    <a:pt x="562724" y="1899767"/>
                  </a:lnTo>
                  <a:lnTo>
                    <a:pt x="562038" y="1897227"/>
                  </a:lnTo>
                  <a:lnTo>
                    <a:pt x="562038" y="1895957"/>
                  </a:lnTo>
                  <a:lnTo>
                    <a:pt x="560666" y="1895957"/>
                  </a:lnTo>
                  <a:lnTo>
                    <a:pt x="560666" y="1907387"/>
                  </a:lnTo>
                  <a:lnTo>
                    <a:pt x="561352" y="1907387"/>
                  </a:lnTo>
                  <a:lnTo>
                    <a:pt x="561352" y="1909927"/>
                  </a:lnTo>
                  <a:lnTo>
                    <a:pt x="562038" y="1912467"/>
                  </a:lnTo>
                  <a:lnTo>
                    <a:pt x="562038" y="1913737"/>
                  </a:lnTo>
                  <a:lnTo>
                    <a:pt x="563410" y="1913737"/>
                  </a:lnTo>
                  <a:lnTo>
                    <a:pt x="563410" y="1903577"/>
                  </a:lnTo>
                  <a:close/>
                </a:path>
                <a:path w="3075940" h="2738120">
                  <a:moveTo>
                    <a:pt x="563410" y="1040244"/>
                  </a:moveTo>
                  <a:lnTo>
                    <a:pt x="562038" y="1040244"/>
                  </a:lnTo>
                  <a:lnTo>
                    <a:pt x="561467" y="1046594"/>
                  </a:lnTo>
                  <a:lnTo>
                    <a:pt x="561352" y="1063104"/>
                  </a:lnTo>
                  <a:lnTo>
                    <a:pt x="562724" y="1063104"/>
                  </a:lnTo>
                  <a:lnTo>
                    <a:pt x="562724" y="1059294"/>
                  </a:lnTo>
                  <a:lnTo>
                    <a:pt x="563410" y="1058024"/>
                  </a:lnTo>
                  <a:lnTo>
                    <a:pt x="563410" y="1040244"/>
                  </a:lnTo>
                  <a:close/>
                </a:path>
                <a:path w="3075940" h="2738120">
                  <a:moveTo>
                    <a:pt x="564095" y="1078344"/>
                  </a:moveTo>
                  <a:lnTo>
                    <a:pt x="563410" y="1077074"/>
                  </a:lnTo>
                  <a:lnTo>
                    <a:pt x="562038" y="1077074"/>
                  </a:lnTo>
                  <a:lnTo>
                    <a:pt x="562038" y="1078344"/>
                  </a:lnTo>
                  <a:lnTo>
                    <a:pt x="562724" y="1078344"/>
                  </a:lnTo>
                  <a:lnTo>
                    <a:pt x="562724" y="1079614"/>
                  </a:lnTo>
                  <a:lnTo>
                    <a:pt x="562038" y="1079614"/>
                  </a:lnTo>
                  <a:lnTo>
                    <a:pt x="562038" y="1080884"/>
                  </a:lnTo>
                  <a:lnTo>
                    <a:pt x="561352" y="1082154"/>
                  </a:lnTo>
                  <a:lnTo>
                    <a:pt x="561352" y="1084694"/>
                  </a:lnTo>
                  <a:lnTo>
                    <a:pt x="560666" y="1085964"/>
                  </a:lnTo>
                  <a:lnTo>
                    <a:pt x="560666" y="1091044"/>
                  </a:lnTo>
                  <a:lnTo>
                    <a:pt x="559981" y="1092314"/>
                  </a:lnTo>
                  <a:lnTo>
                    <a:pt x="559981" y="1094854"/>
                  </a:lnTo>
                  <a:lnTo>
                    <a:pt x="559295" y="1096124"/>
                  </a:lnTo>
                  <a:lnTo>
                    <a:pt x="559295" y="1101204"/>
                  </a:lnTo>
                  <a:lnTo>
                    <a:pt x="558609" y="1102474"/>
                  </a:lnTo>
                  <a:lnTo>
                    <a:pt x="558609" y="1107554"/>
                  </a:lnTo>
                  <a:lnTo>
                    <a:pt x="557923" y="1112634"/>
                  </a:lnTo>
                  <a:lnTo>
                    <a:pt x="557923" y="1118984"/>
                  </a:lnTo>
                  <a:lnTo>
                    <a:pt x="559295" y="1118984"/>
                  </a:lnTo>
                  <a:lnTo>
                    <a:pt x="559295" y="1113904"/>
                  </a:lnTo>
                  <a:lnTo>
                    <a:pt x="560666" y="1107554"/>
                  </a:lnTo>
                  <a:lnTo>
                    <a:pt x="560666" y="1105014"/>
                  </a:lnTo>
                  <a:lnTo>
                    <a:pt x="561352" y="1102474"/>
                  </a:lnTo>
                  <a:lnTo>
                    <a:pt x="561352" y="1101204"/>
                  </a:lnTo>
                  <a:lnTo>
                    <a:pt x="562038" y="1097394"/>
                  </a:lnTo>
                  <a:lnTo>
                    <a:pt x="562724" y="1096124"/>
                  </a:lnTo>
                  <a:lnTo>
                    <a:pt x="562800" y="1091044"/>
                  </a:lnTo>
                  <a:lnTo>
                    <a:pt x="563410" y="1082154"/>
                  </a:lnTo>
                  <a:lnTo>
                    <a:pt x="564095" y="1079614"/>
                  </a:lnTo>
                  <a:lnTo>
                    <a:pt x="564095" y="1078344"/>
                  </a:lnTo>
                  <a:close/>
                </a:path>
                <a:path w="3075940" h="2738120">
                  <a:moveTo>
                    <a:pt x="565467" y="1570837"/>
                  </a:moveTo>
                  <a:lnTo>
                    <a:pt x="564781" y="1565757"/>
                  </a:lnTo>
                  <a:lnTo>
                    <a:pt x="564095" y="1561947"/>
                  </a:lnTo>
                  <a:lnTo>
                    <a:pt x="562038" y="1559407"/>
                  </a:lnTo>
                  <a:lnTo>
                    <a:pt x="559981" y="1559407"/>
                  </a:lnTo>
                  <a:lnTo>
                    <a:pt x="562038" y="1563217"/>
                  </a:lnTo>
                  <a:lnTo>
                    <a:pt x="562038" y="1564487"/>
                  </a:lnTo>
                  <a:lnTo>
                    <a:pt x="562724" y="1565757"/>
                  </a:lnTo>
                  <a:lnTo>
                    <a:pt x="562724" y="1598777"/>
                  </a:lnTo>
                  <a:lnTo>
                    <a:pt x="564095" y="1598777"/>
                  </a:lnTo>
                  <a:lnTo>
                    <a:pt x="564095" y="1593697"/>
                  </a:lnTo>
                  <a:lnTo>
                    <a:pt x="564781" y="1589887"/>
                  </a:lnTo>
                  <a:lnTo>
                    <a:pt x="564781" y="1587347"/>
                  </a:lnTo>
                  <a:lnTo>
                    <a:pt x="565467" y="1584807"/>
                  </a:lnTo>
                  <a:lnTo>
                    <a:pt x="565467" y="1570837"/>
                  </a:lnTo>
                  <a:close/>
                </a:path>
                <a:path w="3075940" h="2738120">
                  <a:moveTo>
                    <a:pt x="565467" y="1116444"/>
                  </a:moveTo>
                  <a:lnTo>
                    <a:pt x="564781" y="1113904"/>
                  </a:lnTo>
                  <a:lnTo>
                    <a:pt x="564781" y="1110094"/>
                  </a:lnTo>
                  <a:lnTo>
                    <a:pt x="563410" y="1110094"/>
                  </a:lnTo>
                  <a:lnTo>
                    <a:pt x="562724" y="1111364"/>
                  </a:lnTo>
                  <a:lnTo>
                    <a:pt x="562724" y="1132954"/>
                  </a:lnTo>
                  <a:lnTo>
                    <a:pt x="563410" y="1136764"/>
                  </a:lnTo>
                  <a:lnTo>
                    <a:pt x="563410" y="1143114"/>
                  </a:lnTo>
                  <a:lnTo>
                    <a:pt x="564781" y="1143114"/>
                  </a:lnTo>
                  <a:lnTo>
                    <a:pt x="564781" y="1136764"/>
                  </a:lnTo>
                  <a:lnTo>
                    <a:pt x="565467" y="1134224"/>
                  </a:lnTo>
                  <a:lnTo>
                    <a:pt x="565467" y="1116444"/>
                  </a:lnTo>
                  <a:close/>
                </a:path>
                <a:path w="3075940" h="2738120">
                  <a:moveTo>
                    <a:pt x="565467" y="78740"/>
                  </a:moveTo>
                  <a:lnTo>
                    <a:pt x="563410" y="78740"/>
                  </a:lnTo>
                  <a:lnTo>
                    <a:pt x="562724" y="82550"/>
                  </a:lnTo>
                  <a:lnTo>
                    <a:pt x="559295" y="91440"/>
                  </a:lnTo>
                  <a:lnTo>
                    <a:pt x="557923" y="93980"/>
                  </a:lnTo>
                  <a:lnTo>
                    <a:pt x="557923" y="95250"/>
                  </a:lnTo>
                  <a:lnTo>
                    <a:pt x="556552" y="97790"/>
                  </a:lnTo>
                  <a:lnTo>
                    <a:pt x="555180" y="101600"/>
                  </a:lnTo>
                  <a:lnTo>
                    <a:pt x="554494" y="104140"/>
                  </a:lnTo>
                  <a:lnTo>
                    <a:pt x="553123" y="107950"/>
                  </a:lnTo>
                  <a:lnTo>
                    <a:pt x="552437" y="111760"/>
                  </a:lnTo>
                  <a:lnTo>
                    <a:pt x="551065" y="114300"/>
                  </a:lnTo>
                  <a:lnTo>
                    <a:pt x="551751" y="115570"/>
                  </a:lnTo>
                  <a:lnTo>
                    <a:pt x="552437" y="115570"/>
                  </a:lnTo>
                  <a:lnTo>
                    <a:pt x="555180" y="110490"/>
                  </a:lnTo>
                  <a:lnTo>
                    <a:pt x="557237" y="105410"/>
                  </a:lnTo>
                  <a:lnTo>
                    <a:pt x="558609" y="101600"/>
                  </a:lnTo>
                  <a:lnTo>
                    <a:pt x="559981" y="99060"/>
                  </a:lnTo>
                  <a:lnTo>
                    <a:pt x="560666" y="96520"/>
                  </a:lnTo>
                  <a:lnTo>
                    <a:pt x="561352" y="95250"/>
                  </a:lnTo>
                  <a:lnTo>
                    <a:pt x="562038" y="92710"/>
                  </a:lnTo>
                  <a:lnTo>
                    <a:pt x="562038" y="91440"/>
                  </a:lnTo>
                  <a:lnTo>
                    <a:pt x="563410" y="88900"/>
                  </a:lnTo>
                  <a:lnTo>
                    <a:pt x="563410" y="87630"/>
                  </a:lnTo>
                  <a:lnTo>
                    <a:pt x="564095" y="86360"/>
                  </a:lnTo>
                  <a:lnTo>
                    <a:pt x="564095" y="85090"/>
                  </a:lnTo>
                  <a:lnTo>
                    <a:pt x="564781" y="83820"/>
                  </a:lnTo>
                  <a:lnTo>
                    <a:pt x="565467" y="81280"/>
                  </a:lnTo>
                  <a:lnTo>
                    <a:pt x="565467" y="78740"/>
                  </a:lnTo>
                  <a:close/>
                </a:path>
                <a:path w="3075940" h="2738120">
                  <a:moveTo>
                    <a:pt x="566153" y="1188834"/>
                  </a:moveTo>
                  <a:lnTo>
                    <a:pt x="565467" y="1188834"/>
                  </a:lnTo>
                  <a:lnTo>
                    <a:pt x="565467" y="1186294"/>
                  </a:lnTo>
                  <a:lnTo>
                    <a:pt x="564095" y="1186294"/>
                  </a:lnTo>
                  <a:lnTo>
                    <a:pt x="564095" y="1187564"/>
                  </a:lnTo>
                  <a:lnTo>
                    <a:pt x="563410" y="1191374"/>
                  </a:lnTo>
                  <a:lnTo>
                    <a:pt x="563410" y="1195184"/>
                  </a:lnTo>
                  <a:lnTo>
                    <a:pt x="564095" y="1197724"/>
                  </a:lnTo>
                  <a:lnTo>
                    <a:pt x="564095" y="1198994"/>
                  </a:lnTo>
                  <a:lnTo>
                    <a:pt x="566153" y="1198994"/>
                  </a:lnTo>
                  <a:lnTo>
                    <a:pt x="566153" y="1188834"/>
                  </a:lnTo>
                  <a:close/>
                </a:path>
                <a:path w="3075940" h="2738120">
                  <a:moveTo>
                    <a:pt x="566839" y="1767687"/>
                  </a:moveTo>
                  <a:lnTo>
                    <a:pt x="566153" y="1762607"/>
                  </a:lnTo>
                  <a:lnTo>
                    <a:pt x="566153" y="1741017"/>
                  </a:lnTo>
                  <a:lnTo>
                    <a:pt x="565467" y="1739747"/>
                  </a:lnTo>
                  <a:lnTo>
                    <a:pt x="565467" y="1730857"/>
                  </a:lnTo>
                  <a:lnTo>
                    <a:pt x="564095" y="1729587"/>
                  </a:lnTo>
                  <a:lnTo>
                    <a:pt x="563410" y="1729587"/>
                  </a:lnTo>
                  <a:lnTo>
                    <a:pt x="563410" y="1756257"/>
                  </a:lnTo>
                  <a:lnTo>
                    <a:pt x="564095" y="1758797"/>
                  </a:lnTo>
                  <a:lnTo>
                    <a:pt x="564095" y="1761337"/>
                  </a:lnTo>
                  <a:lnTo>
                    <a:pt x="564781" y="1765147"/>
                  </a:lnTo>
                  <a:lnTo>
                    <a:pt x="564781" y="1768957"/>
                  </a:lnTo>
                  <a:lnTo>
                    <a:pt x="565467" y="1774037"/>
                  </a:lnTo>
                  <a:lnTo>
                    <a:pt x="566839" y="1774037"/>
                  </a:lnTo>
                  <a:lnTo>
                    <a:pt x="566839" y="1767687"/>
                  </a:lnTo>
                  <a:close/>
                </a:path>
                <a:path w="3075940" h="2738120">
                  <a:moveTo>
                    <a:pt x="568883" y="1617827"/>
                  </a:moveTo>
                  <a:lnTo>
                    <a:pt x="567512" y="1617827"/>
                  </a:lnTo>
                  <a:lnTo>
                    <a:pt x="566839" y="1619097"/>
                  </a:lnTo>
                  <a:lnTo>
                    <a:pt x="566839" y="1620367"/>
                  </a:lnTo>
                  <a:lnTo>
                    <a:pt x="567512" y="1620367"/>
                  </a:lnTo>
                  <a:lnTo>
                    <a:pt x="567512" y="1622907"/>
                  </a:lnTo>
                  <a:lnTo>
                    <a:pt x="566839" y="1624177"/>
                  </a:lnTo>
                  <a:lnTo>
                    <a:pt x="566839" y="1635607"/>
                  </a:lnTo>
                  <a:lnTo>
                    <a:pt x="567512" y="1639417"/>
                  </a:lnTo>
                  <a:lnTo>
                    <a:pt x="567512" y="1643227"/>
                  </a:lnTo>
                  <a:lnTo>
                    <a:pt x="568883" y="1643227"/>
                  </a:lnTo>
                  <a:lnTo>
                    <a:pt x="568883" y="1617827"/>
                  </a:lnTo>
                  <a:close/>
                </a:path>
                <a:path w="3075940" h="2738120">
                  <a:moveTo>
                    <a:pt x="569569" y="1013574"/>
                  </a:moveTo>
                  <a:lnTo>
                    <a:pt x="568198" y="1013574"/>
                  </a:lnTo>
                  <a:lnTo>
                    <a:pt x="568198" y="1014844"/>
                  </a:lnTo>
                  <a:lnTo>
                    <a:pt x="567512" y="1016114"/>
                  </a:lnTo>
                  <a:lnTo>
                    <a:pt x="567512" y="1025004"/>
                  </a:lnTo>
                  <a:lnTo>
                    <a:pt x="568198" y="1026274"/>
                  </a:lnTo>
                  <a:lnTo>
                    <a:pt x="566839" y="1028814"/>
                  </a:lnTo>
                  <a:lnTo>
                    <a:pt x="568883" y="1028814"/>
                  </a:lnTo>
                  <a:lnTo>
                    <a:pt x="569569" y="1022464"/>
                  </a:lnTo>
                  <a:lnTo>
                    <a:pt x="569569" y="1013574"/>
                  </a:lnTo>
                  <a:close/>
                </a:path>
                <a:path w="3075940" h="2738120">
                  <a:moveTo>
                    <a:pt x="569988" y="2411679"/>
                  </a:moveTo>
                  <a:lnTo>
                    <a:pt x="568883" y="2405570"/>
                  </a:lnTo>
                  <a:lnTo>
                    <a:pt x="568883" y="2404300"/>
                  </a:lnTo>
                  <a:lnTo>
                    <a:pt x="568198" y="2401760"/>
                  </a:lnTo>
                  <a:lnTo>
                    <a:pt x="568198" y="2396680"/>
                  </a:lnTo>
                  <a:lnTo>
                    <a:pt x="567512" y="2396680"/>
                  </a:lnTo>
                  <a:lnTo>
                    <a:pt x="567512" y="2394140"/>
                  </a:lnTo>
                  <a:lnTo>
                    <a:pt x="566839" y="2392870"/>
                  </a:lnTo>
                  <a:lnTo>
                    <a:pt x="564781" y="2386520"/>
                  </a:lnTo>
                  <a:lnTo>
                    <a:pt x="564781" y="2385250"/>
                  </a:lnTo>
                  <a:lnTo>
                    <a:pt x="563410" y="2385250"/>
                  </a:lnTo>
                  <a:lnTo>
                    <a:pt x="563410" y="2386520"/>
                  </a:lnTo>
                  <a:lnTo>
                    <a:pt x="564781" y="2396680"/>
                  </a:lnTo>
                  <a:lnTo>
                    <a:pt x="564781" y="2399220"/>
                  </a:lnTo>
                  <a:lnTo>
                    <a:pt x="565467" y="2399220"/>
                  </a:lnTo>
                  <a:lnTo>
                    <a:pt x="565467" y="2400490"/>
                  </a:lnTo>
                  <a:lnTo>
                    <a:pt x="566153" y="2403030"/>
                  </a:lnTo>
                  <a:lnTo>
                    <a:pt x="566153" y="2404300"/>
                  </a:lnTo>
                  <a:lnTo>
                    <a:pt x="566839" y="2408110"/>
                  </a:lnTo>
                  <a:lnTo>
                    <a:pt x="567982" y="2412377"/>
                  </a:lnTo>
                  <a:lnTo>
                    <a:pt x="569988" y="2411679"/>
                  </a:lnTo>
                  <a:close/>
                </a:path>
                <a:path w="3075940" h="2738120">
                  <a:moveTo>
                    <a:pt x="571627" y="1904847"/>
                  </a:moveTo>
                  <a:lnTo>
                    <a:pt x="570941" y="1898497"/>
                  </a:lnTo>
                  <a:lnTo>
                    <a:pt x="570826" y="1888337"/>
                  </a:lnTo>
                  <a:lnTo>
                    <a:pt x="570369" y="1883257"/>
                  </a:lnTo>
                  <a:lnTo>
                    <a:pt x="570255" y="1876907"/>
                  </a:lnTo>
                  <a:lnTo>
                    <a:pt x="569569" y="1871827"/>
                  </a:lnTo>
                  <a:lnTo>
                    <a:pt x="569569" y="1864207"/>
                  </a:lnTo>
                  <a:lnTo>
                    <a:pt x="568883" y="1860397"/>
                  </a:lnTo>
                  <a:lnTo>
                    <a:pt x="568883" y="1855317"/>
                  </a:lnTo>
                  <a:lnTo>
                    <a:pt x="568198" y="1852777"/>
                  </a:lnTo>
                  <a:lnTo>
                    <a:pt x="568198" y="1848967"/>
                  </a:lnTo>
                  <a:lnTo>
                    <a:pt x="566839" y="1838807"/>
                  </a:lnTo>
                  <a:lnTo>
                    <a:pt x="566839" y="1831187"/>
                  </a:lnTo>
                  <a:lnTo>
                    <a:pt x="565467" y="1831187"/>
                  </a:lnTo>
                  <a:lnTo>
                    <a:pt x="565556" y="1841347"/>
                  </a:lnTo>
                  <a:lnTo>
                    <a:pt x="566051" y="1847697"/>
                  </a:lnTo>
                  <a:lnTo>
                    <a:pt x="565975" y="1850237"/>
                  </a:lnTo>
                  <a:lnTo>
                    <a:pt x="565467" y="1854047"/>
                  </a:lnTo>
                  <a:lnTo>
                    <a:pt x="565467" y="1857857"/>
                  </a:lnTo>
                  <a:lnTo>
                    <a:pt x="566153" y="1861667"/>
                  </a:lnTo>
                  <a:lnTo>
                    <a:pt x="566153" y="1865477"/>
                  </a:lnTo>
                  <a:lnTo>
                    <a:pt x="566839" y="1869287"/>
                  </a:lnTo>
                  <a:lnTo>
                    <a:pt x="566839" y="1876907"/>
                  </a:lnTo>
                  <a:lnTo>
                    <a:pt x="567512" y="1881987"/>
                  </a:lnTo>
                  <a:lnTo>
                    <a:pt x="568198" y="1885797"/>
                  </a:lnTo>
                  <a:lnTo>
                    <a:pt x="570255" y="1904847"/>
                  </a:lnTo>
                  <a:lnTo>
                    <a:pt x="570255" y="1906117"/>
                  </a:lnTo>
                  <a:lnTo>
                    <a:pt x="571627" y="1906117"/>
                  </a:lnTo>
                  <a:lnTo>
                    <a:pt x="571627" y="1904847"/>
                  </a:lnTo>
                  <a:close/>
                </a:path>
                <a:path w="3075940" h="2738120">
                  <a:moveTo>
                    <a:pt x="571627" y="1509877"/>
                  </a:moveTo>
                  <a:lnTo>
                    <a:pt x="571550" y="1507337"/>
                  </a:lnTo>
                  <a:lnTo>
                    <a:pt x="571220" y="1502257"/>
                  </a:lnTo>
                  <a:lnTo>
                    <a:pt x="570661" y="1489557"/>
                  </a:lnTo>
                  <a:lnTo>
                    <a:pt x="570344" y="1484477"/>
                  </a:lnTo>
                  <a:lnTo>
                    <a:pt x="570255" y="1476857"/>
                  </a:lnTo>
                  <a:lnTo>
                    <a:pt x="569569" y="1471777"/>
                  </a:lnTo>
                  <a:lnTo>
                    <a:pt x="569569" y="1462887"/>
                  </a:lnTo>
                  <a:lnTo>
                    <a:pt x="568883" y="1457807"/>
                  </a:lnTo>
                  <a:lnTo>
                    <a:pt x="568883" y="1452727"/>
                  </a:lnTo>
                  <a:lnTo>
                    <a:pt x="568198" y="1450187"/>
                  </a:lnTo>
                  <a:lnTo>
                    <a:pt x="568109" y="1446377"/>
                  </a:lnTo>
                  <a:lnTo>
                    <a:pt x="566928" y="1429867"/>
                  </a:lnTo>
                  <a:lnTo>
                    <a:pt x="566839" y="1426057"/>
                  </a:lnTo>
                  <a:lnTo>
                    <a:pt x="565467" y="1422247"/>
                  </a:lnTo>
                  <a:lnTo>
                    <a:pt x="564781" y="1420977"/>
                  </a:lnTo>
                  <a:lnTo>
                    <a:pt x="564781" y="1419707"/>
                  </a:lnTo>
                  <a:lnTo>
                    <a:pt x="565467" y="1418437"/>
                  </a:lnTo>
                  <a:lnTo>
                    <a:pt x="562724" y="1418437"/>
                  </a:lnTo>
                  <a:lnTo>
                    <a:pt x="562724" y="1422247"/>
                  </a:lnTo>
                  <a:lnTo>
                    <a:pt x="564095" y="1426057"/>
                  </a:lnTo>
                  <a:lnTo>
                    <a:pt x="564095" y="1436217"/>
                  </a:lnTo>
                  <a:lnTo>
                    <a:pt x="564781" y="1440027"/>
                  </a:lnTo>
                  <a:lnTo>
                    <a:pt x="564781" y="1445107"/>
                  </a:lnTo>
                  <a:lnTo>
                    <a:pt x="565467" y="1447647"/>
                  </a:lnTo>
                  <a:lnTo>
                    <a:pt x="565467" y="1451457"/>
                  </a:lnTo>
                  <a:lnTo>
                    <a:pt x="566153" y="1455267"/>
                  </a:lnTo>
                  <a:lnTo>
                    <a:pt x="566153" y="1464157"/>
                  </a:lnTo>
                  <a:lnTo>
                    <a:pt x="566839" y="1467967"/>
                  </a:lnTo>
                  <a:lnTo>
                    <a:pt x="566839" y="1471777"/>
                  </a:lnTo>
                  <a:lnTo>
                    <a:pt x="567016" y="1474317"/>
                  </a:lnTo>
                  <a:lnTo>
                    <a:pt x="568286" y="1490827"/>
                  </a:lnTo>
                  <a:lnTo>
                    <a:pt x="569239" y="1499717"/>
                  </a:lnTo>
                  <a:lnTo>
                    <a:pt x="570255" y="1508607"/>
                  </a:lnTo>
                  <a:lnTo>
                    <a:pt x="570255" y="1509877"/>
                  </a:lnTo>
                  <a:lnTo>
                    <a:pt x="571627" y="1509877"/>
                  </a:lnTo>
                  <a:close/>
                </a:path>
                <a:path w="3075940" h="2738120">
                  <a:moveTo>
                    <a:pt x="571627" y="1182484"/>
                  </a:moveTo>
                  <a:lnTo>
                    <a:pt x="570941" y="1179944"/>
                  </a:lnTo>
                  <a:lnTo>
                    <a:pt x="570357" y="1172324"/>
                  </a:lnTo>
                  <a:lnTo>
                    <a:pt x="570255" y="1162164"/>
                  </a:lnTo>
                  <a:lnTo>
                    <a:pt x="570941" y="1159624"/>
                  </a:lnTo>
                  <a:lnTo>
                    <a:pt x="569569" y="1159624"/>
                  </a:lnTo>
                  <a:lnTo>
                    <a:pt x="568198" y="1164704"/>
                  </a:lnTo>
                  <a:lnTo>
                    <a:pt x="568198" y="1174864"/>
                  </a:lnTo>
                  <a:lnTo>
                    <a:pt x="567512" y="1174864"/>
                  </a:lnTo>
                  <a:lnTo>
                    <a:pt x="568198" y="1176134"/>
                  </a:lnTo>
                  <a:lnTo>
                    <a:pt x="568198" y="1177404"/>
                  </a:lnTo>
                  <a:lnTo>
                    <a:pt x="570255" y="1188834"/>
                  </a:lnTo>
                  <a:lnTo>
                    <a:pt x="571627" y="1188834"/>
                  </a:lnTo>
                  <a:lnTo>
                    <a:pt x="571627" y="1182484"/>
                  </a:lnTo>
                  <a:close/>
                </a:path>
                <a:path w="3075940" h="2738120">
                  <a:moveTo>
                    <a:pt x="571627" y="1127874"/>
                  </a:moveTo>
                  <a:lnTo>
                    <a:pt x="570941" y="1121524"/>
                  </a:lnTo>
                  <a:lnTo>
                    <a:pt x="570255" y="1117714"/>
                  </a:lnTo>
                  <a:lnTo>
                    <a:pt x="568883" y="1117714"/>
                  </a:lnTo>
                  <a:lnTo>
                    <a:pt x="568883" y="1138034"/>
                  </a:lnTo>
                  <a:lnTo>
                    <a:pt x="569569" y="1140574"/>
                  </a:lnTo>
                  <a:lnTo>
                    <a:pt x="569569" y="1143114"/>
                  </a:lnTo>
                  <a:lnTo>
                    <a:pt x="570255" y="1146924"/>
                  </a:lnTo>
                  <a:lnTo>
                    <a:pt x="570255" y="1149464"/>
                  </a:lnTo>
                  <a:lnTo>
                    <a:pt x="571627" y="1149464"/>
                  </a:lnTo>
                  <a:lnTo>
                    <a:pt x="571627" y="1127874"/>
                  </a:lnTo>
                  <a:close/>
                </a:path>
                <a:path w="3075940" h="2738120">
                  <a:moveTo>
                    <a:pt x="572312" y="2273490"/>
                  </a:moveTo>
                  <a:lnTo>
                    <a:pt x="570255" y="2273490"/>
                  </a:lnTo>
                  <a:lnTo>
                    <a:pt x="570255" y="2274760"/>
                  </a:lnTo>
                  <a:lnTo>
                    <a:pt x="569569" y="2276030"/>
                  </a:lnTo>
                  <a:lnTo>
                    <a:pt x="569569" y="2278570"/>
                  </a:lnTo>
                  <a:lnTo>
                    <a:pt x="568883" y="2284920"/>
                  </a:lnTo>
                  <a:lnTo>
                    <a:pt x="569506" y="2296350"/>
                  </a:lnTo>
                  <a:lnTo>
                    <a:pt x="569442" y="2312860"/>
                  </a:lnTo>
                  <a:lnTo>
                    <a:pt x="568883" y="2317940"/>
                  </a:lnTo>
                  <a:lnTo>
                    <a:pt x="568883" y="2372550"/>
                  </a:lnTo>
                  <a:lnTo>
                    <a:pt x="570255" y="2372550"/>
                  </a:lnTo>
                  <a:lnTo>
                    <a:pt x="570293" y="2362390"/>
                  </a:lnTo>
                  <a:lnTo>
                    <a:pt x="570407" y="2354770"/>
                  </a:lnTo>
                  <a:lnTo>
                    <a:pt x="570509" y="2350960"/>
                  </a:lnTo>
                  <a:lnTo>
                    <a:pt x="570611" y="2348420"/>
                  </a:lnTo>
                  <a:lnTo>
                    <a:pt x="570941" y="2342070"/>
                  </a:lnTo>
                  <a:lnTo>
                    <a:pt x="571055" y="2326830"/>
                  </a:lnTo>
                  <a:lnTo>
                    <a:pt x="571512" y="2321750"/>
                  </a:lnTo>
                  <a:lnTo>
                    <a:pt x="571538" y="2296350"/>
                  </a:lnTo>
                  <a:lnTo>
                    <a:pt x="571042" y="2290000"/>
                  </a:lnTo>
                  <a:lnTo>
                    <a:pt x="570941" y="2274760"/>
                  </a:lnTo>
                  <a:lnTo>
                    <a:pt x="572312" y="2274760"/>
                  </a:lnTo>
                  <a:lnTo>
                    <a:pt x="572312" y="2273490"/>
                  </a:lnTo>
                  <a:close/>
                </a:path>
                <a:path w="3075940" h="2738120">
                  <a:moveTo>
                    <a:pt x="572312" y="1068184"/>
                  </a:moveTo>
                  <a:lnTo>
                    <a:pt x="571627" y="1066914"/>
                  </a:lnTo>
                  <a:lnTo>
                    <a:pt x="571627" y="1065644"/>
                  </a:lnTo>
                  <a:lnTo>
                    <a:pt x="570255" y="1065644"/>
                  </a:lnTo>
                  <a:lnTo>
                    <a:pt x="570255" y="1066914"/>
                  </a:lnTo>
                  <a:lnTo>
                    <a:pt x="569569" y="1066914"/>
                  </a:lnTo>
                  <a:lnTo>
                    <a:pt x="569569" y="1080884"/>
                  </a:lnTo>
                  <a:lnTo>
                    <a:pt x="570255" y="1083424"/>
                  </a:lnTo>
                  <a:lnTo>
                    <a:pt x="570255" y="1084694"/>
                  </a:lnTo>
                  <a:lnTo>
                    <a:pt x="571627" y="1084694"/>
                  </a:lnTo>
                  <a:lnTo>
                    <a:pt x="571741" y="1082154"/>
                  </a:lnTo>
                  <a:lnTo>
                    <a:pt x="572198" y="1077074"/>
                  </a:lnTo>
                  <a:lnTo>
                    <a:pt x="572312" y="1068184"/>
                  </a:lnTo>
                  <a:close/>
                </a:path>
                <a:path w="3075940" h="2738120">
                  <a:moveTo>
                    <a:pt x="575056" y="2225230"/>
                  </a:moveTo>
                  <a:lnTo>
                    <a:pt x="573684" y="2225230"/>
                  </a:lnTo>
                  <a:lnTo>
                    <a:pt x="573684" y="2226500"/>
                  </a:lnTo>
                  <a:lnTo>
                    <a:pt x="572312" y="2227770"/>
                  </a:lnTo>
                  <a:lnTo>
                    <a:pt x="572312" y="2230310"/>
                  </a:lnTo>
                  <a:lnTo>
                    <a:pt x="571627" y="2230310"/>
                  </a:lnTo>
                  <a:lnTo>
                    <a:pt x="571627" y="2234120"/>
                  </a:lnTo>
                  <a:lnTo>
                    <a:pt x="570941" y="2235390"/>
                  </a:lnTo>
                  <a:lnTo>
                    <a:pt x="570941" y="2237930"/>
                  </a:lnTo>
                  <a:lnTo>
                    <a:pt x="570255" y="2240470"/>
                  </a:lnTo>
                  <a:lnTo>
                    <a:pt x="570255" y="2256980"/>
                  </a:lnTo>
                  <a:lnTo>
                    <a:pt x="569569" y="2262060"/>
                  </a:lnTo>
                  <a:lnTo>
                    <a:pt x="570941" y="2262060"/>
                  </a:lnTo>
                  <a:lnTo>
                    <a:pt x="570941" y="2258250"/>
                  </a:lnTo>
                  <a:lnTo>
                    <a:pt x="571627" y="2254440"/>
                  </a:lnTo>
                  <a:lnTo>
                    <a:pt x="571627" y="2251900"/>
                  </a:lnTo>
                  <a:lnTo>
                    <a:pt x="572998" y="2249360"/>
                  </a:lnTo>
                  <a:lnTo>
                    <a:pt x="572998" y="2248090"/>
                  </a:lnTo>
                  <a:lnTo>
                    <a:pt x="573684" y="2245550"/>
                  </a:lnTo>
                  <a:lnTo>
                    <a:pt x="573760" y="2241740"/>
                  </a:lnTo>
                  <a:lnTo>
                    <a:pt x="574306" y="2231580"/>
                  </a:lnTo>
                  <a:lnTo>
                    <a:pt x="574370" y="2229040"/>
                  </a:lnTo>
                  <a:lnTo>
                    <a:pt x="575056" y="2227770"/>
                  </a:lnTo>
                  <a:lnTo>
                    <a:pt x="575056" y="2225230"/>
                  </a:lnTo>
                  <a:close/>
                </a:path>
                <a:path w="3075940" h="2738120">
                  <a:moveTo>
                    <a:pt x="575741" y="1688947"/>
                  </a:moveTo>
                  <a:lnTo>
                    <a:pt x="575652" y="1685137"/>
                  </a:lnTo>
                  <a:lnTo>
                    <a:pt x="575386" y="1677517"/>
                  </a:lnTo>
                  <a:lnTo>
                    <a:pt x="575284" y="1673707"/>
                  </a:lnTo>
                  <a:lnTo>
                    <a:pt x="574776" y="1650847"/>
                  </a:lnTo>
                  <a:lnTo>
                    <a:pt x="574408" y="1639417"/>
                  </a:lnTo>
                  <a:lnTo>
                    <a:pt x="574192" y="1627987"/>
                  </a:lnTo>
                  <a:lnTo>
                    <a:pt x="573798" y="1614017"/>
                  </a:lnTo>
                  <a:lnTo>
                    <a:pt x="573684" y="1598777"/>
                  </a:lnTo>
                  <a:lnTo>
                    <a:pt x="572998" y="1591157"/>
                  </a:lnTo>
                  <a:lnTo>
                    <a:pt x="572935" y="1582267"/>
                  </a:lnTo>
                  <a:lnTo>
                    <a:pt x="572592" y="1575917"/>
                  </a:lnTo>
                  <a:lnTo>
                    <a:pt x="572033" y="1559407"/>
                  </a:lnTo>
                  <a:lnTo>
                    <a:pt x="571830" y="1555597"/>
                  </a:lnTo>
                  <a:lnTo>
                    <a:pt x="570255" y="1521307"/>
                  </a:lnTo>
                  <a:lnTo>
                    <a:pt x="569569" y="1516227"/>
                  </a:lnTo>
                  <a:lnTo>
                    <a:pt x="569569" y="1512417"/>
                  </a:lnTo>
                  <a:lnTo>
                    <a:pt x="568198" y="1512417"/>
                  </a:lnTo>
                  <a:lnTo>
                    <a:pt x="568312" y="1526387"/>
                  </a:lnTo>
                  <a:lnTo>
                    <a:pt x="568883" y="1551787"/>
                  </a:lnTo>
                  <a:lnTo>
                    <a:pt x="569290" y="1559407"/>
                  </a:lnTo>
                  <a:lnTo>
                    <a:pt x="569849" y="1575917"/>
                  </a:lnTo>
                  <a:lnTo>
                    <a:pt x="570191" y="1582267"/>
                  </a:lnTo>
                  <a:lnTo>
                    <a:pt x="570255" y="1591157"/>
                  </a:lnTo>
                  <a:lnTo>
                    <a:pt x="570941" y="1598777"/>
                  </a:lnTo>
                  <a:lnTo>
                    <a:pt x="571017" y="1607667"/>
                  </a:lnTo>
                  <a:lnTo>
                    <a:pt x="571398" y="1615287"/>
                  </a:lnTo>
                  <a:lnTo>
                    <a:pt x="571906" y="1630527"/>
                  </a:lnTo>
                  <a:lnTo>
                    <a:pt x="572363" y="1639417"/>
                  </a:lnTo>
                  <a:lnTo>
                    <a:pt x="574268" y="1685137"/>
                  </a:lnTo>
                  <a:lnTo>
                    <a:pt x="574370" y="1688947"/>
                  </a:lnTo>
                  <a:lnTo>
                    <a:pt x="575741" y="1688947"/>
                  </a:lnTo>
                  <a:close/>
                </a:path>
                <a:path w="3075940" h="2738120">
                  <a:moveTo>
                    <a:pt x="576427" y="1869287"/>
                  </a:moveTo>
                  <a:lnTo>
                    <a:pt x="575741" y="1866747"/>
                  </a:lnTo>
                  <a:lnTo>
                    <a:pt x="575741" y="1859127"/>
                  </a:lnTo>
                  <a:lnTo>
                    <a:pt x="573684" y="1859127"/>
                  </a:lnTo>
                  <a:lnTo>
                    <a:pt x="573684" y="1860397"/>
                  </a:lnTo>
                  <a:lnTo>
                    <a:pt x="572998" y="1860397"/>
                  </a:lnTo>
                  <a:lnTo>
                    <a:pt x="572998" y="1871827"/>
                  </a:lnTo>
                  <a:lnTo>
                    <a:pt x="573684" y="1873097"/>
                  </a:lnTo>
                  <a:lnTo>
                    <a:pt x="573684" y="1876907"/>
                  </a:lnTo>
                  <a:lnTo>
                    <a:pt x="574370" y="1880717"/>
                  </a:lnTo>
                  <a:lnTo>
                    <a:pt x="574370" y="1884527"/>
                  </a:lnTo>
                  <a:lnTo>
                    <a:pt x="575056" y="1888337"/>
                  </a:lnTo>
                  <a:lnTo>
                    <a:pt x="575056" y="1889607"/>
                  </a:lnTo>
                  <a:lnTo>
                    <a:pt x="576427" y="1889607"/>
                  </a:lnTo>
                  <a:lnTo>
                    <a:pt x="576427" y="1869287"/>
                  </a:lnTo>
                  <a:close/>
                </a:path>
                <a:path w="3075940" h="2738120">
                  <a:moveTo>
                    <a:pt x="576427" y="1075804"/>
                  </a:moveTo>
                  <a:lnTo>
                    <a:pt x="575056" y="1070724"/>
                  </a:lnTo>
                  <a:lnTo>
                    <a:pt x="575056" y="1059294"/>
                  </a:lnTo>
                  <a:lnTo>
                    <a:pt x="574370" y="1059294"/>
                  </a:lnTo>
                  <a:lnTo>
                    <a:pt x="573684" y="1060564"/>
                  </a:lnTo>
                  <a:lnTo>
                    <a:pt x="573684" y="1070724"/>
                  </a:lnTo>
                  <a:lnTo>
                    <a:pt x="574370" y="1075804"/>
                  </a:lnTo>
                  <a:lnTo>
                    <a:pt x="574370" y="1117714"/>
                  </a:lnTo>
                  <a:lnTo>
                    <a:pt x="575056" y="1124064"/>
                  </a:lnTo>
                  <a:lnTo>
                    <a:pt x="575056" y="1130414"/>
                  </a:lnTo>
                  <a:lnTo>
                    <a:pt x="576427" y="1130414"/>
                  </a:lnTo>
                  <a:lnTo>
                    <a:pt x="576427" y="1075804"/>
                  </a:lnTo>
                  <a:close/>
                </a:path>
                <a:path w="3075940" h="2738120">
                  <a:moveTo>
                    <a:pt x="577113" y="1490827"/>
                  </a:moveTo>
                  <a:lnTo>
                    <a:pt x="577037" y="1484477"/>
                  </a:lnTo>
                  <a:lnTo>
                    <a:pt x="576922" y="1479397"/>
                  </a:lnTo>
                  <a:lnTo>
                    <a:pt x="576541" y="1467967"/>
                  </a:lnTo>
                  <a:lnTo>
                    <a:pt x="576427" y="1453997"/>
                  </a:lnTo>
                  <a:lnTo>
                    <a:pt x="575741" y="1450187"/>
                  </a:lnTo>
                  <a:lnTo>
                    <a:pt x="575741" y="1447647"/>
                  </a:lnTo>
                  <a:lnTo>
                    <a:pt x="575056" y="1445107"/>
                  </a:lnTo>
                  <a:lnTo>
                    <a:pt x="575056" y="1437487"/>
                  </a:lnTo>
                  <a:lnTo>
                    <a:pt x="574370" y="1434947"/>
                  </a:lnTo>
                  <a:lnTo>
                    <a:pt x="574370" y="1429867"/>
                  </a:lnTo>
                  <a:lnTo>
                    <a:pt x="573684" y="1427327"/>
                  </a:lnTo>
                  <a:lnTo>
                    <a:pt x="573684" y="1422247"/>
                  </a:lnTo>
                  <a:lnTo>
                    <a:pt x="574370" y="1419707"/>
                  </a:lnTo>
                  <a:lnTo>
                    <a:pt x="574370" y="1417167"/>
                  </a:lnTo>
                  <a:lnTo>
                    <a:pt x="573684" y="1415897"/>
                  </a:lnTo>
                  <a:lnTo>
                    <a:pt x="572312" y="1415897"/>
                  </a:lnTo>
                  <a:lnTo>
                    <a:pt x="571627" y="1417167"/>
                  </a:lnTo>
                  <a:lnTo>
                    <a:pt x="571627" y="1418437"/>
                  </a:lnTo>
                  <a:lnTo>
                    <a:pt x="572312" y="1418437"/>
                  </a:lnTo>
                  <a:lnTo>
                    <a:pt x="572312" y="1420977"/>
                  </a:lnTo>
                  <a:lnTo>
                    <a:pt x="571627" y="1423517"/>
                  </a:lnTo>
                  <a:lnTo>
                    <a:pt x="572312" y="1424787"/>
                  </a:lnTo>
                  <a:lnTo>
                    <a:pt x="572312" y="1428597"/>
                  </a:lnTo>
                  <a:lnTo>
                    <a:pt x="572998" y="1431137"/>
                  </a:lnTo>
                  <a:lnTo>
                    <a:pt x="573595" y="1446377"/>
                  </a:lnTo>
                  <a:lnTo>
                    <a:pt x="573684" y="1460347"/>
                  </a:lnTo>
                  <a:lnTo>
                    <a:pt x="574370" y="1464157"/>
                  </a:lnTo>
                  <a:lnTo>
                    <a:pt x="574370" y="1469237"/>
                  </a:lnTo>
                  <a:lnTo>
                    <a:pt x="575056" y="1475587"/>
                  </a:lnTo>
                  <a:lnTo>
                    <a:pt x="575056" y="1483207"/>
                  </a:lnTo>
                  <a:lnTo>
                    <a:pt x="575741" y="1489557"/>
                  </a:lnTo>
                  <a:lnTo>
                    <a:pt x="575741" y="1490827"/>
                  </a:lnTo>
                  <a:lnTo>
                    <a:pt x="577113" y="1490827"/>
                  </a:lnTo>
                  <a:close/>
                </a:path>
                <a:path w="3075940" h="2738120">
                  <a:moveTo>
                    <a:pt x="577113" y="1171054"/>
                  </a:moveTo>
                  <a:lnTo>
                    <a:pt x="576427" y="1169784"/>
                  </a:lnTo>
                  <a:lnTo>
                    <a:pt x="576427" y="1167244"/>
                  </a:lnTo>
                  <a:lnTo>
                    <a:pt x="575741" y="1165974"/>
                  </a:lnTo>
                  <a:lnTo>
                    <a:pt x="575741" y="1164704"/>
                  </a:lnTo>
                  <a:lnTo>
                    <a:pt x="574370" y="1159624"/>
                  </a:lnTo>
                  <a:lnTo>
                    <a:pt x="574370" y="1158354"/>
                  </a:lnTo>
                  <a:lnTo>
                    <a:pt x="572998" y="1158354"/>
                  </a:lnTo>
                  <a:lnTo>
                    <a:pt x="572998" y="1162164"/>
                  </a:lnTo>
                  <a:lnTo>
                    <a:pt x="573684" y="1165974"/>
                  </a:lnTo>
                  <a:lnTo>
                    <a:pt x="574370" y="1167244"/>
                  </a:lnTo>
                  <a:lnTo>
                    <a:pt x="574370" y="1176134"/>
                  </a:lnTo>
                  <a:lnTo>
                    <a:pt x="575056" y="1177404"/>
                  </a:lnTo>
                  <a:lnTo>
                    <a:pt x="575056" y="1182484"/>
                  </a:lnTo>
                  <a:lnTo>
                    <a:pt x="575741" y="1185024"/>
                  </a:lnTo>
                  <a:lnTo>
                    <a:pt x="575741" y="1188834"/>
                  </a:lnTo>
                  <a:lnTo>
                    <a:pt x="577113" y="1188834"/>
                  </a:lnTo>
                  <a:lnTo>
                    <a:pt x="577113" y="1171054"/>
                  </a:lnTo>
                  <a:close/>
                </a:path>
                <a:path w="3075940" h="2738120">
                  <a:moveTo>
                    <a:pt x="577113" y="19050"/>
                  </a:moveTo>
                  <a:lnTo>
                    <a:pt x="575741" y="17780"/>
                  </a:lnTo>
                  <a:lnTo>
                    <a:pt x="575056" y="17780"/>
                  </a:lnTo>
                  <a:lnTo>
                    <a:pt x="575056" y="19050"/>
                  </a:lnTo>
                  <a:lnTo>
                    <a:pt x="573684" y="21590"/>
                  </a:lnTo>
                  <a:lnTo>
                    <a:pt x="572312" y="25400"/>
                  </a:lnTo>
                  <a:lnTo>
                    <a:pt x="572312" y="26670"/>
                  </a:lnTo>
                  <a:lnTo>
                    <a:pt x="566839" y="39370"/>
                  </a:lnTo>
                  <a:lnTo>
                    <a:pt x="565467" y="41910"/>
                  </a:lnTo>
                  <a:lnTo>
                    <a:pt x="564095" y="45720"/>
                  </a:lnTo>
                  <a:lnTo>
                    <a:pt x="560666" y="52070"/>
                  </a:lnTo>
                  <a:lnTo>
                    <a:pt x="558609" y="57150"/>
                  </a:lnTo>
                  <a:lnTo>
                    <a:pt x="557237" y="60960"/>
                  </a:lnTo>
                  <a:lnTo>
                    <a:pt x="555180" y="66040"/>
                  </a:lnTo>
                  <a:lnTo>
                    <a:pt x="553123" y="72390"/>
                  </a:lnTo>
                  <a:lnTo>
                    <a:pt x="551065" y="76200"/>
                  </a:lnTo>
                  <a:lnTo>
                    <a:pt x="551065" y="77470"/>
                  </a:lnTo>
                  <a:lnTo>
                    <a:pt x="553123" y="77470"/>
                  </a:lnTo>
                  <a:lnTo>
                    <a:pt x="554494" y="74930"/>
                  </a:lnTo>
                  <a:lnTo>
                    <a:pt x="555180" y="72390"/>
                  </a:lnTo>
                  <a:lnTo>
                    <a:pt x="556552" y="69850"/>
                  </a:lnTo>
                  <a:lnTo>
                    <a:pt x="562038" y="57150"/>
                  </a:lnTo>
                  <a:lnTo>
                    <a:pt x="564781" y="52070"/>
                  </a:lnTo>
                  <a:lnTo>
                    <a:pt x="565467" y="49530"/>
                  </a:lnTo>
                  <a:lnTo>
                    <a:pt x="566839" y="48260"/>
                  </a:lnTo>
                  <a:lnTo>
                    <a:pt x="568198" y="43180"/>
                  </a:lnTo>
                  <a:lnTo>
                    <a:pt x="569569" y="41910"/>
                  </a:lnTo>
                  <a:lnTo>
                    <a:pt x="571627" y="35560"/>
                  </a:lnTo>
                  <a:lnTo>
                    <a:pt x="572998" y="33020"/>
                  </a:lnTo>
                  <a:lnTo>
                    <a:pt x="572998" y="31750"/>
                  </a:lnTo>
                  <a:lnTo>
                    <a:pt x="573684" y="31750"/>
                  </a:lnTo>
                  <a:lnTo>
                    <a:pt x="573684" y="30480"/>
                  </a:lnTo>
                  <a:lnTo>
                    <a:pt x="574370" y="29210"/>
                  </a:lnTo>
                  <a:lnTo>
                    <a:pt x="574370" y="27940"/>
                  </a:lnTo>
                  <a:lnTo>
                    <a:pt x="574827" y="26250"/>
                  </a:lnTo>
                  <a:lnTo>
                    <a:pt x="574370" y="25400"/>
                  </a:lnTo>
                  <a:lnTo>
                    <a:pt x="575741" y="21590"/>
                  </a:lnTo>
                  <a:lnTo>
                    <a:pt x="575741" y="20320"/>
                  </a:lnTo>
                  <a:lnTo>
                    <a:pt x="577113" y="20320"/>
                  </a:lnTo>
                  <a:lnTo>
                    <a:pt x="577113" y="19050"/>
                  </a:lnTo>
                  <a:close/>
                </a:path>
                <a:path w="3075940" h="2738120">
                  <a:moveTo>
                    <a:pt x="577799" y="1831187"/>
                  </a:moveTo>
                  <a:lnTo>
                    <a:pt x="577113" y="1824837"/>
                  </a:lnTo>
                  <a:lnTo>
                    <a:pt x="577113" y="1819757"/>
                  </a:lnTo>
                  <a:lnTo>
                    <a:pt x="576427" y="1813407"/>
                  </a:lnTo>
                  <a:lnTo>
                    <a:pt x="573798" y="1774037"/>
                  </a:lnTo>
                  <a:lnTo>
                    <a:pt x="573684" y="1767687"/>
                  </a:lnTo>
                  <a:lnTo>
                    <a:pt x="572998" y="1762607"/>
                  </a:lnTo>
                  <a:lnTo>
                    <a:pt x="572998" y="1753717"/>
                  </a:lnTo>
                  <a:lnTo>
                    <a:pt x="572312" y="1748637"/>
                  </a:lnTo>
                  <a:lnTo>
                    <a:pt x="571627" y="1744827"/>
                  </a:lnTo>
                  <a:lnTo>
                    <a:pt x="569569" y="1719427"/>
                  </a:lnTo>
                  <a:lnTo>
                    <a:pt x="569480" y="1716887"/>
                  </a:lnTo>
                  <a:lnTo>
                    <a:pt x="568985" y="1710537"/>
                  </a:lnTo>
                  <a:lnTo>
                    <a:pt x="568883" y="1706727"/>
                  </a:lnTo>
                  <a:lnTo>
                    <a:pt x="568883" y="1705457"/>
                  </a:lnTo>
                  <a:lnTo>
                    <a:pt x="567512" y="1705457"/>
                  </a:lnTo>
                  <a:lnTo>
                    <a:pt x="567512" y="1701647"/>
                  </a:lnTo>
                  <a:lnTo>
                    <a:pt x="566153" y="1701647"/>
                  </a:lnTo>
                  <a:lnTo>
                    <a:pt x="565467" y="1702917"/>
                  </a:lnTo>
                  <a:lnTo>
                    <a:pt x="565467" y="1706727"/>
                  </a:lnTo>
                  <a:lnTo>
                    <a:pt x="566153" y="1707997"/>
                  </a:lnTo>
                  <a:lnTo>
                    <a:pt x="567512" y="1707997"/>
                  </a:lnTo>
                  <a:lnTo>
                    <a:pt x="567512" y="1718157"/>
                  </a:lnTo>
                  <a:lnTo>
                    <a:pt x="568198" y="1719427"/>
                  </a:lnTo>
                  <a:lnTo>
                    <a:pt x="569569" y="1744827"/>
                  </a:lnTo>
                  <a:lnTo>
                    <a:pt x="570255" y="1751177"/>
                  </a:lnTo>
                  <a:lnTo>
                    <a:pt x="570369" y="1760067"/>
                  </a:lnTo>
                  <a:lnTo>
                    <a:pt x="570941" y="1766417"/>
                  </a:lnTo>
                  <a:lnTo>
                    <a:pt x="572998" y="1796897"/>
                  </a:lnTo>
                  <a:lnTo>
                    <a:pt x="573925" y="1805787"/>
                  </a:lnTo>
                  <a:lnTo>
                    <a:pt x="576427" y="1831187"/>
                  </a:lnTo>
                  <a:lnTo>
                    <a:pt x="577799" y="1831187"/>
                  </a:lnTo>
                  <a:close/>
                </a:path>
                <a:path w="3075940" h="2738120">
                  <a:moveTo>
                    <a:pt x="579856" y="1945487"/>
                  </a:moveTo>
                  <a:lnTo>
                    <a:pt x="579170" y="1942947"/>
                  </a:lnTo>
                  <a:lnTo>
                    <a:pt x="579170" y="1937867"/>
                  </a:lnTo>
                  <a:lnTo>
                    <a:pt x="578485" y="1935327"/>
                  </a:lnTo>
                  <a:lnTo>
                    <a:pt x="578485" y="1928977"/>
                  </a:lnTo>
                  <a:lnTo>
                    <a:pt x="577799" y="1927707"/>
                  </a:lnTo>
                  <a:lnTo>
                    <a:pt x="577799" y="1926437"/>
                  </a:lnTo>
                  <a:lnTo>
                    <a:pt x="577113" y="1923897"/>
                  </a:lnTo>
                  <a:lnTo>
                    <a:pt x="577113" y="1913737"/>
                  </a:lnTo>
                  <a:lnTo>
                    <a:pt x="577799" y="1911197"/>
                  </a:lnTo>
                  <a:lnTo>
                    <a:pt x="576427" y="1911197"/>
                  </a:lnTo>
                  <a:lnTo>
                    <a:pt x="574370" y="1918817"/>
                  </a:lnTo>
                  <a:lnTo>
                    <a:pt x="574370" y="1934057"/>
                  </a:lnTo>
                  <a:lnTo>
                    <a:pt x="575056" y="1935327"/>
                  </a:lnTo>
                  <a:lnTo>
                    <a:pt x="575741" y="1939137"/>
                  </a:lnTo>
                  <a:lnTo>
                    <a:pt x="577113" y="1944217"/>
                  </a:lnTo>
                  <a:lnTo>
                    <a:pt x="577799" y="1948027"/>
                  </a:lnTo>
                  <a:lnTo>
                    <a:pt x="579856" y="1948027"/>
                  </a:lnTo>
                  <a:lnTo>
                    <a:pt x="579856" y="1945487"/>
                  </a:lnTo>
                  <a:close/>
                </a:path>
                <a:path w="3075940" h="2738120">
                  <a:moveTo>
                    <a:pt x="579856" y="1419707"/>
                  </a:moveTo>
                  <a:lnTo>
                    <a:pt x="579285" y="1413357"/>
                  </a:lnTo>
                  <a:lnTo>
                    <a:pt x="579170" y="1405737"/>
                  </a:lnTo>
                  <a:lnTo>
                    <a:pt x="578485" y="1399387"/>
                  </a:lnTo>
                  <a:lnTo>
                    <a:pt x="578485" y="1390497"/>
                  </a:lnTo>
                  <a:lnTo>
                    <a:pt x="577799" y="1385417"/>
                  </a:lnTo>
                  <a:lnTo>
                    <a:pt x="577799" y="1379067"/>
                  </a:lnTo>
                  <a:lnTo>
                    <a:pt x="577113" y="1376527"/>
                  </a:lnTo>
                  <a:lnTo>
                    <a:pt x="575741" y="1363827"/>
                  </a:lnTo>
                  <a:lnTo>
                    <a:pt x="576427" y="1360017"/>
                  </a:lnTo>
                  <a:lnTo>
                    <a:pt x="577113" y="1357477"/>
                  </a:lnTo>
                  <a:lnTo>
                    <a:pt x="577113" y="1354937"/>
                  </a:lnTo>
                  <a:lnTo>
                    <a:pt x="575056" y="1354937"/>
                  </a:lnTo>
                  <a:lnTo>
                    <a:pt x="575056" y="1356207"/>
                  </a:lnTo>
                  <a:lnTo>
                    <a:pt x="575741" y="1356207"/>
                  </a:lnTo>
                  <a:lnTo>
                    <a:pt x="575741" y="1360017"/>
                  </a:lnTo>
                  <a:lnTo>
                    <a:pt x="575056" y="1361287"/>
                  </a:lnTo>
                  <a:lnTo>
                    <a:pt x="575056" y="1384147"/>
                  </a:lnTo>
                  <a:lnTo>
                    <a:pt x="575741" y="1386687"/>
                  </a:lnTo>
                  <a:lnTo>
                    <a:pt x="575741" y="1391767"/>
                  </a:lnTo>
                  <a:lnTo>
                    <a:pt x="576427" y="1396847"/>
                  </a:lnTo>
                  <a:lnTo>
                    <a:pt x="576427" y="1401927"/>
                  </a:lnTo>
                  <a:lnTo>
                    <a:pt x="577113" y="1408277"/>
                  </a:lnTo>
                  <a:lnTo>
                    <a:pt x="577113" y="1413357"/>
                  </a:lnTo>
                  <a:lnTo>
                    <a:pt x="577799" y="1419707"/>
                  </a:lnTo>
                  <a:lnTo>
                    <a:pt x="579856" y="1419707"/>
                  </a:lnTo>
                  <a:close/>
                </a:path>
                <a:path w="3075940" h="2738120">
                  <a:moveTo>
                    <a:pt x="581228" y="1640687"/>
                  </a:moveTo>
                  <a:lnTo>
                    <a:pt x="580542" y="1641957"/>
                  </a:lnTo>
                  <a:lnTo>
                    <a:pt x="580542" y="1642592"/>
                  </a:lnTo>
                  <a:lnTo>
                    <a:pt x="581228" y="1640687"/>
                  </a:lnTo>
                  <a:close/>
                </a:path>
                <a:path w="3075940" h="2738120">
                  <a:moveTo>
                    <a:pt x="581228" y="15240"/>
                  </a:moveTo>
                  <a:lnTo>
                    <a:pt x="579856" y="15240"/>
                  </a:lnTo>
                  <a:lnTo>
                    <a:pt x="579856" y="19050"/>
                  </a:lnTo>
                  <a:lnTo>
                    <a:pt x="578485" y="20320"/>
                  </a:lnTo>
                  <a:lnTo>
                    <a:pt x="577799" y="19050"/>
                  </a:lnTo>
                  <a:lnTo>
                    <a:pt x="575056" y="25400"/>
                  </a:lnTo>
                  <a:lnTo>
                    <a:pt x="574827" y="26250"/>
                  </a:lnTo>
                  <a:lnTo>
                    <a:pt x="575741" y="27940"/>
                  </a:lnTo>
                  <a:lnTo>
                    <a:pt x="573684" y="31750"/>
                  </a:lnTo>
                  <a:lnTo>
                    <a:pt x="572998" y="33020"/>
                  </a:lnTo>
                  <a:lnTo>
                    <a:pt x="570941" y="39370"/>
                  </a:lnTo>
                  <a:lnTo>
                    <a:pt x="570255" y="41910"/>
                  </a:lnTo>
                  <a:lnTo>
                    <a:pt x="568883" y="45720"/>
                  </a:lnTo>
                  <a:lnTo>
                    <a:pt x="568198" y="48260"/>
                  </a:lnTo>
                  <a:lnTo>
                    <a:pt x="568198" y="49530"/>
                  </a:lnTo>
                  <a:lnTo>
                    <a:pt x="570255" y="49530"/>
                  </a:lnTo>
                  <a:lnTo>
                    <a:pt x="570255" y="48260"/>
                  </a:lnTo>
                  <a:lnTo>
                    <a:pt x="571627" y="44450"/>
                  </a:lnTo>
                  <a:lnTo>
                    <a:pt x="573684" y="40640"/>
                  </a:lnTo>
                  <a:lnTo>
                    <a:pt x="575056" y="36830"/>
                  </a:lnTo>
                  <a:lnTo>
                    <a:pt x="575056" y="34290"/>
                  </a:lnTo>
                  <a:lnTo>
                    <a:pt x="577113" y="30480"/>
                  </a:lnTo>
                  <a:lnTo>
                    <a:pt x="577113" y="29210"/>
                  </a:lnTo>
                  <a:lnTo>
                    <a:pt x="577799" y="27940"/>
                  </a:lnTo>
                  <a:lnTo>
                    <a:pt x="579856" y="21590"/>
                  </a:lnTo>
                  <a:lnTo>
                    <a:pt x="579856" y="20320"/>
                  </a:lnTo>
                  <a:lnTo>
                    <a:pt x="581228" y="17780"/>
                  </a:lnTo>
                  <a:lnTo>
                    <a:pt x="581228" y="15240"/>
                  </a:lnTo>
                  <a:close/>
                </a:path>
                <a:path w="3075940" h="2738120">
                  <a:moveTo>
                    <a:pt x="581914" y="1666087"/>
                  </a:moveTo>
                  <a:lnTo>
                    <a:pt x="581228" y="1662277"/>
                  </a:lnTo>
                  <a:lnTo>
                    <a:pt x="580542" y="1652117"/>
                  </a:lnTo>
                  <a:lnTo>
                    <a:pt x="580542" y="1642592"/>
                  </a:lnTo>
                  <a:lnTo>
                    <a:pt x="579856" y="1644497"/>
                  </a:lnTo>
                  <a:lnTo>
                    <a:pt x="579856" y="1645767"/>
                  </a:lnTo>
                  <a:lnTo>
                    <a:pt x="579170" y="1648307"/>
                  </a:lnTo>
                  <a:lnTo>
                    <a:pt x="579170" y="1661007"/>
                  </a:lnTo>
                  <a:lnTo>
                    <a:pt x="579856" y="1663547"/>
                  </a:lnTo>
                  <a:lnTo>
                    <a:pt x="579856" y="1664817"/>
                  </a:lnTo>
                  <a:lnTo>
                    <a:pt x="580542" y="1668627"/>
                  </a:lnTo>
                  <a:lnTo>
                    <a:pt x="580542" y="1672437"/>
                  </a:lnTo>
                  <a:lnTo>
                    <a:pt x="581914" y="1672437"/>
                  </a:lnTo>
                  <a:lnTo>
                    <a:pt x="581914" y="1666087"/>
                  </a:lnTo>
                  <a:close/>
                </a:path>
                <a:path w="3075940" h="2738120">
                  <a:moveTo>
                    <a:pt x="581914" y="1516227"/>
                  </a:moveTo>
                  <a:lnTo>
                    <a:pt x="579856" y="1516227"/>
                  </a:lnTo>
                  <a:lnTo>
                    <a:pt x="579856" y="1521307"/>
                  </a:lnTo>
                  <a:lnTo>
                    <a:pt x="580542" y="1526387"/>
                  </a:lnTo>
                  <a:lnTo>
                    <a:pt x="581914" y="1526387"/>
                  </a:lnTo>
                  <a:lnTo>
                    <a:pt x="581914" y="1517497"/>
                  </a:lnTo>
                  <a:lnTo>
                    <a:pt x="581228" y="1517497"/>
                  </a:lnTo>
                  <a:lnTo>
                    <a:pt x="581914" y="1516227"/>
                  </a:lnTo>
                  <a:close/>
                </a:path>
                <a:path w="3075940" h="2738120">
                  <a:moveTo>
                    <a:pt x="582599" y="2367470"/>
                  </a:moveTo>
                  <a:lnTo>
                    <a:pt x="580542" y="2367470"/>
                  </a:lnTo>
                  <a:lnTo>
                    <a:pt x="580542" y="2370010"/>
                  </a:lnTo>
                  <a:lnTo>
                    <a:pt x="579856" y="2376360"/>
                  </a:lnTo>
                  <a:lnTo>
                    <a:pt x="579856" y="2395410"/>
                  </a:lnTo>
                  <a:lnTo>
                    <a:pt x="580542" y="2399220"/>
                  </a:lnTo>
                  <a:lnTo>
                    <a:pt x="580542" y="2400490"/>
                  </a:lnTo>
                  <a:lnTo>
                    <a:pt x="581914" y="2400490"/>
                  </a:lnTo>
                  <a:lnTo>
                    <a:pt x="581914" y="2368740"/>
                  </a:lnTo>
                  <a:lnTo>
                    <a:pt x="582599" y="2367470"/>
                  </a:lnTo>
                  <a:close/>
                </a:path>
                <a:path w="3075940" h="2738120">
                  <a:moveTo>
                    <a:pt x="584657" y="1899767"/>
                  </a:moveTo>
                  <a:lnTo>
                    <a:pt x="584581" y="1865477"/>
                  </a:lnTo>
                  <a:lnTo>
                    <a:pt x="584047" y="1856587"/>
                  </a:lnTo>
                  <a:lnTo>
                    <a:pt x="583971" y="1847697"/>
                  </a:lnTo>
                  <a:lnTo>
                    <a:pt x="581914" y="1847697"/>
                  </a:lnTo>
                  <a:lnTo>
                    <a:pt x="581914" y="1850237"/>
                  </a:lnTo>
                  <a:lnTo>
                    <a:pt x="581228" y="1852777"/>
                  </a:lnTo>
                  <a:lnTo>
                    <a:pt x="581228" y="1854047"/>
                  </a:lnTo>
                  <a:lnTo>
                    <a:pt x="580542" y="1856587"/>
                  </a:lnTo>
                  <a:lnTo>
                    <a:pt x="580542" y="1857857"/>
                  </a:lnTo>
                  <a:lnTo>
                    <a:pt x="581914" y="1860397"/>
                  </a:lnTo>
                  <a:lnTo>
                    <a:pt x="581914" y="1879447"/>
                  </a:lnTo>
                  <a:lnTo>
                    <a:pt x="582599" y="1885797"/>
                  </a:lnTo>
                  <a:lnTo>
                    <a:pt x="582599" y="1892147"/>
                  </a:lnTo>
                  <a:lnTo>
                    <a:pt x="583285" y="1898497"/>
                  </a:lnTo>
                  <a:lnTo>
                    <a:pt x="583285" y="1899767"/>
                  </a:lnTo>
                  <a:lnTo>
                    <a:pt x="584657" y="1899767"/>
                  </a:lnTo>
                  <a:close/>
                </a:path>
                <a:path w="3075940" h="2738120">
                  <a:moveTo>
                    <a:pt x="584657" y="1580997"/>
                  </a:moveTo>
                  <a:lnTo>
                    <a:pt x="583971" y="1578457"/>
                  </a:lnTo>
                  <a:lnTo>
                    <a:pt x="583971" y="1574647"/>
                  </a:lnTo>
                  <a:lnTo>
                    <a:pt x="582599" y="1574647"/>
                  </a:lnTo>
                  <a:lnTo>
                    <a:pt x="582599" y="1617827"/>
                  </a:lnTo>
                  <a:lnTo>
                    <a:pt x="583971" y="1617827"/>
                  </a:lnTo>
                  <a:lnTo>
                    <a:pt x="583971" y="1612747"/>
                  </a:lnTo>
                  <a:lnTo>
                    <a:pt x="584657" y="1607667"/>
                  </a:lnTo>
                  <a:lnTo>
                    <a:pt x="584657" y="1580997"/>
                  </a:lnTo>
                  <a:close/>
                </a:path>
                <a:path w="3075940" h="2738120">
                  <a:moveTo>
                    <a:pt x="584657" y="1160894"/>
                  </a:moveTo>
                  <a:lnTo>
                    <a:pt x="583971" y="1158354"/>
                  </a:lnTo>
                  <a:lnTo>
                    <a:pt x="583971" y="1157084"/>
                  </a:lnTo>
                  <a:lnTo>
                    <a:pt x="582599" y="1157084"/>
                  </a:lnTo>
                  <a:lnTo>
                    <a:pt x="582599" y="1177404"/>
                  </a:lnTo>
                  <a:lnTo>
                    <a:pt x="581914" y="1179944"/>
                  </a:lnTo>
                  <a:lnTo>
                    <a:pt x="581914" y="1186294"/>
                  </a:lnTo>
                  <a:lnTo>
                    <a:pt x="582599" y="1192644"/>
                  </a:lnTo>
                  <a:lnTo>
                    <a:pt x="583285" y="1197724"/>
                  </a:lnTo>
                  <a:lnTo>
                    <a:pt x="584657" y="1197724"/>
                  </a:lnTo>
                  <a:lnTo>
                    <a:pt x="584657" y="1160894"/>
                  </a:lnTo>
                  <a:close/>
                </a:path>
                <a:path w="3075940" h="2738120">
                  <a:moveTo>
                    <a:pt x="584657" y="1066914"/>
                  </a:moveTo>
                  <a:lnTo>
                    <a:pt x="583971" y="1063104"/>
                  </a:lnTo>
                  <a:lnTo>
                    <a:pt x="583971" y="1059294"/>
                  </a:lnTo>
                  <a:lnTo>
                    <a:pt x="582599" y="1059294"/>
                  </a:lnTo>
                  <a:lnTo>
                    <a:pt x="582599" y="1061834"/>
                  </a:lnTo>
                  <a:lnTo>
                    <a:pt x="581914" y="1065644"/>
                  </a:lnTo>
                  <a:lnTo>
                    <a:pt x="581914" y="1089774"/>
                  </a:lnTo>
                  <a:lnTo>
                    <a:pt x="583285" y="1089774"/>
                  </a:lnTo>
                  <a:lnTo>
                    <a:pt x="583285" y="1083424"/>
                  </a:lnTo>
                  <a:lnTo>
                    <a:pt x="583971" y="1080884"/>
                  </a:lnTo>
                  <a:lnTo>
                    <a:pt x="583971" y="1066914"/>
                  </a:lnTo>
                  <a:lnTo>
                    <a:pt x="584657" y="1066914"/>
                  </a:lnTo>
                  <a:close/>
                </a:path>
                <a:path w="3075940" h="2738120">
                  <a:moveTo>
                    <a:pt x="586028" y="1337157"/>
                  </a:moveTo>
                  <a:lnTo>
                    <a:pt x="585343" y="1325727"/>
                  </a:lnTo>
                  <a:lnTo>
                    <a:pt x="585343" y="1323187"/>
                  </a:lnTo>
                  <a:lnTo>
                    <a:pt x="583971" y="1323187"/>
                  </a:lnTo>
                  <a:lnTo>
                    <a:pt x="583971" y="1325727"/>
                  </a:lnTo>
                  <a:lnTo>
                    <a:pt x="583285" y="1329537"/>
                  </a:lnTo>
                  <a:lnTo>
                    <a:pt x="583285" y="1346047"/>
                  </a:lnTo>
                  <a:lnTo>
                    <a:pt x="583971" y="1347317"/>
                  </a:lnTo>
                  <a:lnTo>
                    <a:pt x="583971" y="1349857"/>
                  </a:lnTo>
                  <a:lnTo>
                    <a:pt x="584657" y="1352397"/>
                  </a:lnTo>
                  <a:lnTo>
                    <a:pt x="584657" y="1354937"/>
                  </a:lnTo>
                  <a:lnTo>
                    <a:pt x="586028" y="1354937"/>
                  </a:lnTo>
                  <a:lnTo>
                    <a:pt x="586028" y="1337157"/>
                  </a:lnTo>
                  <a:close/>
                </a:path>
                <a:path w="3075940" h="2738120">
                  <a:moveTo>
                    <a:pt x="586714" y="2176970"/>
                  </a:moveTo>
                  <a:lnTo>
                    <a:pt x="586028" y="2171890"/>
                  </a:lnTo>
                  <a:lnTo>
                    <a:pt x="586028" y="2164270"/>
                  </a:lnTo>
                  <a:lnTo>
                    <a:pt x="585343" y="2160460"/>
                  </a:lnTo>
                  <a:lnTo>
                    <a:pt x="585343" y="2159190"/>
                  </a:lnTo>
                  <a:lnTo>
                    <a:pt x="583971" y="2159190"/>
                  </a:lnTo>
                  <a:lnTo>
                    <a:pt x="583971" y="2160460"/>
                  </a:lnTo>
                  <a:lnTo>
                    <a:pt x="584657" y="2163000"/>
                  </a:lnTo>
                  <a:lnTo>
                    <a:pt x="584657" y="2193480"/>
                  </a:lnTo>
                  <a:lnTo>
                    <a:pt x="583971" y="2198560"/>
                  </a:lnTo>
                  <a:lnTo>
                    <a:pt x="583857" y="2206180"/>
                  </a:lnTo>
                  <a:lnTo>
                    <a:pt x="583399" y="2211260"/>
                  </a:lnTo>
                  <a:lnTo>
                    <a:pt x="583285" y="2226500"/>
                  </a:lnTo>
                  <a:lnTo>
                    <a:pt x="582599" y="2232850"/>
                  </a:lnTo>
                  <a:lnTo>
                    <a:pt x="582472" y="2241740"/>
                  </a:lnTo>
                  <a:lnTo>
                    <a:pt x="580542" y="2281110"/>
                  </a:lnTo>
                  <a:lnTo>
                    <a:pt x="581914" y="2281110"/>
                  </a:lnTo>
                  <a:lnTo>
                    <a:pt x="584708" y="2244280"/>
                  </a:lnTo>
                  <a:lnTo>
                    <a:pt x="585343" y="2231580"/>
                  </a:lnTo>
                  <a:lnTo>
                    <a:pt x="586028" y="2226500"/>
                  </a:lnTo>
                  <a:lnTo>
                    <a:pt x="586028" y="2221420"/>
                  </a:lnTo>
                  <a:lnTo>
                    <a:pt x="586714" y="2216340"/>
                  </a:lnTo>
                  <a:lnTo>
                    <a:pt x="586714" y="2176970"/>
                  </a:lnTo>
                  <a:close/>
                </a:path>
                <a:path w="3075940" h="2738120">
                  <a:moveTo>
                    <a:pt x="586714" y="1103744"/>
                  </a:moveTo>
                  <a:lnTo>
                    <a:pt x="584657" y="1103744"/>
                  </a:lnTo>
                  <a:lnTo>
                    <a:pt x="584657" y="1106284"/>
                  </a:lnTo>
                  <a:lnTo>
                    <a:pt x="583285" y="1107554"/>
                  </a:lnTo>
                  <a:lnTo>
                    <a:pt x="583285" y="1110094"/>
                  </a:lnTo>
                  <a:lnTo>
                    <a:pt x="582599" y="1111364"/>
                  </a:lnTo>
                  <a:lnTo>
                    <a:pt x="582599" y="1117714"/>
                  </a:lnTo>
                  <a:lnTo>
                    <a:pt x="581914" y="1118984"/>
                  </a:lnTo>
                  <a:lnTo>
                    <a:pt x="581914" y="1121524"/>
                  </a:lnTo>
                  <a:lnTo>
                    <a:pt x="581228" y="1124064"/>
                  </a:lnTo>
                  <a:lnTo>
                    <a:pt x="581228" y="1153274"/>
                  </a:lnTo>
                  <a:lnTo>
                    <a:pt x="582599" y="1153274"/>
                  </a:lnTo>
                  <a:lnTo>
                    <a:pt x="582599" y="1138034"/>
                  </a:lnTo>
                  <a:lnTo>
                    <a:pt x="583285" y="1132954"/>
                  </a:lnTo>
                  <a:lnTo>
                    <a:pt x="583285" y="1122794"/>
                  </a:lnTo>
                  <a:lnTo>
                    <a:pt x="586028" y="1108824"/>
                  </a:lnTo>
                  <a:lnTo>
                    <a:pt x="586714" y="1106284"/>
                  </a:lnTo>
                  <a:lnTo>
                    <a:pt x="586714" y="1103744"/>
                  </a:lnTo>
                  <a:close/>
                </a:path>
                <a:path w="3075940" h="2738120">
                  <a:moveTo>
                    <a:pt x="588086" y="1471777"/>
                  </a:moveTo>
                  <a:lnTo>
                    <a:pt x="587400" y="1466697"/>
                  </a:lnTo>
                  <a:lnTo>
                    <a:pt x="587400" y="1464157"/>
                  </a:lnTo>
                  <a:lnTo>
                    <a:pt x="586714" y="1461617"/>
                  </a:lnTo>
                  <a:lnTo>
                    <a:pt x="586714" y="1456537"/>
                  </a:lnTo>
                  <a:lnTo>
                    <a:pt x="586028" y="1453997"/>
                  </a:lnTo>
                  <a:lnTo>
                    <a:pt x="586028" y="1450187"/>
                  </a:lnTo>
                  <a:lnTo>
                    <a:pt x="585343" y="1447647"/>
                  </a:lnTo>
                  <a:lnTo>
                    <a:pt x="585343" y="1445107"/>
                  </a:lnTo>
                  <a:lnTo>
                    <a:pt x="584657" y="1438757"/>
                  </a:lnTo>
                  <a:lnTo>
                    <a:pt x="583285" y="1436217"/>
                  </a:lnTo>
                  <a:lnTo>
                    <a:pt x="583285" y="1434947"/>
                  </a:lnTo>
                  <a:lnTo>
                    <a:pt x="582599" y="1434947"/>
                  </a:lnTo>
                  <a:lnTo>
                    <a:pt x="581914" y="1433677"/>
                  </a:lnTo>
                  <a:lnTo>
                    <a:pt x="581914" y="1434947"/>
                  </a:lnTo>
                  <a:lnTo>
                    <a:pt x="582599" y="1436217"/>
                  </a:lnTo>
                  <a:lnTo>
                    <a:pt x="583285" y="1438757"/>
                  </a:lnTo>
                  <a:lnTo>
                    <a:pt x="583374" y="1447647"/>
                  </a:lnTo>
                  <a:lnTo>
                    <a:pt x="583882" y="1455267"/>
                  </a:lnTo>
                  <a:lnTo>
                    <a:pt x="583971" y="1459077"/>
                  </a:lnTo>
                  <a:lnTo>
                    <a:pt x="584657" y="1462887"/>
                  </a:lnTo>
                  <a:lnTo>
                    <a:pt x="585343" y="1465427"/>
                  </a:lnTo>
                  <a:lnTo>
                    <a:pt x="586714" y="1475587"/>
                  </a:lnTo>
                  <a:lnTo>
                    <a:pt x="586714" y="1480667"/>
                  </a:lnTo>
                  <a:lnTo>
                    <a:pt x="588086" y="1480667"/>
                  </a:lnTo>
                  <a:lnTo>
                    <a:pt x="588086" y="1471777"/>
                  </a:lnTo>
                  <a:close/>
                </a:path>
                <a:path w="3075940" h="2738120">
                  <a:moveTo>
                    <a:pt x="589457" y="1023734"/>
                  </a:moveTo>
                  <a:lnTo>
                    <a:pt x="588772" y="1021194"/>
                  </a:lnTo>
                  <a:lnTo>
                    <a:pt x="588772" y="1017384"/>
                  </a:lnTo>
                  <a:lnTo>
                    <a:pt x="588086" y="1014844"/>
                  </a:lnTo>
                  <a:lnTo>
                    <a:pt x="588086" y="1012304"/>
                  </a:lnTo>
                  <a:lnTo>
                    <a:pt x="587400" y="1009764"/>
                  </a:lnTo>
                  <a:lnTo>
                    <a:pt x="587400" y="1007224"/>
                  </a:lnTo>
                  <a:lnTo>
                    <a:pt x="586714" y="1007224"/>
                  </a:lnTo>
                  <a:lnTo>
                    <a:pt x="585343" y="1008494"/>
                  </a:lnTo>
                  <a:lnTo>
                    <a:pt x="585343" y="1074534"/>
                  </a:lnTo>
                  <a:lnTo>
                    <a:pt x="584657" y="1080884"/>
                  </a:lnTo>
                  <a:lnTo>
                    <a:pt x="584657" y="1094854"/>
                  </a:lnTo>
                  <a:lnTo>
                    <a:pt x="587400" y="1094854"/>
                  </a:lnTo>
                  <a:lnTo>
                    <a:pt x="587514" y="1087234"/>
                  </a:lnTo>
                  <a:lnTo>
                    <a:pt x="587819" y="1079614"/>
                  </a:lnTo>
                  <a:lnTo>
                    <a:pt x="588670" y="1068184"/>
                  </a:lnTo>
                  <a:lnTo>
                    <a:pt x="588772" y="1060564"/>
                  </a:lnTo>
                  <a:lnTo>
                    <a:pt x="589457" y="1054214"/>
                  </a:lnTo>
                  <a:lnTo>
                    <a:pt x="589457" y="1023734"/>
                  </a:lnTo>
                  <a:close/>
                </a:path>
                <a:path w="3075940" h="2738120">
                  <a:moveTo>
                    <a:pt x="589457" y="997064"/>
                  </a:moveTo>
                  <a:lnTo>
                    <a:pt x="586714" y="994524"/>
                  </a:lnTo>
                  <a:lnTo>
                    <a:pt x="583971" y="994524"/>
                  </a:lnTo>
                  <a:lnTo>
                    <a:pt x="581914" y="997064"/>
                  </a:lnTo>
                  <a:lnTo>
                    <a:pt x="578485" y="998334"/>
                  </a:lnTo>
                  <a:lnTo>
                    <a:pt x="533679" y="1009764"/>
                  </a:lnTo>
                  <a:lnTo>
                    <a:pt x="471563" y="1017384"/>
                  </a:lnTo>
                  <a:lnTo>
                    <a:pt x="416560" y="1021194"/>
                  </a:lnTo>
                  <a:lnTo>
                    <a:pt x="356412" y="1021194"/>
                  </a:lnTo>
                  <a:lnTo>
                    <a:pt x="338416" y="1019924"/>
                  </a:lnTo>
                  <a:lnTo>
                    <a:pt x="320433" y="1018654"/>
                  </a:lnTo>
                  <a:lnTo>
                    <a:pt x="302437" y="1016114"/>
                  </a:lnTo>
                  <a:lnTo>
                    <a:pt x="245808" y="1008494"/>
                  </a:lnTo>
                  <a:lnTo>
                    <a:pt x="227291" y="1004684"/>
                  </a:lnTo>
                  <a:lnTo>
                    <a:pt x="209740" y="1002144"/>
                  </a:lnTo>
                  <a:lnTo>
                    <a:pt x="186690" y="997064"/>
                  </a:lnTo>
                  <a:lnTo>
                    <a:pt x="166217" y="993254"/>
                  </a:lnTo>
                  <a:lnTo>
                    <a:pt x="135026" y="985634"/>
                  </a:lnTo>
                  <a:lnTo>
                    <a:pt x="127482" y="984364"/>
                  </a:lnTo>
                  <a:lnTo>
                    <a:pt x="122694" y="983094"/>
                  </a:lnTo>
                  <a:lnTo>
                    <a:pt x="115150" y="983094"/>
                  </a:lnTo>
                  <a:lnTo>
                    <a:pt x="114465" y="984364"/>
                  </a:lnTo>
                  <a:lnTo>
                    <a:pt x="114465" y="986904"/>
                  </a:lnTo>
                  <a:lnTo>
                    <a:pt x="115150" y="986904"/>
                  </a:lnTo>
                  <a:lnTo>
                    <a:pt x="115836" y="988174"/>
                  </a:lnTo>
                  <a:lnTo>
                    <a:pt x="117208" y="988174"/>
                  </a:lnTo>
                  <a:lnTo>
                    <a:pt x="117208" y="984364"/>
                  </a:lnTo>
                  <a:lnTo>
                    <a:pt x="118579" y="984364"/>
                  </a:lnTo>
                  <a:lnTo>
                    <a:pt x="121323" y="985634"/>
                  </a:lnTo>
                  <a:lnTo>
                    <a:pt x="125425" y="986904"/>
                  </a:lnTo>
                  <a:lnTo>
                    <a:pt x="182778" y="1002144"/>
                  </a:lnTo>
                  <a:lnTo>
                    <a:pt x="210426" y="1007224"/>
                  </a:lnTo>
                  <a:lnTo>
                    <a:pt x="230378" y="1012304"/>
                  </a:lnTo>
                  <a:lnTo>
                    <a:pt x="250863" y="1016114"/>
                  </a:lnTo>
                  <a:lnTo>
                    <a:pt x="250863" y="1019924"/>
                  </a:lnTo>
                  <a:lnTo>
                    <a:pt x="249491" y="1021194"/>
                  </a:lnTo>
                  <a:lnTo>
                    <a:pt x="249491" y="1022464"/>
                  </a:lnTo>
                  <a:lnTo>
                    <a:pt x="248805" y="1025004"/>
                  </a:lnTo>
                  <a:lnTo>
                    <a:pt x="248805" y="1026274"/>
                  </a:lnTo>
                  <a:lnTo>
                    <a:pt x="247434" y="1031354"/>
                  </a:lnTo>
                  <a:lnTo>
                    <a:pt x="247434" y="1032624"/>
                  </a:lnTo>
                  <a:lnTo>
                    <a:pt x="246062" y="1037704"/>
                  </a:lnTo>
                  <a:lnTo>
                    <a:pt x="246062" y="1040244"/>
                  </a:lnTo>
                  <a:lnTo>
                    <a:pt x="245376" y="1042784"/>
                  </a:lnTo>
                  <a:lnTo>
                    <a:pt x="243319" y="1054214"/>
                  </a:lnTo>
                  <a:lnTo>
                    <a:pt x="241947" y="1060564"/>
                  </a:lnTo>
                  <a:lnTo>
                    <a:pt x="241261" y="1066914"/>
                  </a:lnTo>
                  <a:lnTo>
                    <a:pt x="240690" y="1073264"/>
                  </a:lnTo>
                  <a:lnTo>
                    <a:pt x="240576" y="1075804"/>
                  </a:lnTo>
                  <a:lnTo>
                    <a:pt x="242633" y="1075804"/>
                  </a:lnTo>
                  <a:lnTo>
                    <a:pt x="242633" y="1074534"/>
                  </a:lnTo>
                  <a:lnTo>
                    <a:pt x="244005" y="1068184"/>
                  </a:lnTo>
                  <a:lnTo>
                    <a:pt x="244690" y="1061834"/>
                  </a:lnTo>
                  <a:lnTo>
                    <a:pt x="246062" y="1056754"/>
                  </a:lnTo>
                  <a:lnTo>
                    <a:pt x="248119" y="1044054"/>
                  </a:lnTo>
                  <a:lnTo>
                    <a:pt x="248805" y="1041514"/>
                  </a:lnTo>
                  <a:lnTo>
                    <a:pt x="248805" y="1038974"/>
                  </a:lnTo>
                  <a:lnTo>
                    <a:pt x="249491" y="1036434"/>
                  </a:lnTo>
                  <a:lnTo>
                    <a:pt x="251548" y="1023734"/>
                  </a:lnTo>
                  <a:lnTo>
                    <a:pt x="251548" y="1022464"/>
                  </a:lnTo>
                  <a:lnTo>
                    <a:pt x="252920" y="1017384"/>
                  </a:lnTo>
                  <a:lnTo>
                    <a:pt x="252920" y="1016114"/>
                  </a:lnTo>
                  <a:lnTo>
                    <a:pt x="259080" y="1017384"/>
                  </a:lnTo>
                  <a:lnTo>
                    <a:pt x="265938" y="1018654"/>
                  </a:lnTo>
                  <a:lnTo>
                    <a:pt x="272110" y="1019924"/>
                  </a:lnTo>
                  <a:lnTo>
                    <a:pt x="271424" y="1021194"/>
                  </a:lnTo>
                  <a:lnTo>
                    <a:pt x="271310" y="1023734"/>
                  </a:lnTo>
                  <a:lnTo>
                    <a:pt x="270738" y="1030084"/>
                  </a:lnTo>
                  <a:lnTo>
                    <a:pt x="267309" y="1051674"/>
                  </a:lnTo>
                  <a:lnTo>
                    <a:pt x="265252" y="1068184"/>
                  </a:lnTo>
                  <a:lnTo>
                    <a:pt x="262509" y="1084694"/>
                  </a:lnTo>
                  <a:lnTo>
                    <a:pt x="261823" y="1092314"/>
                  </a:lnTo>
                  <a:lnTo>
                    <a:pt x="260921" y="1099934"/>
                  </a:lnTo>
                  <a:lnTo>
                    <a:pt x="260197" y="1106284"/>
                  </a:lnTo>
                  <a:lnTo>
                    <a:pt x="259613" y="1112634"/>
                  </a:lnTo>
                  <a:lnTo>
                    <a:pt x="259080" y="1120254"/>
                  </a:lnTo>
                  <a:lnTo>
                    <a:pt x="260451" y="1120254"/>
                  </a:lnTo>
                  <a:lnTo>
                    <a:pt x="261137" y="1112634"/>
                  </a:lnTo>
                  <a:lnTo>
                    <a:pt x="262509" y="1106284"/>
                  </a:lnTo>
                  <a:lnTo>
                    <a:pt x="263194" y="1099934"/>
                  </a:lnTo>
                  <a:lnTo>
                    <a:pt x="267309" y="1070724"/>
                  </a:lnTo>
                  <a:lnTo>
                    <a:pt x="268681" y="1064374"/>
                  </a:lnTo>
                  <a:lnTo>
                    <a:pt x="270052" y="1051674"/>
                  </a:lnTo>
                  <a:lnTo>
                    <a:pt x="272681" y="1023734"/>
                  </a:lnTo>
                  <a:lnTo>
                    <a:pt x="272796" y="1019924"/>
                  </a:lnTo>
                  <a:lnTo>
                    <a:pt x="280327" y="1021194"/>
                  </a:lnTo>
                  <a:lnTo>
                    <a:pt x="288556" y="1022464"/>
                  </a:lnTo>
                  <a:lnTo>
                    <a:pt x="296100" y="1023734"/>
                  </a:lnTo>
                  <a:lnTo>
                    <a:pt x="315036" y="1026274"/>
                  </a:lnTo>
                  <a:lnTo>
                    <a:pt x="324726" y="1026274"/>
                  </a:lnTo>
                  <a:lnTo>
                    <a:pt x="334479" y="1027544"/>
                  </a:lnTo>
                  <a:lnTo>
                    <a:pt x="333794" y="1031354"/>
                  </a:lnTo>
                  <a:lnTo>
                    <a:pt x="333108" y="1032624"/>
                  </a:lnTo>
                  <a:lnTo>
                    <a:pt x="331736" y="1038974"/>
                  </a:lnTo>
                  <a:lnTo>
                    <a:pt x="331736" y="1040244"/>
                  </a:lnTo>
                  <a:lnTo>
                    <a:pt x="330365" y="1046594"/>
                  </a:lnTo>
                  <a:lnTo>
                    <a:pt x="328993" y="1050404"/>
                  </a:lnTo>
                  <a:lnTo>
                    <a:pt x="326936" y="1063104"/>
                  </a:lnTo>
                  <a:lnTo>
                    <a:pt x="326250" y="1068184"/>
                  </a:lnTo>
                  <a:lnTo>
                    <a:pt x="325564" y="1071994"/>
                  </a:lnTo>
                  <a:lnTo>
                    <a:pt x="324650" y="1078344"/>
                  </a:lnTo>
                  <a:lnTo>
                    <a:pt x="323062" y="1091044"/>
                  </a:lnTo>
                  <a:lnTo>
                    <a:pt x="322148" y="1097394"/>
                  </a:lnTo>
                  <a:lnTo>
                    <a:pt x="322148" y="1099934"/>
                  </a:lnTo>
                  <a:lnTo>
                    <a:pt x="324192" y="1099934"/>
                  </a:lnTo>
                  <a:lnTo>
                    <a:pt x="324192" y="1098664"/>
                  </a:lnTo>
                  <a:lnTo>
                    <a:pt x="326250" y="1088504"/>
                  </a:lnTo>
                  <a:lnTo>
                    <a:pt x="327621" y="1079614"/>
                  </a:lnTo>
                  <a:lnTo>
                    <a:pt x="329679" y="1071994"/>
                  </a:lnTo>
                  <a:lnTo>
                    <a:pt x="331736" y="1060564"/>
                  </a:lnTo>
                  <a:lnTo>
                    <a:pt x="333108" y="1054214"/>
                  </a:lnTo>
                  <a:lnTo>
                    <a:pt x="337223" y="1032624"/>
                  </a:lnTo>
                  <a:lnTo>
                    <a:pt x="337908" y="1028814"/>
                  </a:lnTo>
                  <a:lnTo>
                    <a:pt x="344081" y="1028814"/>
                  </a:lnTo>
                  <a:lnTo>
                    <a:pt x="344081" y="1030084"/>
                  </a:lnTo>
                  <a:lnTo>
                    <a:pt x="343395" y="1031354"/>
                  </a:lnTo>
                  <a:lnTo>
                    <a:pt x="342023" y="1035164"/>
                  </a:lnTo>
                  <a:lnTo>
                    <a:pt x="341337" y="1037704"/>
                  </a:lnTo>
                  <a:lnTo>
                    <a:pt x="341337" y="1038974"/>
                  </a:lnTo>
                  <a:lnTo>
                    <a:pt x="340652" y="1041514"/>
                  </a:lnTo>
                  <a:lnTo>
                    <a:pt x="340652" y="1042784"/>
                  </a:lnTo>
                  <a:lnTo>
                    <a:pt x="339966" y="1044054"/>
                  </a:lnTo>
                  <a:lnTo>
                    <a:pt x="339966" y="1046594"/>
                  </a:lnTo>
                  <a:lnTo>
                    <a:pt x="339280" y="1049134"/>
                  </a:lnTo>
                  <a:lnTo>
                    <a:pt x="339280" y="1050404"/>
                  </a:lnTo>
                  <a:lnTo>
                    <a:pt x="338594" y="1054214"/>
                  </a:lnTo>
                  <a:lnTo>
                    <a:pt x="338594" y="1056754"/>
                  </a:lnTo>
                  <a:lnTo>
                    <a:pt x="337908" y="1059294"/>
                  </a:lnTo>
                  <a:lnTo>
                    <a:pt x="337908" y="1060564"/>
                  </a:lnTo>
                  <a:lnTo>
                    <a:pt x="339966" y="1060564"/>
                  </a:lnTo>
                  <a:lnTo>
                    <a:pt x="342023" y="1051674"/>
                  </a:lnTo>
                  <a:lnTo>
                    <a:pt x="342709" y="1050404"/>
                  </a:lnTo>
                  <a:lnTo>
                    <a:pt x="342709" y="1049134"/>
                  </a:lnTo>
                  <a:lnTo>
                    <a:pt x="343395" y="1046594"/>
                  </a:lnTo>
                  <a:lnTo>
                    <a:pt x="343395" y="1045324"/>
                  </a:lnTo>
                  <a:lnTo>
                    <a:pt x="344081" y="1044054"/>
                  </a:lnTo>
                  <a:lnTo>
                    <a:pt x="344081" y="1042784"/>
                  </a:lnTo>
                  <a:lnTo>
                    <a:pt x="344766" y="1041514"/>
                  </a:lnTo>
                  <a:lnTo>
                    <a:pt x="345452" y="1038974"/>
                  </a:lnTo>
                  <a:lnTo>
                    <a:pt x="345452" y="1037704"/>
                  </a:lnTo>
                  <a:lnTo>
                    <a:pt x="346125" y="1037704"/>
                  </a:lnTo>
                  <a:lnTo>
                    <a:pt x="346811" y="1032624"/>
                  </a:lnTo>
                  <a:lnTo>
                    <a:pt x="346811" y="1031354"/>
                  </a:lnTo>
                  <a:lnTo>
                    <a:pt x="356412" y="1031354"/>
                  </a:lnTo>
                  <a:lnTo>
                    <a:pt x="361899" y="1032624"/>
                  </a:lnTo>
                  <a:lnTo>
                    <a:pt x="373545" y="1032624"/>
                  </a:lnTo>
                  <a:lnTo>
                    <a:pt x="370801" y="1042784"/>
                  </a:lnTo>
                  <a:lnTo>
                    <a:pt x="370801" y="1044054"/>
                  </a:lnTo>
                  <a:lnTo>
                    <a:pt x="370116" y="1046594"/>
                  </a:lnTo>
                  <a:lnTo>
                    <a:pt x="370116" y="1047864"/>
                  </a:lnTo>
                  <a:lnTo>
                    <a:pt x="369430" y="1049134"/>
                  </a:lnTo>
                  <a:lnTo>
                    <a:pt x="369430" y="1050404"/>
                  </a:lnTo>
                  <a:lnTo>
                    <a:pt x="368744" y="1052944"/>
                  </a:lnTo>
                  <a:lnTo>
                    <a:pt x="368744" y="1055484"/>
                  </a:lnTo>
                  <a:lnTo>
                    <a:pt x="367385" y="1060564"/>
                  </a:lnTo>
                  <a:lnTo>
                    <a:pt x="367385" y="1063104"/>
                  </a:lnTo>
                  <a:lnTo>
                    <a:pt x="366699" y="1065644"/>
                  </a:lnTo>
                  <a:lnTo>
                    <a:pt x="366699" y="1066914"/>
                  </a:lnTo>
                  <a:lnTo>
                    <a:pt x="368744" y="1066914"/>
                  </a:lnTo>
                  <a:lnTo>
                    <a:pt x="370116" y="1063104"/>
                  </a:lnTo>
                  <a:lnTo>
                    <a:pt x="371487" y="1055484"/>
                  </a:lnTo>
                  <a:lnTo>
                    <a:pt x="371487" y="1052944"/>
                  </a:lnTo>
                  <a:lnTo>
                    <a:pt x="372859" y="1047864"/>
                  </a:lnTo>
                  <a:lnTo>
                    <a:pt x="372859" y="1046594"/>
                  </a:lnTo>
                  <a:lnTo>
                    <a:pt x="373545" y="1045324"/>
                  </a:lnTo>
                  <a:lnTo>
                    <a:pt x="373545" y="1042784"/>
                  </a:lnTo>
                  <a:lnTo>
                    <a:pt x="374230" y="1041514"/>
                  </a:lnTo>
                  <a:lnTo>
                    <a:pt x="374230" y="1040244"/>
                  </a:lnTo>
                  <a:lnTo>
                    <a:pt x="375602" y="1031354"/>
                  </a:lnTo>
                  <a:lnTo>
                    <a:pt x="385889" y="1031354"/>
                  </a:lnTo>
                  <a:lnTo>
                    <a:pt x="385889" y="1032624"/>
                  </a:lnTo>
                  <a:lnTo>
                    <a:pt x="385203" y="1033894"/>
                  </a:lnTo>
                  <a:lnTo>
                    <a:pt x="385203" y="1035164"/>
                  </a:lnTo>
                  <a:lnTo>
                    <a:pt x="384517" y="1035164"/>
                  </a:lnTo>
                  <a:lnTo>
                    <a:pt x="384517" y="1040244"/>
                  </a:lnTo>
                  <a:lnTo>
                    <a:pt x="383832" y="1041514"/>
                  </a:lnTo>
                  <a:lnTo>
                    <a:pt x="383832" y="1042784"/>
                  </a:lnTo>
                  <a:lnTo>
                    <a:pt x="383146" y="1045324"/>
                  </a:lnTo>
                  <a:lnTo>
                    <a:pt x="383146" y="1050404"/>
                  </a:lnTo>
                  <a:lnTo>
                    <a:pt x="384517" y="1050404"/>
                  </a:lnTo>
                  <a:lnTo>
                    <a:pt x="384517" y="1049134"/>
                  </a:lnTo>
                  <a:lnTo>
                    <a:pt x="385203" y="1046594"/>
                  </a:lnTo>
                  <a:lnTo>
                    <a:pt x="385203" y="1044054"/>
                  </a:lnTo>
                  <a:lnTo>
                    <a:pt x="385889" y="1041514"/>
                  </a:lnTo>
                  <a:lnTo>
                    <a:pt x="385889" y="1040244"/>
                  </a:lnTo>
                  <a:lnTo>
                    <a:pt x="386575" y="1038974"/>
                  </a:lnTo>
                  <a:lnTo>
                    <a:pt x="386575" y="1037704"/>
                  </a:lnTo>
                  <a:lnTo>
                    <a:pt x="387261" y="1036434"/>
                  </a:lnTo>
                  <a:lnTo>
                    <a:pt x="387261" y="1031354"/>
                  </a:lnTo>
                  <a:lnTo>
                    <a:pt x="398221" y="1031354"/>
                  </a:lnTo>
                  <a:lnTo>
                    <a:pt x="398221" y="1032624"/>
                  </a:lnTo>
                  <a:lnTo>
                    <a:pt x="397535" y="1036434"/>
                  </a:lnTo>
                  <a:lnTo>
                    <a:pt x="394792" y="1049134"/>
                  </a:lnTo>
                  <a:lnTo>
                    <a:pt x="394106" y="1050404"/>
                  </a:lnTo>
                  <a:lnTo>
                    <a:pt x="394106" y="1052944"/>
                  </a:lnTo>
                  <a:lnTo>
                    <a:pt x="392734" y="1058024"/>
                  </a:lnTo>
                  <a:lnTo>
                    <a:pt x="392734" y="1059294"/>
                  </a:lnTo>
                  <a:lnTo>
                    <a:pt x="392049" y="1061834"/>
                  </a:lnTo>
                  <a:lnTo>
                    <a:pt x="390677" y="1068184"/>
                  </a:lnTo>
                  <a:lnTo>
                    <a:pt x="390004" y="1074534"/>
                  </a:lnTo>
                  <a:lnTo>
                    <a:pt x="388632" y="1082154"/>
                  </a:lnTo>
                  <a:lnTo>
                    <a:pt x="388632" y="1083424"/>
                  </a:lnTo>
                  <a:lnTo>
                    <a:pt x="390677" y="1083424"/>
                  </a:lnTo>
                  <a:lnTo>
                    <a:pt x="390677" y="1082154"/>
                  </a:lnTo>
                  <a:lnTo>
                    <a:pt x="394792" y="1063104"/>
                  </a:lnTo>
                  <a:lnTo>
                    <a:pt x="395478" y="1060564"/>
                  </a:lnTo>
                  <a:lnTo>
                    <a:pt x="395478" y="1059294"/>
                  </a:lnTo>
                  <a:lnTo>
                    <a:pt x="397535" y="1051674"/>
                  </a:lnTo>
                  <a:lnTo>
                    <a:pt x="397535" y="1047864"/>
                  </a:lnTo>
                  <a:lnTo>
                    <a:pt x="398221" y="1046594"/>
                  </a:lnTo>
                  <a:lnTo>
                    <a:pt x="398221" y="1044054"/>
                  </a:lnTo>
                  <a:lnTo>
                    <a:pt x="399592" y="1033894"/>
                  </a:lnTo>
                  <a:lnTo>
                    <a:pt x="399592" y="1032624"/>
                  </a:lnTo>
                  <a:lnTo>
                    <a:pt x="424268" y="1032624"/>
                  </a:lnTo>
                  <a:lnTo>
                    <a:pt x="432498" y="1031354"/>
                  </a:lnTo>
                  <a:lnTo>
                    <a:pt x="431126" y="1035164"/>
                  </a:lnTo>
                  <a:lnTo>
                    <a:pt x="431126" y="1037704"/>
                  </a:lnTo>
                  <a:lnTo>
                    <a:pt x="429755" y="1040244"/>
                  </a:lnTo>
                  <a:lnTo>
                    <a:pt x="429755" y="1042784"/>
                  </a:lnTo>
                  <a:lnTo>
                    <a:pt x="429069" y="1044054"/>
                  </a:lnTo>
                  <a:lnTo>
                    <a:pt x="426326" y="1054214"/>
                  </a:lnTo>
                  <a:lnTo>
                    <a:pt x="425640" y="1058024"/>
                  </a:lnTo>
                  <a:lnTo>
                    <a:pt x="424268" y="1063104"/>
                  </a:lnTo>
                  <a:lnTo>
                    <a:pt x="423583" y="1068184"/>
                  </a:lnTo>
                  <a:lnTo>
                    <a:pt x="422211" y="1074534"/>
                  </a:lnTo>
                  <a:lnTo>
                    <a:pt x="421525" y="1079614"/>
                  </a:lnTo>
                  <a:lnTo>
                    <a:pt x="421525" y="1082154"/>
                  </a:lnTo>
                  <a:lnTo>
                    <a:pt x="423583" y="1082154"/>
                  </a:lnTo>
                  <a:lnTo>
                    <a:pt x="423583" y="1080884"/>
                  </a:lnTo>
                  <a:lnTo>
                    <a:pt x="424268" y="1075804"/>
                  </a:lnTo>
                  <a:lnTo>
                    <a:pt x="425640" y="1071994"/>
                  </a:lnTo>
                  <a:lnTo>
                    <a:pt x="426326" y="1066914"/>
                  </a:lnTo>
                  <a:lnTo>
                    <a:pt x="427012" y="1063104"/>
                  </a:lnTo>
                  <a:lnTo>
                    <a:pt x="428383" y="1059294"/>
                  </a:lnTo>
                  <a:lnTo>
                    <a:pt x="429069" y="1055484"/>
                  </a:lnTo>
                  <a:lnTo>
                    <a:pt x="431126" y="1046594"/>
                  </a:lnTo>
                  <a:lnTo>
                    <a:pt x="435914" y="1033894"/>
                  </a:lnTo>
                  <a:lnTo>
                    <a:pt x="436600" y="1031354"/>
                  </a:lnTo>
                  <a:lnTo>
                    <a:pt x="436600" y="1030084"/>
                  </a:lnTo>
                  <a:lnTo>
                    <a:pt x="449935" y="1030084"/>
                  </a:lnTo>
                  <a:lnTo>
                    <a:pt x="463080" y="1028814"/>
                  </a:lnTo>
                  <a:lnTo>
                    <a:pt x="465518" y="1028573"/>
                  </a:lnTo>
                  <a:lnTo>
                    <a:pt x="466077" y="1027544"/>
                  </a:lnTo>
                  <a:lnTo>
                    <a:pt x="467448" y="1027544"/>
                  </a:lnTo>
                  <a:lnTo>
                    <a:pt x="467448" y="1028382"/>
                  </a:lnTo>
                  <a:lnTo>
                    <a:pt x="475830" y="1027544"/>
                  </a:lnTo>
                  <a:lnTo>
                    <a:pt x="488010" y="1025004"/>
                  </a:lnTo>
                  <a:lnTo>
                    <a:pt x="487324" y="1026274"/>
                  </a:lnTo>
                  <a:lnTo>
                    <a:pt x="487324" y="1028814"/>
                  </a:lnTo>
                  <a:lnTo>
                    <a:pt x="486638" y="1030084"/>
                  </a:lnTo>
                  <a:lnTo>
                    <a:pt x="486638" y="1032624"/>
                  </a:lnTo>
                  <a:lnTo>
                    <a:pt x="485267" y="1036434"/>
                  </a:lnTo>
                  <a:lnTo>
                    <a:pt x="485267" y="1038974"/>
                  </a:lnTo>
                  <a:lnTo>
                    <a:pt x="484581" y="1040244"/>
                  </a:lnTo>
                  <a:lnTo>
                    <a:pt x="483895" y="1042784"/>
                  </a:lnTo>
                  <a:lnTo>
                    <a:pt x="483895" y="1045324"/>
                  </a:lnTo>
                  <a:lnTo>
                    <a:pt x="482523" y="1050404"/>
                  </a:lnTo>
                  <a:lnTo>
                    <a:pt x="482523" y="1052944"/>
                  </a:lnTo>
                  <a:lnTo>
                    <a:pt x="481838" y="1055484"/>
                  </a:lnTo>
                  <a:lnTo>
                    <a:pt x="481838" y="1059294"/>
                  </a:lnTo>
                  <a:lnTo>
                    <a:pt x="479780" y="1070724"/>
                  </a:lnTo>
                  <a:lnTo>
                    <a:pt x="479780" y="1074534"/>
                  </a:lnTo>
                  <a:lnTo>
                    <a:pt x="479107" y="1078344"/>
                  </a:lnTo>
                  <a:lnTo>
                    <a:pt x="479107" y="1079614"/>
                  </a:lnTo>
                  <a:lnTo>
                    <a:pt x="481152" y="1079614"/>
                  </a:lnTo>
                  <a:lnTo>
                    <a:pt x="482523" y="1073264"/>
                  </a:lnTo>
                  <a:lnTo>
                    <a:pt x="483209" y="1066914"/>
                  </a:lnTo>
                  <a:lnTo>
                    <a:pt x="484581" y="1060564"/>
                  </a:lnTo>
                  <a:lnTo>
                    <a:pt x="486638" y="1049134"/>
                  </a:lnTo>
                  <a:lnTo>
                    <a:pt x="487324" y="1046594"/>
                  </a:lnTo>
                  <a:lnTo>
                    <a:pt x="487324" y="1044054"/>
                  </a:lnTo>
                  <a:lnTo>
                    <a:pt x="488010" y="1041514"/>
                  </a:lnTo>
                  <a:lnTo>
                    <a:pt x="490067" y="1028814"/>
                  </a:lnTo>
                  <a:lnTo>
                    <a:pt x="490753" y="1026274"/>
                  </a:lnTo>
                  <a:lnTo>
                    <a:pt x="490753" y="1025004"/>
                  </a:lnTo>
                  <a:lnTo>
                    <a:pt x="495554" y="1025004"/>
                  </a:lnTo>
                  <a:lnTo>
                    <a:pt x="498297" y="1023734"/>
                  </a:lnTo>
                  <a:lnTo>
                    <a:pt x="503085" y="1022464"/>
                  </a:lnTo>
                  <a:lnTo>
                    <a:pt x="508571" y="1022464"/>
                  </a:lnTo>
                  <a:lnTo>
                    <a:pt x="513372" y="1021194"/>
                  </a:lnTo>
                  <a:lnTo>
                    <a:pt x="513372" y="1028814"/>
                  </a:lnTo>
                  <a:lnTo>
                    <a:pt x="512686" y="1031354"/>
                  </a:lnTo>
                  <a:lnTo>
                    <a:pt x="512686" y="1035164"/>
                  </a:lnTo>
                  <a:lnTo>
                    <a:pt x="512000" y="1037704"/>
                  </a:lnTo>
                  <a:lnTo>
                    <a:pt x="512000" y="1049134"/>
                  </a:lnTo>
                  <a:lnTo>
                    <a:pt x="511314" y="1052944"/>
                  </a:lnTo>
                  <a:lnTo>
                    <a:pt x="511314" y="1066914"/>
                  </a:lnTo>
                  <a:lnTo>
                    <a:pt x="510628" y="1073264"/>
                  </a:lnTo>
                  <a:lnTo>
                    <a:pt x="510628" y="1079614"/>
                  </a:lnTo>
                  <a:lnTo>
                    <a:pt x="512686" y="1079614"/>
                  </a:lnTo>
                  <a:lnTo>
                    <a:pt x="513372" y="1075804"/>
                  </a:lnTo>
                  <a:lnTo>
                    <a:pt x="514057" y="1070724"/>
                  </a:lnTo>
                  <a:lnTo>
                    <a:pt x="514057" y="1061834"/>
                  </a:lnTo>
                  <a:lnTo>
                    <a:pt x="514743" y="1058024"/>
                  </a:lnTo>
                  <a:lnTo>
                    <a:pt x="514743" y="1052944"/>
                  </a:lnTo>
                  <a:lnTo>
                    <a:pt x="515429" y="1050404"/>
                  </a:lnTo>
                  <a:lnTo>
                    <a:pt x="515429" y="1022464"/>
                  </a:lnTo>
                  <a:lnTo>
                    <a:pt x="520915" y="1021194"/>
                  </a:lnTo>
                  <a:lnTo>
                    <a:pt x="525703" y="1019924"/>
                  </a:lnTo>
                  <a:lnTo>
                    <a:pt x="529818" y="1019924"/>
                  </a:lnTo>
                  <a:lnTo>
                    <a:pt x="529818" y="1073264"/>
                  </a:lnTo>
                  <a:lnTo>
                    <a:pt x="531190" y="1073264"/>
                  </a:lnTo>
                  <a:lnTo>
                    <a:pt x="531190" y="1066914"/>
                  </a:lnTo>
                  <a:lnTo>
                    <a:pt x="531876" y="1061834"/>
                  </a:lnTo>
                  <a:lnTo>
                    <a:pt x="531876" y="1032624"/>
                  </a:lnTo>
                  <a:lnTo>
                    <a:pt x="531190" y="1028814"/>
                  </a:lnTo>
                  <a:lnTo>
                    <a:pt x="531190" y="1022464"/>
                  </a:lnTo>
                  <a:lnTo>
                    <a:pt x="531876" y="1021194"/>
                  </a:lnTo>
                  <a:lnTo>
                    <a:pt x="531876" y="1019924"/>
                  </a:lnTo>
                  <a:lnTo>
                    <a:pt x="537362" y="1018654"/>
                  </a:lnTo>
                  <a:lnTo>
                    <a:pt x="546950" y="1016114"/>
                  </a:lnTo>
                  <a:lnTo>
                    <a:pt x="546950" y="1017384"/>
                  </a:lnTo>
                  <a:lnTo>
                    <a:pt x="546265" y="1017384"/>
                  </a:lnTo>
                  <a:lnTo>
                    <a:pt x="546265" y="1027544"/>
                  </a:lnTo>
                  <a:lnTo>
                    <a:pt x="546950" y="1030084"/>
                  </a:lnTo>
                  <a:lnTo>
                    <a:pt x="546950" y="1031354"/>
                  </a:lnTo>
                  <a:lnTo>
                    <a:pt x="548322" y="1031354"/>
                  </a:lnTo>
                  <a:lnTo>
                    <a:pt x="548322" y="1023734"/>
                  </a:lnTo>
                  <a:lnTo>
                    <a:pt x="547636" y="1019924"/>
                  </a:lnTo>
                  <a:lnTo>
                    <a:pt x="547636" y="1016114"/>
                  </a:lnTo>
                  <a:lnTo>
                    <a:pt x="555866" y="1013574"/>
                  </a:lnTo>
                  <a:lnTo>
                    <a:pt x="555180" y="1019924"/>
                  </a:lnTo>
                  <a:lnTo>
                    <a:pt x="555180" y="1044054"/>
                  </a:lnTo>
                  <a:lnTo>
                    <a:pt x="556552" y="1044054"/>
                  </a:lnTo>
                  <a:lnTo>
                    <a:pt x="556552" y="1040244"/>
                  </a:lnTo>
                  <a:lnTo>
                    <a:pt x="557237" y="1036434"/>
                  </a:lnTo>
                  <a:lnTo>
                    <a:pt x="557237" y="1032624"/>
                  </a:lnTo>
                  <a:lnTo>
                    <a:pt x="557923" y="1031354"/>
                  </a:lnTo>
                  <a:lnTo>
                    <a:pt x="557923" y="1013574"/>
                  </a:lnTo>
                  <a:lnTo>
                    <a:pt x="557923" y="1012304"/>
                  </a:lnTo>
                  <a:lnTo>
                    <a:pt x="566153" y="1011034"/>
                  </a:lnTo>
                  <a:lnTo>
                    <a:pt x="572998" y="1008494"/>
                  </a:lnTo>
                  <a:lnTo>
                    <a:pt x="577799" y="1005954"/>
                  </a:lnTo>
                  <a:lnTo>
                    <a:pt x="577799" y="1012304"/>
                  </a:lnTo>
                  <a:lnTo>
                    <a:pt x="577113" y="1014844"/>
                  </a:lnTo>
                  <a:lnTo>
                    <a:pt x="577113" y="1050404"/>
                  </a:lnTo>
                  <a:lnTo>
                    <a:pt x="578485" y="1050404"/>
                  </a:lnTo>
                  <a:lnTo>
                    <a:pt x="578485" y="1044054"/>
                  </a:lnTo>
                  <a:lnTo>
                    <a:pt x="579170" y="1040244"/>
                  </a:lnTo>
                  <a:lnTo>
                    <a:pt x="579170" y="1033894"/>
                  </a:lnTo>
                  <a:lnTo>
                    <a:pt x="579856" y="1031354"/>
                  </a:lnTo>
                  <a:lnTo>
                    <a:pt x="579856" y="1012304"/>
                  </a:lnTo>
                  <a:lnTo>
                    <a:pt x="579170" y="1008494"/>
                  </a:lnTo>
                  <a:lnTo>
                    <a:pt x="579170" y="1005954"/>
                  </a:lnTo>
                  <a:lnTo>
                    <a:pt x="583971" y="1004684"/>
                  </a:lnTo>
                  <a:lnTo>
                    <a:pt x="586714" y="1003414"/>
                  </a:lnTo>
                  <a:lnTo>
                    <a:pt x="589457" y="999604"/>
                  </a:lnTo>
                  <a:lnTo>
                    <a:pt x="589457" y="997064"/>
                  </a:lnTo>
                  <a:close/>
                </a:path>
                <a:path w="3075940" h="2738120">
                  <a:moveTo>
                    <a:pt x="590130" y="2284920"/>
                  </a:moveTo>
                  <a:lnTo>
                    <a:pt x="588772" y="2283650"/>
                  </a:lnTo>
                  <a:lnTo>
                    <a:pt x="587400" y="2284920"/>
                  </a:lnTo>
                  <a:lnTo>
                    <a:pt x="588772" y="2286190"/>
                  </a:lnTo>
                  <a:lnTo>
                    <a:pt x="588772" y="2287460"/>
                  </a:lnTo>
                  <a:lnTo>
                    <a:pt x="588086" y="2287460"/>
                  </a:lnTo>
                  <a:lnTo>
                    <a:pt x="586028" y="2293810"/>
                  </a:lnTo>
                  <a:lnTo>
                    <a:pt x="586028" y="2296350"/>
                  </a:lnTo>
                  <a:lnTo>
                    <a:pt x="585343" y="2298890"/>
                  </a:lnTo>
                  <a:lnTo>
                    <a:pt x="585343" y="2306510"/>
                  </a:lnTo>
                  <a:lnTo>
                    <a:pt x="584657" y="2309050"/>
                  </a:lnTo>
                  <a:lnTo>
                    <a:pt x="584657" y="2352230"/>
                  </a:lnTo>
                  <a:lnTo>
                    <a:pt x="587400" y="2352230"/>
                  </a:lnTo>
                  <a:lnTo>
                    <a:pt x="587400" y="2344610"/>
                  </a:lnTo>
                  <a:lnTo>
                    <a:pt x="588086" y="2338260"/>
                  </a:lnTo>
                  <a:lnTo>
                    <a:pt x="588086" y="2325560"/>
                  </a:lnTo>
                  <a:lnTo>
                    <a:pt x="588772" y="2320480"/>
                  </a:lnTo>
                  <a:lnTo>
                    <a:pt x="588772" y="2291270"/>
                  </a:lnTo>
                  <a:lnTo>
                    <a:pt x="590130" y="2287460"/>
                  </a:lnTo>
                  <a:lnTo>
                    <a:pt x="590130" y="2284920"/>
                  </a:lnTo>
                  <a:close/>
                </a:path>
                <a:path w="3075940" h="2738120">
                  <a:moveTo>
                    <a:pt x="590130" y="1162164"/>
                  </a:moveTo>
                  <a:lnTo>
                    <a:pt x="589457" y="1162164"/>
                  </a:lnTo>
                  <a:lnTo>
                    <a:pt x="589457" y="1160894"/>
                  </a:lnTo>
                  <a:lnTo>
                    <a:pt x="588772" y="1160894"/>
                  </a:lnTo>
                  <a:lnTo>
                    <a:pt x="588086" y="1162164"/>
                  </a:lnTo>
                  <a:lnTo>
                    <a:pt x="587400" y="1162164"/>
                  </a:lnTo>
                  <a:lnTo>
                    <a:pt x="586714" y="1163434"/>
                  </a:lnTo>
                  <a:lnTo>
                    <a:pt x="586714" y="1165974"/>
                  </a:lnTo>
                  <a:lnTo>
                    <a:pt x="588086" y="1167244"/>
                  </a:lnTo>
                  <a:lnTo>
                    <a:pt x="588086" y="1168514"/>
                  </a:lnTo>
                  <a:lnTo>
                    <a:pt x="589457" y="1168514"/>
                  </a:lnTo>
                  <a:lnTo>
                    <a:pt x="589457" y="1163434"/>
                  </a:lnTo>
                  <a:lnTo>
                    <a:pt x="590130" y="1162164"/>
                  </a:lnTo>
                  <a:close/>
                </a:path>
                <a:path w="3075940" h="2738120">
                  <a:moveTo>
                    <a:pt x="590130" y="22860"/>
                  </a:moveTo>
                  <a:lnTo>
                    <a:pt x="588772" y="22860"/>
                  </a:lnTo>
                  <a:lnTo>
                    <a:pt x="588772" y="24130"/>
                  </a:lnTo>
                  <a:lnTo>
                    <a:pt x="588086" y="24130"/>
                  </a:lnTo>
                  <a:lnTo>
                    <a:pt x="586714" y="27940"/>
                  </a:lnTo>
                  <a:lnTo>
                    <a:pt x="583971" y="33020"/>
                  </a:lnTo>
                  <a:lnTo>
                    <a:pt x="583285" y="35560"/>
                  </a:lnTo>
                  <a:lnTo>
                    <a:pt x="580542" y="40640"/>
                  </a:lnTo>
                  <a:lnTo>
                    <a:pt x="579170" y="44450"/>
                  </a:lnTo>
                  <a:lnTo>
                    <a:pt x="577799" y="46990"/>
                  </a:lnTo>
                  <a:lnTo>
                    <a:pt x="576427" y="50800"/>
                  </a:lnTo>
                  <a:lnTo>
                    <a:pt x="575741" y="53340"/>
                  </a:lnTo>
                  <a:lnTo>
                    <a:pt x="571627" y="66040"/>
                  </a:lnTo>
                  <a:lnTo>
                    <a:pt x="569569" y="71120"/>
                  </a:lnTo>
                  <a:lnTo>
                    <a:pt x="569569" y="72390"/>
                  </a:lnTo>
                  <a:lnTo>
                    <a:pt x="571627" y="72390"/>
                  </a:lnTo>
                  <a:lnTo>
                    <a:pt x="572312" y="69850"/>
                  </a:lnTo>
                  <a:lnTo>
                    <a:pt x="573684" y="67310"/>
                  </a:lnTo>
                  <a:lnTo>
                    <a:pt x="574370" y="64770"/>
                  </a:lnTo>
                  <a:lnTo>
                    <a:pt x="578485" y="54610"/>
                  </a:lnTo>
                  <a:lnTo>
                    <a:pt x="579170" y="52070"/>
                  </a:lnTo>
                  <a:lnTo>
                    <a:pt x="582599" y="45720"/>
                  </a:lnTo>
                  <a:lnTo>
                    <a:pt x="583971" y="40640"/>
                  </a:lnTo>
                  <a:lnTo>
                    <a:pt x="585343" y="38100"/>
                  </a:lnTo>
                  <a:lnTo>
                    <a:pt x="586714" y="34290"/>
                  </a:lnTo>
                  <a:lnTo>
                    <a:pt x="589457" y="27940"/>
                  </a:lnTo>
                  <a:lnTo>
                    <a:pt x="590130" y="25400"/>
                  </a:lnTo>
                  <a:lnTo>
                    <a:pt x="590130" y="22860"/>
                  </a:lnTo>
                  <a:close/>
                </a:path>
                <a:path w="3075940" h="2738120">
                  <a:moveTo>
                    <a:pt x="590816" y="1611477"/>
                  </a:moveTo>
                  <a:lnTo>
                    <a:pt x="590702" y="1601317"/>
                  </a:lnTo>
                  <a:lnTo>
                    <a:pt x="589559" y="1588617"/>
                  </a:lnTo>
                  <a:lnTo>
                    <a:pt x="589457" y="1582267"/>
                  </a:lnTo>
                  <a:lnTo>
                    <a:pt x="588772" y="1578457"/>
                  </a:lnTo>
                  <a:lnTo>
                    <a:pt x="588772" y="1574647"/>
                  </a:lnTo>
                  <a:lnTo>
                    <a:pt x="588086" y="1570837"/>
                  </a:lnTo>
                  <a:lnTo>
                    <a:pt x="588086" y="1568297"/>
                  </a:lnTo>
                  <a:lnTo>
                    <a:pt x="587400" y="1563217"/>
                  </a:lnTo>
                  <a:lnTo>
                    <a:pt x="587400" y="1561947"/>
                  </a:lnTo>
                  <a:lnTo>
                    <a:pt x="586714" y="1559407"/>
                  </a:lnTo>
                  <a:lnTo>
                    <a:pt x="586714" y="1554327"/>
                  </a:lnTo>
                  <a:lnTo>
                    <a:pt x="586028" y="1551787"/>
                  </a:lnTo>
                  <a:lnTo>
                    <a:pt x="586028" y="1547977"/>
                  </a:lnTo>
                  <a:lnTo>
                    <a:pt x="585343" y="1545437"/>
                  </a:lnTo>
                  <a:lnTo>
                    <a:pt x="584657" y="1544167"/>
                  </a:lnTo>
                  <a:lnTo>
                    <a:pt x="584657" y="1542897"/>
                  </a:lnTo>
                  <a:lnTo>
                    <a:pt x="585343" y="1542897"/>
                  </a:lnTo>
                  <a:lnTo>
                    <a:pt x="585343" y="1541627"/>
                  </a:lnTo>
                  <a:lnTo>
                    <a:pt x="583285" y="1541627"/>
                  </a:lnTo>
                  <a:lnTo>
                    <a:pt x="583285" y="1546707"/>
                  </a:lnTo>
                  <a:lnTo>
                    <a:pt x="583971" y="1547977"/>
                  </a:lnTo>
                  <a:lnTo>
                    <a:pt x="584657" y="1550517"/>
                  </a:lnTo>
                  <a:lnTo>
                    <a:pt x="585901" y="1563217"/>
                  </a:lnTo>
                  <a:lnTo>
                    <a:pt x="585800" y="1565757"/>
                  </a:lnTo>
                  <a:lnTo>
                    <a:pt x="585343" y="1568297"/>
                  </a:lnTo>
                  <a:lnTo>
                    <a:pt x="585343" y="1572107"/>
                  </a:lnTo>
                  <a:lnTo>
                    <a:pt x="586028" y="1577187"/>
                  </a:lnTo>
                  <a:lnTo>
                    <a:pt x="588086" y="1596237"/>
                  </a:lnTo>
                  <a:lnTo>
                    <a:pt x="588772" y="1601317"/>
                  </a:lnTo>
                  <a:lnTo>
                    <a:pt x="588772" y="1606397"/>
                  </a:lnTo>
                  <a:lnTo>
                    <a:pt x="589457" y="1610207"/>
                  </a:lnTo>
                  <a:lnTo>
                    <a:pt x="589457" y="1611477"/>
                  </a:lnTo>
                  <a:lnTo>
                    <a:pt x="590816" y="1611477"/>
                  </a:lnTo>
                  <a:close/>
                </a:path>
                <a:path w="3075940" h="2738120">
                  <a:moveTo>
                    <a:pt x="591502" y="1526387"/>
                  </a:moveTo>
                  <a:lnTo>
                    <a:pt x="590816" y="1522577"/>
                  </a:lnTo>
                  <a:lnTo>
                    <a:pt x="590816" y="1513687"/>
                  </a:lnTo>
                  <a:lnTo>
                    <a:pt x="590130" y="1511147"/>
                  </a:lnTo>
                  <a:lnTo>
                    <a:pt x="590130" y="1507337"/>
                  </a:lnTo>
                  <a:lnTo>
                    <a:pt x="588772" y="1500987"/>
                  </a:lnTo>
                  <a:lnTo>
                    <a:pt x="588772" y="1497177"/>
                  </a:lnTo>
                  <a:lnTo>
                    <a:pt x="588086" y="1490827"/>
                  </a:lnTo>
                  <a:lnTo>
                    <a:pt x="588086" y="1488287"/>
                  </a:lnTo>
                  <a:lnTo>
                    <a:pt x="588772" y="1487017"/>
                  </a:lnTo>
                  <a:lnTo>
                    <a:pt x="588086" y="1485747"/>
                  </a:lnTo>
                  <a:lnTo>
                    <a:pt x="586714" y="1484477"/>
                  </a:lnTo>
                  <a:lnTo>
                    <a:pt x="586714" y="1487017"/>
                  </a:lnTo>
                  <a:lnTo>
                    <a:pt x="587400" y="1489557"/>
                  </a:lnTo>
                  <a:lnTo>
                    <a:pt x="586714" y="1497177"/>
                  </a:lnTo>
                  <a:lnTo>
                    <a:pt x="587400" y="1497177"/>
                  </a:lnTo>
                  <a:lnTo>
                    <a:pt x="587400" y="1506067"/>
                  </a:lnTo>
                  <a:lnTo>
                    <a:pt x="588086" y="1508607"/>
                  </a:lnTo>
                  <a:lnTo>
                    <a:pt x="588086" y="1513687"/>
                  </a:lnTo>
                  <a:lnTo>
                    <a:pt x="588772" y="1516227"/>
                  </a:lnTo>
                  <a:lnTo>
                    <a:pt x="588772" y="1518767"/>
                  </a:lnTo>
                  <a:lnTo>
                    <a:pt x="589457" y="1523847"/>
                  </a:lnTo>
                  <a:lnTo>
                    <a:pt x="589457" y="1527657"/>
                  </a:lnTo>
                  <a:lnTo>
                    <a:pt x="590130" y="1530197"/>
                  </a:lnTo>
                  <a:lnTo>
                    <a:pt x="590130" y="1531467"/>
                  </a:lnTo>
                  <a:lnTo>
                    <a:pt x="591502" y="1531467"/>
                  </a:lnTo>
                  <a:lnTo>
                    <a:pt x="591502" y="1526387"/>
                  </a:lnTo>
                  <a:close/>
                </a:path>
                <a:path w="3075940" h="2738120">
                  <a:moveTo>
                    <a:pt x="591502" y="13970"/>
                  </a:moveTo>
                  <a:lnTo>
                    <a:pt x="590130" y="13970"/>
                  </a:lnTo>
                  <a:lnTo>
                    <a:pt x="589457" y="15240"/>
                  </a:lnTo>
                  <a:lnTo>
                    <a:pt x="588086" y="15240"/>
                  </a:lnTo>
                  <a:lnTo>
                    <a:pt x="588086" y="16510"/>
                  </a:lnTo>
                  <a:lnTo>
                    <a:pt x="587400" y="17780"/>
                  </a:lnTo>
                  <a:lnTo>
                    <a:pt x="586714" y="20320"/>
                  </a:lnTo>
                  <a:lnTo>
                    <a:pt x="583971" y="25400"/>
                  </a:lnTo>
                  <a:lnTo>
                    <a:pt x="583285" y="27940"/>
                  </a:lnTo>
                  <a:lnTo>
                    <a:pt x="582599" y="29210"/>
                  </a:lnTo>
                  <a:lnTo>
                    <a:pt x="581914" y="31750"/>
                  </a:lnTo>
                  <a:lnTo>
                    <a:pt x="579856" y="31750"/>
                  </a:lnTo>
                  <a:lnTo>
                    <a:pt x="579170" y="33020"/>
                  </a:lnTo>
                  <a:lnTo>
                    <a:pt x="578485" y="35560"/>
                  </a:lnTo>
                  <a:lnTo>
                    <a:pt x="577113" y="39370"/>
                  </a:lnTo>
                  <a:lnTo>
                    <a:pt x="576427" y="40640"/>
                  </a:lnTo>
                  <a:lnTo>
                    <a:pt x="575056" y="41910"/>
                  </a:lnTo>
                  <a:lnTo>
                    <a:pt x="574370" y="43180"/>
                  </a:lnTo>
                  <a:lnTo>
                    <a:pt x="573684" y="45720"/>
                  </a:lnTo>
                  <a:lnTo>
                    <a:pt x="572998" y="46990"/>
                  </a:lnTo>
                  <a:lnTo>
                    <a:pt x="571627" y="50800"/>
                  </a:lnTo>
                  <a:lnTo>
                    <a:pt x="570255" y="53340"/>
                  </a:lnTo>
                  <a:lnTo>
                    <a:pt x="568198" y="60960"/>
                  </a:lnTo>
                  <a:lnTo>
                    <a:pt x="566839" y="63500"/>
                  </a:lnTo>
                  <a:lnTo>
                    <a:pt x="566153" y="66040"/>
                  </a:lnTo>
                  <a:lnTo>
                    <a:pt x="564781" y="66040"/>
                  </a:lnTo>
                  <a:lnTo>
                    <a:pt x="564781" y="67310"/>
                  </a:lnTo>
                  <a:lnTo>
                    <a:pt x="560666" y="74930"/>
                  </a:lnTo>
                  <a:lnTo>
                    <a:pt x="560666" y="76200"/>
                  </a:lnTo>
                  <a:lnTo>
                    <a:pt x="559295" y="77470"/>
                  </a:lnTo>
                  <a:lnTo>
                    <a:pt x="558609" y="78740"/>
                  </a:lnTo>
                  <a:lnTo>
                    <a:pt x="557923" y="82550"/>
                  </a:lnTo>
                  <a:lnTo>
                    <a:pt x="556552" y="85090"/>
                  </a:lnTo>
                  <a:lnTo>
                    <a:pt x="555866" y="87630"/>
                  </a:lnTo>
                  <a:lnTo>
                    <a:pt x="555866" y="86360"/>
                  </a:lnTo>
                  <a:lnTo>
                    <a:pt x="555180" y="86360"/>
                  </a:lnTo>
                  <a:lnTo>
                    <a:pt x="553808" y="87630"/>
                  </a:lnTo>
                  <a:lnTo>
                    <a:pt x="552437" y="91440"/>
                  </a:lnTo>
                  <a:lnTo>
                    <a:pt x="549008" y="101600"/>
                  </a:lnTo>
                  <a:lnTo>
                    <a:pt x="546950" y="105410"/>
                  </a:lnTo>
                  <a:lnTo>
                    <a:pt x="546265" y="109220"/>
                  </a:lnTo>
                  <a:lnTo>
                    <a:pt x="543534" y="114300"/>
                  </a:lnTo>
                  <a:lnTo>
                    <a:pt x="542848" y="116840"/>
                  </a:lnTo>
                  <a:lnTo>
                    <a:pt x="541477" y="119380"/>
                  </a:lnTo>
                  <a:lnTo>
                    <a:pt x="539419" y="125730"/>
                  </a:lnTo>
                  <a:lnTo>
                    <a:pt x="537362" y="130810"/>
                  </a:lnTo>
                  <a:lnTo>
                    <a:pt x="535990" y="137160"/>
                  </a:lnTo>
                  <a:lnTo>
                    <a:pt x="536676" y="138430"/>
                  </a:lnTo>
                  <a:lnTo>
                    <a:pt x="536676" y="139700"/>
                  </a:lnTo>
                  <a:lnTo>
                    <a:pt x="535305" y="142240"/>
                  </a:lnTo>
                  <a:lnTo>
                    <a:pt x="535305" y="143510"/>
                  </a:lnTo>
                  <a:lnTo>
                    <a:pt x="533247" y="149860"/>
                  </a:lnTo>
                  <a:lnTo>
                    <a:pt x="533933" y="151130"/>
                  </a:lnTo>
                  <a:lnTo>
                    <a:pt x="535305" y="151130"/>
                  </a:lnTo>
                  <a:lnTo>
                    <a:pt x="535305" y="149860"/>
                  </a:lnTo>
                  <a:lnTo>
                    <a:pt x="538048" y="144780"/>
                  </a:lnTo>
                  <a:lnTo>
                    <a:pt x="540105" y="139700"/>
                  </a:lnTo>
                  <a:lnTo>
                    <a:pt x="540791" y="138430"/>
                  </a:lnTo>
                  <a:lnTo>
                    <a:pt x="540791" y="137160"/>
                  </a:lnTo>
                  <a:lnTo>
                    <a:pt x="541477" y="137160"/>
                  </a:lnTo>
                  <a:lnTo>
                    <a:pt x="541477" y="135890"/>
                  </a:lnTo>
                  <a:lnTo>
                    <a:pt x="541883" y="134620"/>
                  </a:lnTo>
                  <a:lnTo>
                    <a:pt x="543534" y="129540"/>
                  </a:lnTo>
                  <a:lnTo>
                    <a:pt x="541477" y="129540"/>
                  </a:lnTo>
                  <a:lnTo>
                    <a:pt x="539419" y="134620"/>
                  </a:lnTo>
                  <a:lnTo>
                    <a:pt x="541477" y="128270"/>
                  </a:lnTo>
                  <a:lnTo>
                    <a:pt x="542848" y="123190"/>
                  </a:lnTo>
                  <a:lnTo>
                    <a:pt x="546950" y="113030"/>
                  </a:lnTo>
                  <a:lnTo>
                    <a:pt x="549694" y="107950"/>
                  </a:lnTo>
                  <a:lnTo>
                    <a:pt x="550341" y="104406"/>
                  </a:lnTo>
                  <a:lnTo>
                    <a:pt x="550379" y="102870"/>
                  </a:lnTo>
                  <a:lnTo>
                    <a:pt x="551751" y="100330"/>
                  </a:lnTo>
                  <a:lnTo>
                    <a:pt x="552437" y="97790"/>
                  </a:lnTo>
                  <a:lnTo>
                    <a:pt x="553123" y="93980"/>
                  </a:lnTo>
                  <a:lnTo>
                    <a:pt x="554494" y="91440"/>
                  </a:lnTo>
                  <a:lnTo>
                    <a:pt x="555180" y="88900"/>
                  </a:lnTo>
                  <a:lnTo>
                    <a:pt x="555866" y="88900"/>
                  </a:lnTo>
                  <a:lnTo>
                    <a:pt x="555866" y="90170"/>
                  </a:lnTo>
                  <a:lnTo>
                    <a:pt x="557923" y="90170"/>
                  </a:lnTo>
                  <a:lnTo>
                    <a:pt x="557923" y="88900"/>
                  </a:lnTo>
                  <a:lnTo>
                    <a:pt x="558609" y="86360"/>
                  </a:lnTo>
                  <a:lnTo>
                    <a:pt x="559981" y="85090"/>
                  </a:lnTo>
                  <a:lnTo>
                    <a:pt x="560666" y="82550"/>
                  </a:lnTo>
                  <a:lnTo>
                    <a:pt x="562724" y="78740"/>
                  </a:lnTo>
                  <a:lnTo>
                    <a:pt x="562724" y="77470"/>
                  </a:lnTo>
                  <a:lnTo>
                    <a:pt x="563410" y="77470"/>
                  </a:lnTo>
                  <a:lnTo>
                    <a:pt x="563410" y="76200"/>
                  </a:lnTo>
                  <a:lnTo>
                    <a:pt x="564095" y="74930"/>
                  </a:lnTo>
                  <a:lnTo>
                    <a:pt x="564095" y="73660"/>
                  </a:lnTo>
                  <a:lnTo>
                    <a:pt x="564781" y="72390"/>
                  </a:lnTo>
                  <a:lnTo>
                    <a:pt x="565467" y="72390"/>
                  </a:lnTo>
                  <a:lnTo>
                    <a:pt x="565467" y="69850"/>
                  </a:lnTo>
                  <a:lnTo>
                    <a:pt x="566153" y="68580"/>
                  </a:lnTo>
                  <a:lnTo>
                    <a:pt x="567524" y="68580"/>
                  </a:lnTo>
                  <a:lnTo>
                    <a:pt x="567524" y="67310"/>
                  </a:lnTo>
                  <a:lnTo>
                    <a:pt x="568883" y="64770"/>
                  </a:lnTo>
                  <a:lnTo>
                    <a:pt x="570255" y="59690"/>
                  </a:lnTo>
                  <a:lnTo>
                    <a:pt x="573684" y="53340"/>
                  </a:lnTo>
                  <a:lnTo>
                    <a:pt x="574370" y="50800"/>
                  </a:lnTo>
                  <a:lnTo>
                    <a:pt x="575741" y="48260"/>
                  </a:lnTo>
                  <a:lnTo>
                    <a:pt x="575741" y="46990"/>
                  </a:lnTo>
                  <a:lnTo>
                    <a:pt x="577799" y="41910"/>
                  </a:lnTo>
                  <a:lnTo>
                    <a:pt x="577799" y="40640"/>
                  </a:lnTo>
                  <a:lnTo>
                    <a:pt x="578485" y="39370"/>
                  </a:lnTo>
                  <a:lnTo>
                    <a:pt x="579170" y="39370"/>
                  </a:lnTo>
                  <a:lnTo>
                    <a:pt x="579170" y="38100"/>
                  </a:lnTo>
                  <a:lnTo>
                    <a:pt x="579856" y="35560"/>
                  </a:lnTo>
                  <a:lnTo>
                    <a:pt x="579856" y="36830"/>
                  </a:lnTo>
                  <a:lnTo>
                    <a:pt x="581914" y="36830"/>
                  </a:lnTo>
                  <a:lnTo>
                    <a:pt x="581914" y="35560"/>
                  </a:lnTo>
                  <a:lnTo>
                    <a:pt x="582599" y="33020"/>
                  </a:lnTo>
                  <a:lnTo>
                    <a:pt x="585343" y="29210"/>
                  </a:lnTo>
                  <a:lnTo>
                    <a:pt x="586028" y="26670"/>
                  </a:lnTo>
                  <a:lnTo>
                    <a:pt x="590130" y="19050"/>
                  </a:lnTo>
                  <a:lnTo>
                    <a:pt x="590130" y="16510"/>
                  </a:lnTo>
                  <a:lnTo>
                    <a:pt x="590816" y="15240"/>
                  </a:lnTo>
                  <a:lnTo>
                    <a:pt x="591502" y="15240"/>
                  </a:lnTo>
                  <a:lnTo>
                    <a:pt x="591502" y="13970"/>
                  </a:lnTo>
                  <a:close/>
                </a:path>
                <a:path w="3075940" h="2738120">
                  <a:moveTo>
                    <a:pt x="592188" y="1857857"/>
                  </a:moveTo>
                  <a:lnTo>
                    <a:pt x="587400" y="1818487"/>
                  </a:lnTo>
                  <a:lnTo>
                    <a:pt x="586359" y="1794357"/>
                  </a:lnTo>
                  <a:lnTo>
                    <a:pt x="586092" y="1789277"/>
                  </a:lnTo>
                  <a:lnTo>
                    <a:pt x="586028" y="1784197"/>
                  </a:lnTo>
                  <a:lnTo>
                    <a:pt x="585343" y="1777847"/>
                  </a:lnTo>
                  <a:lnTo>
                    <a:pt x="585343" y="1768957"/>
                  </a:lnTo>
                  <a:lnTo>
                    <a:pt x="584657" y="1762607"/>
                  </a:lnTo>
                  <a:lnTo>
                    <a:pt x="584657" y="1758797"/>
                  </a:lnTo>
                  <a:lnTo>
                    <a:pt x="583819" y="1751177"/>
                  </a:lnTo>
                  <a:lnTo>
                    <a:pt x="582599" y="1744827"/>
                  </a:lnTo>
                  <a:lnTo>
                    <a:pt x="581380" y="1737207"/>
                  </a:lnTo>
                  <a:lnTo>
                    <a:pt x="580542" y="1729587"/>
                  </a:lnTo>
                  <a:lnTo>
                    <a:pt x="579856" y="1724507"/>
                  </a:lnTo>
                  <a:lnTo>
                    <a:pt x="579856" y="1720697"/>
                  </a:lnTo>
                  <a:lnTo>
                    <a:pt x="580542" y="1716887"/>
                  </a:lnTo>
                  <a:lnTo>
                    <a:pt x="580542" y="1715617"/>
                  </a:lnTo>
                  <a:lnTo>
                    <a:pt x="579170" y="1715617"/>
                  </a:lnTo>
                  <a:lnTo>
                    <a:pt x="579170" y="1716887"/>
                  </a:lnTo>
                  <a:lnTo>
                    <a:pt x="578485" y="1720697"/>
                  </a:lnTo>
                  <a:lnTo>
                    <a:pt x="578485" y="1729587"/>
                  </a:lnTo>
                  <a:lnTo>
                    <a:pt x="579310" y="1737207"/>
                  </a:lnTo>
                  <a:lnTo>
                    <a:pt x="580453" y="1744827"/>
                  </a:lnTo>
                  <a:lnTo>
                    <a:pt x="581469" y="1752447"/>
                  </a:lnTo>
                  <a:lnTo>
                    <a:pt x="581825" y="1757527"/>
                  </a:lnTo>
                  <a:lnTo>
                    <a:pt x="581914" y="1768957"/>
                  </a:lnTo>
                  <a:lnTo>
                    <a:pt x="582599" y="1774037"/>
                  </a:lnTo>
                  <a:lnTo>
                    <a:pt x="582599" y="1784197"/>
                  </a:lnTo>
                  <a:lnTo>
                    <a:pt x="583285" y="1789277"/>
                  </a:lnTo>
                  <a:lnTo>
                    <a:pt x="584060" y="1804517"/>
                  </a:lnTo>
                  <a:lnTo>
                    <a:pt x="584530" y="1812137"/>
                  </a:lnTo>
                  <a:lnTo>
                    <a:pt x="585343" y="1819757"/>
                  </a:lnTo>
                  <a:lnTo>
                    <a:pt x="586092" y="1829917"/>
                  </a:lnTo>
                  <a:lnTo>
                    <a:pt x="587222" y="1838807"/>
                  </a:lnTo>
                  <a:lnTo>
                    <a:pt x="588619" y="1848967"/>
                  </a:lnTo>
                  <a:lnTo>
                    <a:pt x="590130" y="1859127"/>
                  </a:lnTo>
                  <a:lnTo>
                    <a:pt x="592188" y="1859127"/>
                  </a:lnTo>
                  <a:lnTo>
                    <a:pt x="592188" y="1857857"/>
                  </a:lnTo>
                  <a:close/>
                </a:path>
                <a:path w="3075940" h="2738120">
                  <a:moveTo>
                    <a:pt x="592874" y="2395410"/>
                  </a:moveTo>
                  <a:lnTo>
                    <a:pt x="592188" y="2391600"/>
                  </a:lnTo>
                  <a:lnTo>
                    <a:pt x="592188" y="2364930"/>
                  </a:lnTo>
                  <a:lnTo>
                    <a:pt x="591502" y="2363660"/>
                  </a:lnTo>
                  <a:lnTo>
                    <a:pt x="591502" y="2358580"/>
                  </a:lnTo>
                  <a:lnTo>
                    <a:pt x="590816" y="2356040"/>
                  </a:lnTo>
                  <a:lnTo>
                    <a:pt x="590816" y="2354770"/>
                  </a:lnTo>
                  <a:lnTo>
                    <a:pt x="590130" y="2353500"/>
                  </a:lnTo>
                  <a:lnTo>
                    <a:pt x="588772" y="2352230"/>
                  </a:lnTo>
                  <a:lnTo>
                    <a:pt x="587400" y="2353500"/>
                  </a:lnTo>
                  <a:lnTo>
                    <a:pt x="588772" y="2354770"/>
                  </a:lnTo>
                  <a:lnTo>
                    <a:pt x="588772" y="2376360"/>
                  </a:lnTo>
                  <a:lnTo>
                    <a:pt x="589457" y="2378900"/>
                  </a:lnTo>
                  <a:lnTo>
                    <a:pt x="589457" y="2386520"/>
                  </a:lnTo>
                  <a:lnTo>
                    <a:pt x="590130" y="2390330"/>
                  </a:lnTo>
                  <a:lnTo>
                    <a:pt x="590816" y="2395410"/>
                  </a:lnTo>
                  <a:lnTo>
                    <a:pt x="590816" y="2396680"/>
                  </a:lnTo>
                  <a:lnTo>
                    <a:pt x="592874" y="2396680"/>
                  </a:lnTo>
                  <a:lnTo>
                    <a:pt x="592874" y="2395410"/>
                  </a:lnTo>
                  <a:close/>
                </a:path>
                <a:path w="3075940" h="2738120">
                  <a:moveTo>
                    <a:pt x="594245" y="1418437"/>
                  </a:moveTo>
                  <a:lnTo>
                    <a:pt x="593559" y="1412087"/>
                  </a:lnTo>
                  <a:lnTo>
                    <a:pt x="593559" y="1404467"/>
                  </a:lnTo>
                  <a:lnTo>
                    <a:pt x="592874" y="1400657"/>
                  </a:lnTo>
                  <a:lnTo>
                    <a:pt x="592874" y="1391767"/>
                  </a:lnTo>
                  <a:lnTo>
                    <a:pt x="592188" y="1387957"/>
                  </a:lnTo>
                  <a:lnTo>
                    <a:pt x="592137" y="1381607"/>
                  </a:lnTo>
                  <a:lnTo>
                    <a:pt x="591502" y="1367637"/>
                  </a:lnTo>
                  <a:lnTo>
                    <a:pt x="590816" y="1363827"/>
                  </a:lnTo>
                  <a:lnTo>
                    <a:pt x="590816" y="1361287"/>
                  </a:lnTo>
                  <a:lnTo>
                    <a:pt x="591502" y="1361287"/>
                  </a:lnTo>
                  <a:lnTo>
                    <a:pt x="590816" y="1360017"/>
                  </a:lnTo>
                  <a:lnTo>
                    <a:pt x="589457" y="1360017"/>
                  </a:lnTo>
                  <a:lnTo>
                    <a:pt x="589457" y="1379067"/>
                  </a:lnTo>
                  <a:lnTo>
                    <a:pt x="590816" y="1382877"/>
                  </a:lnTo>
                  <a:lnTo>
                    <a:pt x="590816" y="1396847"/>
                  </a:lnTo>
                  <a:lnTo>
                    <a:pt x="591502" y="1400657"/>
                  </a:lnTo>
                  <a:lnTo>
                    <a:pt x="591616" y="1412087"/>
                  </a:lnTo>
                  <a:lnTo>
                    <a:pt x="592874" y="1426057"/>
                  </a:lnTo>
                  <a:lnTo>
                    <a:pt x="594245" y="1426057"/>
                  </a:lnTo>
                  <a:lnTo>
                    <a:pt x="594245" y="1418437"/>
                  </a:lnTo>
                  <a:close/>
                </a:path>
                <a:path w="3075940" h="2738120">
                  <a:moveTo>
                    <a:pt x="594245" y="1097394"/>
                  </a:moveTo>
                  <a:lnTo>
                    <a:pt x="593559" y="1094854"/>
                  </a:lnTo>
                  <a:lnTo>
                    <a:pt x="593559" y="1093584"/>
                  </a:lnTo>
                  <a:lnTo>
                    <a:pt x="592188" y="1093584"/>
                  </a:lnTo>
                  <a:lnTo>
                    <a:pt x="592188" y="1108824"/>
                  </a:lnTo>
                  <a:lnTo>
                    <a:pt x="590816" y="1110094"/>
                  </a:lnTo>
                  <a:lnTo>
                    <a:pt x="591502" y="1111364"/>
                  </a:lnTo>
                  <a:lnTo>
                    <a:pt x="591502" y="1121524"/>
                  </a:lnTo>
                  <a:lnTo>
                    <a:pt x="592188" y="1124064"/>
                  </a:lnTo>
                  <a:lnTo>
                    <a:pt x="592188" y="1127874"/>
                  </a:lnTo>
                  <a:lnTo>
                    <a:pt x="592874" y="1131684"/>
                  </a:lnTo>
                  <a:lnTo>
                    <a:pt x="592874" y="1136764"/>
                  </a:lnTo>
                  <a:lnTo>
                    <a:pt x="594245" y="1136764"/>
                  </a:lnTo>
                  <a:lnTo>
                    <a:pt x="594245" y="1097394"/>
                  </a:lnTo>
                  <a:close/>
                </a:path>
                <a:path w="3075940" h="2738120">
                  <a:moveTo>
                    <a:pt x="594931" y="2267140"/>
                  </a:moveTo>
                  <a:lnTo>
                    <a:pt x="593559" y="2265870"/>
                  </a:lnTo>
                  <a:lnTo>
                    <a:pt x="592188" y="2265870"/>
                  </a:lnTo>
                  <a:lnTo>
                    <a:pt x="591502" y="2267140"/>
                  </a:lnTo>
                  <a:lnTo>
                    <a:pt x="592874" y="2273490"/>
                  </a:lnTo>
                  <a:lnTo>
                    <a:pt x="592874" y="2362390"/>
                  </a:lnTo>
                  <a:lnTo>
                    <a:pt x="593559" y="2362390"/>
                  </a:lnTo>
                  <a:lnTo>
                    <a:pt x="593966" y="2354770"/>
                  </a:lnTo>
                  <a:lnTo>
                    <a:pt x="594131" y="2348420"/>
                  </a:lnTo>
                  <a:lnTo>
                    <a:pt x="594245" y="2276030"/>
                  </a:lnTo>
                  <a:lnTo>
                    <a:pt x="593559" y="2272220"/>
                  </a:lnTo>
                  <a:lnTo>
                    <a:pt x="593559" y="2267140"/>
                  </a:lnTo>
                  <a:lnTo>
                    <a:pt x="594931" y="2267140"/>
                  </a:lnTo>
                  <a:close/>
                </a:path>
                <a:path w="3075940" h="2738120">
                  <a:moveTo>
                    <a:pt x="595617" y="1852777"/>
                  </a:moveTo>
                  <a:lnTo>
                    <a:pt x="592188" y="1854047"/>
                  </a:lnTo>
                  <a:lnTo>
                    <a:pt x="593559" y="1854047"/>
                  </a:lnTo>
                  <a:lnTo>
                    <a:pt x="595617" y="1855317"/>
                  </a:lnTo>
                  <a:lnTo>
                    <a:pt x="595617" y="1852777"/>
                  </a:lnTo>
                  <a:close/>
                </a:path>
                <a:path w="3075940" h="2738120">
                  <a:moveTo>
                    <a:pt x="595617" y="1804517"/>
                  </a:moveTo>
                  <a:lnTo>
                    <a:pt x="594931" y="1803247"/>
                  </a:lnTo>
                  <a:lnTo>
                    <a:pt x="594931" y="1800707"/>
                  </a:lnTo>
                  <a:lnTo>
                    <a:pt x="594245" y="1798167"/>
                  </a:lnTo>
                  <a:lnTo>
                    <a:pt x="594245" y="1796897"/>
                  </a:lnTo>
                  <a:lnTo>
                    <a:pt x="594245" y="1795627"/>
                  </a:lnTo>
                  <a:lnTo>
                    <a:pt x="592188" y="1795627"/>
                  </a:lnTo>
                  <a:lnTo>
                    <a:pt x="592188" y="1809597"/>
                  </a:lnTo>
                  <a:lnTo>
                    <a:pt x="592874" y="1810867"/>
                  </a:lnTo>
                  <a:lnTo>
                    <a:pt x="593559" y="1810867"/>
                  </a:lnTo>
                  <a:lnTo>
                    <a:pt x="593559" y="1817217"/>
                  </a:lnTo>
                  <a:lnTo>
                    <a:pt x="594245" y="1819757"/>
                  </a:lnTo>
                  <a:lnTo>
                    <a:pt x="594245" y="1821027"/>
                  </a:lnTo>
                  <a:lnTo>
                    <a:pt x="595617" y="1821027"/>
                  </a:lnTo>
                  <a:lnTo>
                    <a:pt x="595617" y="1804517"/>
                  </a:lnTo>
                  <a:close/>
                </a:path>
                <a:path w="3075940" h="2738120">
                  <a:moveTo>
                    <a:pt x="595617" y="1158354"/>
                  </a:moveTo>
                  <a:lnTo>
                    <a:pt x="594245" y="1150734"/>
                  </a:lnTo>
                  <a:lnTo>
                    <a:pt x="594245" y="1146924"/>
                  </a:lnTo>
                  <a:lnTo>
                    <a:pt x="592874" y="1146924"/>
                  </a:lnTo>
                  <a:lnTo>
                    <a:pt x="592188" y="1148194"/>
                  </a:lnTo>
                  <a:lnTo>
                    <a:pt x="592188" y="1154544"/>
                  </a:lnTo>
                  <a:lnTo>
                    <a:pt x="592874" y="1158354"/>
                  </a:lnTo>
                  <a:lnTo>
                    <a:pt x="592874" y="1168514"/>
                  </a:lnTo>
                  <a:lnTo>
                    <a:pt x="592188" y="1172324"/>
                  </a:lnTo>
                  <a:lnTo>
                    <a:pt x="592188" y="1182484"/>
                  </a:lnTo>
                  <a:lnTo>
                    <a:pt x="593559" y="1190104"/>
                  </a:lnTo>
                  <a:lnTo>
                    <a:pt x="593559" y="1191374"/>
                  </a:lnTo>
                  <a:lnTo>
                    <a:pt x="595617" y="1191374"/>
                  </a:lnTo>
                  <a:lnTo>
                    <a:pt x="595617" y="1158354"/>
                  </a:lnTo>
                  <a:close/>
                </a:path>
                <a:path w="3075940" h="2738120">
                  <a:moveTo>
                    <a:pt x="595617" y="1066914"/>
                  </a:moveTo>
                  <a:lnTo>
                    <a:pt x="594931" y="1061834"/>
                  </a:lnTo>
                  <a:lnTo>
                    <a:pt x="594931" y="1059294"/>
                  </a:lnTo>
                  <a:lnTo>
                    <a:pt x="593559" y="1059294"/>
                  </a:lnTo>
                  <a:lnTo>
                    <a:pt x="593559" y="1075804"/>
                  </a:lnTo>
                  <a:lnTo>
                    <a:pt x="594245" y="1078344"/>
                  </a:lnTo>
                  <a:lnTo>
                    <a:pt x="594245" y="1082154"/>
                  </a:lnTo>
                  <a:lnTo>
                    <a:pt x="595617" y="1082154"/>
                  </a:lnTo>
                  <a:lnTo>
                    <a:pt x="595617" y="1066914"/>
                  </a:lnTo>
                  <a:close/>
                </a:path>
                <a:path w="3075940" h="2738120">
                  <a:moveTo>
                    <a:pt x="595617" y="13970"/>
                  </a:moveTo>
                  <a:lnTo>
                    <a:pt x="594245" y="12700"/>
                  </a:lnTo>
                  <a:lnTo>
                    <a:pt x="593559" y="12700"/>
                  </a:lnTo>
                  <a:lnTo>
                    <a:pt x="593559" y="13970"/>
                  </a:lnTo>
                  <a:lnTo>
                    <a:pt x="591502" y="13970"/>
                  </a:lnTo>
                  <a:lnTo>
                    <a:pt x="592188" y="15240"/>
                  </a:lnTo>
                  <a:lnTo>
                    <a:pt x="594931" y="15240"/>
                  </a:lnTo>
                  <a:lnTo>
                    <a:pt x="595617" y="13970"/>
                  </a:lnTo>
                  <a:close/>
                </a:path>
                <a:path w="3075940" h="2738120">
                  <a:moveTo>
                    <a:pt x="596303" y="1973427"/>
                  </a:moveTo>
                  <a:lnTo>
                    <a:pt x="594245" y="1954377"/>
                  </a:lnTo>
                  <a:lnTo>
                    <a:pt x="594245" y="1950567"/>
                  </a:lnTo>
                  <a:lnTo>
                    <a:pt x="593559" y="1945487"/>
                  </a:lnTo>
                  <a:lnTo>
                    <a:pt x="592874" y="1941677"/>
                  </a:lnTo>
                  <a:lnTo>
                    <a:pt x="592874" y="1939137"/>
                  </a:lnTo>
                  <a:lnTo>
                    <a:pt x="592188" y="1936597"/>
                  </a:lnTo>
                  <a:lnTo>
                    <a:pt x="592188" y="1932787"/>
                  </a:lnTo>
                  <a:lnTo>
                    <a:pt x="591502" y="1930247"/>
                  </a:lnTo>
                  <a:lnTo>
                    <a:pt x="591502" y="1926437"/>
                  </a:lnTo>
                  <a:lnTo>
                    <a:pt x="590816" y="1918817"/>
                  </a:lnTo>
                  <a:lnTo>
                    <a:pt x="590130" y="1915007"/>
                  </a:lnTo>
                  <a:lnTo>
                    <a:pt x="590130" y="1913737"/>
                  </a:lnTo>
                  <a:lnTo>
                    <a:pt x="589457" y="1913737"/>
                  </a:lnTo>
                  <a:lnTo>
                    <a:pt x="588772" y="1912467"/>
                  </a:lnTo>
                  <a:lnTo>
                    <a:pt x="588772" y="1916277"/>
                  </a:lnTo>
                  <a:lnTo>
                    <a:pt x="589457" y="1918817"/>
                  </a:lnTo>
                  <a:lnTo>
                    <a:pt x="589457" y="1931517"/>
                  </a:lnTo>
                  <a:lnTo>
                    <a:pt x="590130" y="1935327"/>
                  </a:lnTo>
                  <a:lnTo>
                    <a:pt x="590130" y="1940407"/>
                  </a:lnTo>
                  <a:lnTo>
                    <a:pt x="590816" y="1944217"/>
                  </a:lnTo>
                  <a:lnTo>
                    <a:pt x="590816" y="1950567"/>
                  </a:lnTo>
                  <a:lnTo>
                    <a:pt x="592188" y="1958187"/>
                  </a:lnTo>
                  <a:lnTo>
                    <a:pt x="594245" y="1974697"/>
                  </a:lnTo>
                  <a:lnTo>
                    <a:pt x="596303" y="1974697"/>
                  </a:lnTo>
                  <a:lnTo>
                    <a:pt x="596303" y="1973427"/>
                  </a:lnTo>
                  <a:close/>
                </a:path>
                <a:path w="3075940" h="2738120">
                  <a:moveTo>
                    <a:pt x="596988" y="2165540"/>
                  </a:moveTo>
                  <a:lnTo>
                    <a:pt x="596303" y="2159190"/>
                  </a:lnTo>
                  <a:lnTo>
                    <a:pt x="596303" y="2155380"/>
                  </a:lnTo>
                  <a:lnTo>
                    <a:pt x="595617" y="2152840"/>
                  </a:lnTo>
                  <a:lnTo>
                    <a:pt x="594245" y="2150300"/>
                  </a:lnTo>
                  <a:lnTo>
                    <a:pt x="592874" y="2150300"/>
                  </a:lnTo>
                  <a:lnTo>
                    <a:pt x="592874" y="2151570"/>
                  </a:lnTo>
                  <a:lnTo>
                    <a:pt x="593559" y="2151570"/>
                  </a:lnTo>
                  <a:lnTo>
                    <a:pt x="594931" y="2156650"/>
                  </a:lnTo>
                  <a:lnTo>
                    <a:pt x="594817" y="2168080"/>
                  </a:lnTo>
                  <a:lnTo>
                    <a:pt x="594360" y="2173160"/>
                  </a:lnTo>
                  <a:lnTo>
                    <a:pt x="594474" y="2179510"/>
                  </a:lnTo>
                  <a:lnTo>
                    <a:pt x="594931" y="2182050"/>
                  </a:lnTo>
                  <a:lnTo>
                    <a:pt x="595058" y="2232850"/>
                  </a:lnTo>
                  <a:lnTo>
                    <a:pt x="595185" y="2236660"/>
                  </a:lnTo>
                  <a:lnTo>
                    <a:pt x="595287" y="2239200"/>
                  </a:lnTo>
                  <a:lnTo>
                    <a:pt x="595617" y="2245550"/>
                  </a:lnTo>
                  <a:lnTo>
                    <a:pt x="596988" y="2245550"/>
                  </a:lnTo>
                  <a:lnTo>
                    <a:pt x="596988" y="2183320"/>
                  </a:lnTo>
                  <a:lnTo>
                    <a:pt x="596303" y="2178240"/>
                  </a:lnTo>
                  <a:lnTo>
                    <a:pt x="596404" y="2173160"/>
                  </a:lnTo>
                  <a:lnTo>
                    <a:pt x="596988" y="2165540"/>
                  </a:lnTo>
                  <a:close/>
                </a:path>
                <a:path w="3075940" h="2738120">
                  <a:moveTo>
                    <a:pt x="596988" y="1577187"/>
                  </a:moveTo>
                  <a:lnTo>
                    <a:pt x="596874" y="1549247"/>
                  </a:lnTo>
                  <a:lnTo>
                    <a:pt x="596303" y="1542897"/>
                  </a:lnTo>
                  <a:lnTo>
                    <a:pt x="595617" y="1540357"/>
                  </a:lnTo>
                  <a:lnTo>
                    <a:pt x="595617" y="1537817"/>
                  </a:lnTo>
                  <a:lnTo>
                    <a:pt x="594245" y="1537817"/>
                  </a:lnTo>
                  <a:lnTo>
                    <a:pt x="593559" y="1539087"/>
                  </a:lnTo>
                  <a:lnTo>
                    <a:pt x="593559" y="1554327"/>
                  </a:lnTo>
                  <a:lnTo>
                    <a:pt x="594931" y="1555597"/>
                  </a:lnTo>
                  <a:lnTo>
                    <a:pt x="594931" y="1568297"/>
                  </a:lnTo>
                  <a:lnTo>
                    <a:pt x="595617" y="1572107"/>
                  </a:lnTo>
                  <a:lnTo>
                    <a:pt x="595617" y="1577187"/>
                  </a:lnTo>
                  <a:lnTo>
                    <a:pt x="596988" y="1577187"/>
                  </a:lnTo>
                  <a:close/>
                </a:path>
                <a:path w="3075940" h="2738120">
                  <a:moveTo>
                    <a:pt x="597674" y="1854047"/>
                  </a:moveTo>
                  <a:lnTo>
                    <a:pt x="596303" y="1854047"/>
                  </a:lnTo>
                  <a:lnTo>
                    <a:pt x="596303" y="1855317"/>
                  </a:lnTo>
                  <a:lnTo>
                    <a:pt x="597674" y="1855317"/>
                  </a:lnTo>
                  <a:lnTo>
                    <a:pt x="597674" y="1854047"/>
                  </a:lnTo>
                  <a:close/>
                </a:path>
                <a:path w="3075940" h="2738120">
                  <a:moveTo>
                    <a:pt x="599046" y="1785467"/>
                  </a:moveTo>
                  <a:lnTo>
                    <a:pt x="598131" y="1772767"/>
                  </a:lnTo>
                  <a:lnTo>
                    <a:pt x="596544" y="1746097"/>
                  </a:lnTo>
                  <a:lnTo>
                    <a:pt x="595617" y="1733397"/>
                  </a:lnTo>
                  <a:lnTo>
                    <a:pt x="593636" y="1695297"/>
                  </a:lnTo>
                  <a:lnTo>
                    <a:pt x="593559" y="1687677"/>
                  </a:lnTo>
                  <a:lnTo>
                    <a:pt x="592874" y="1681327"/>
                  </a:lnTo>
                  <a:lnTo>
                    <a:pt x="592874" y="1667357"/>
                  </a:lnTo>
                  <a:lnTo>
                    <a:pt x="591502" y="1654657"/>
                  </a:lnTo>
                  <a:lnTo>
                    <a:pt x="591502" y="1649577"/>
                  </a:lnTo>
                  <a:lnTo>
                    <a:pt x="590816" y="1643227"/>
                  </a:lnTo>
                  <a:lnTo>
                    <a:pt x="590816" y="1633067"/>
                  </a:lnTo>
                  <a:lnTo>
                    <a:pt x="589457" y="1621637"/>
                  </a:lnTo>
                  <a:lnTo>
                    <a:pt x="589457" y="1616557"/>
                  </a:lnTo>
                  <a:lnTo>
                    <a:pt x="588772" y="1614017"/>
                  </a:lnTo>
                  <a:lnTo>
                    <a:pt x="588772" y="1612747"/>
                  </a:lnTo>
                  <a:lnTo>
                    <a:pt x="586714" y="1612747"/>
                  </a:lnTo>
                  <a:lnTo>
                    <a:pt x="586714" y="1627987"/>
                  </a:lnTo>
                  <a:lnTo>
                    <a:pt x="587400" y="1633067"/>
                  </a:lnTo>
                  <a:lnTo>
                    <a:pt x="587400" y="1644497"/>
                  </a:lnTo>
                  <a:lnTo>
                    <a:pt x="588086" y="1649577"/>
                  </a:lnTo>
                  <a:lnTo>
                    <a:pt x="588086" y="1662277"/>
                  </a:lnTo>
                  <a:lnTo>
                    <a:pt x="588772" y="1668627"/>
                  </a:lnTo>
                  <a:lnTo>
                    <a:pt x="588772" y="1681327"/>
                  </a:lnTo>
                  <a:lnTo>
                    <a:pt x="589457" y="1687677"/>
                  </a:lnTo>
                  <a:lnTo>
                    <a:pt x="589534" y="1696567"/>
                  </a:lnTo>
                  <a:lnTo>
                    <a:pt x="589864" y="1701647"/>
                  </a:lnTo>
                  <a:lnTo>
                    <a:pt x="590410" y="1714347"/>
                  </a:lnTo>
                  <a:lnTo>
                    <a:pt x="591375" y="1729587"/>
                  </a:lnTo>
                  <a:lnTo>
                    <a:pt x="594194" y="1770227"/>
                  </a:lnTo>
                  <a:lnTo>
                    <a:pt x="595617" y="1786737"/>
                  </a:lnTo>
                  <a:lnTo>
                    <a:pt x="597674" y="1785467"/>
                  </a:lnTo>
                  <a:lnTo>
                    <a:pt x="599046" y="1785467"/>
                  </a:lnTo>
                  <a:close/>
                </a:path>
                <a:path w="3075940" h="2738120">
                  <a:moveTo>
                    <a:pt x="599732" y="1487017"/>
                  </a:moveTo>
                  <a:lnTo>
                    <a:pt x="598360" y="1487017"/>
                  </a:lnTo>
                  <a:lnTo>
                    <a:pt x="598360" y="1485747"/>
                  </a:lnTo>
                  <a:lnTo>
                    <a:pt x="597674" y="1487017"/>
                  </a:lnTo>
                  <a:lnTo>
                    <a:pt x="597674" y="1489557"/>
                  </a:lnTo>
                  <a:lnTo>
                    <a:pt x="598360" y="1489557"/>
                  </a:lnTo>
                  <a:lnTo>
                    <a:pt x="597674" y="1490827"/>
                  </a:lnTo>
                  <a:lnTo>
                    <a:pt x="597674" y="1492097"/>
                  </a:lnTo>
                  <a:lnTo>
                    <a:pt x="596988" y="1493367"/>
                  </a:lnTo>
                  <a:lnTo>
                    <a:pt x="596988" y="1503527"/>
                  </a:lnTo>
                  <a:lnTo>
                    <a:pt x="597674" y="1507337"/>
                  </a:lnTo>
                  <a:lnTo>
                    <a:pt x="597674" y="1509877"/>
                  </a:lnTo>
                  <a:lnTo>
                    <a:pt x="599046" y="1509877"/>
                  </a:lnTo>
                  <a:lnTo>
                    <a:pt x="599732" y="1507337"/>
                  </a:lnTo>
                  <a:lnTo>
                    <a:pt x="599732" y="1487017"/>
                  </a:lnTo>
                  <a:close/>
                </a:path>
                <a:path w="3075940" h="2738120">
                  <a:moveTo>
                    <a:pt x="601103" y="1860397"/>
                  </a:moveTo>
                  <a:lnTo>
                    <a:pt x="600417" y="1854047"/>
                  </a:lnTo>
                  <a:lnTo>
                    <a:pt x="600417" y="1848967"/>
                  </a:lnTo>
                  <a:lnTo>
                    <a:pt x="599046" y="1848967"/>
                  </a:lnTo>
                  <a:lnTo>
                    <a:pt x="599046" y="1850237"/>
                  </a:lnTo>
                  <a:lnTo>
                    <a:pt x="598360" y="1850237"/>
                  </a:lnTo>
                  <a:lnTo>
                    <a:pt x="598360" y="1854047"/>
                  </a:lnTo>
                  <a:lnTo>
                    <a:pt x="597674" y="1854047"/>
                  </a:lnTo>
                  <a:lnTo>
                    <a:pt x="598246" y="1860397"/>
                  </a:lnTo>
                  <a:lnTo>
                    <a:pt x="598360" y="1873097"/>
                  </a:lnTo>
                  <a:lnTo>
                    <a:pt x="599046" y="1875637"/>
                  </a:lnTo>
                  <a:lnTo>
                    <a:pt x="599046" y="1878177"/>
                  </a:lnTo>
                  <a:lnTo>
                    <a:pt x="599732" y="1881987"/>
                  </a:lnTo>
                  <a:lnTo>
                    <a:pt x="599732" y="1885797"/>
                  </a:lnTo>
                  <a:lnTo>
                    <a:pt x="601103" y="1885797"/>
                  </a:lnTo>
                  <a:lnTo>
                    <a:pt x="601103" y="1860397"/>
                  </a:lnTo>
                  <a:close/>
                </a:path>
                <a:path w="3075940" h="2738120">
                  <a:moveTo>
                    <a:pt x="601103" y="1145654"/>
                  </a:moveTo>
                  <a:lnTo>
                    <a:pt x="600417" y="1144384"/>
                  </a:lnTo>
                  <a:lnTo>
                    <a:pt x="599046" y="1143114"/>
                  </a:lnTo>
                  <a:lnTo>
                    <a:pt x="597674" y="1144384"/>
                  </a:lnTo>
                  <a:lnTo>
                    <a:pt x="598360" y="1145654"/>
                  </a:lnTo>
                  <a:lnTo>
                    <a:pt x="598360" y="1149464"/>
                  </a:lnTo>
                  <a:lnTo>
                    <a:pt x="599732" y="1150734"/>
                  </a:lnTo>
                  <a:lnTo>
                    <a:pt x="599732" y="1152004"/>
                  </a:lnTo>
                  <a:lnTo>
                    <a:pt x="599046" y="1153274"/>
                  </a:lnTo>
                  <a:lnTo>
                    <a:pt x="599046" y="1164704"/>
                  </a:lnTo>
                  <a:lnTo>
                    <a:pt x="600417" y="1164704"/>
                  </a:lnTo>
                  <a:lnTo>
                    <a:pt x="600417" y="1162164"/>
                  </a:lnTo>
                  <a:lnTo>
                    <a:pt x="601103" y="1159624"/>
                  </a:lnTo>
                  <a:lnTo>
                    <a:pt x="601103" y="1145654"/>
                  </a:lnTo>
                  <a:close/>
                </a:path>
                <a:path w="3075940" h="2738120">
                  <a:moveTo>
                    <a:pt x="601789" y="1909927"/>
                  </a:moveTo>
                  <a:lnTo>
                    <a:pt x="600417" y="1898497"/>
                  </a:lnTo>
                  <a:lnTo>
                    <a:pt x="599046" y="1898497"/>
                  </a:lnTo>
                  <a:lnTo>
                    <a:pt x="599046" y="1911197"/>
                  </a:lnTo>
                  <a:lnTo>
                    <a:pt x="598360" y="1911197"/>
                  </a:lnTo>
                  <a:lnTo>
                    <a:pt x="598360" y="1912467"/>
                  </a:lnTo>
                  <a:lnTo>
                    <a:pt x="597674" y="1912467"/>
                  </a:lnTo>
                  <a:lnTo>
                    <a:pt x="597674" y="1913737"/>
                  </a:lnTo>
                  <a:lnTo>
                    <a:pt x="598360" y="1913737"/>
                  </a:lnTo>
                  <a:lnTo>
                    <a:pt x="598360" y="1915007"/>
                  </a:lnTo>
                  <a:lnTo>
                    <a:pt x="599046" y="1917547"/>
                  </a:lnTo>
                  <a:lnTo>
                    <a:pt x="599046" y="1934057"/>
                  </a:lnTo>
                  <a:lnTo>
                    <a:pt x="599732" y="1936597"/>
                  </a:lnTo>
                  <a:lnTo>
                    <a:pt x="599732" y="1942947"/>
                  </a:lnTo>
                  <a:lnTo>
                    <a:pt x="600417" y="1948027"/>
                  </a:lnTo>
                  <a:lnTo>
                    <a:pt x="600417" y="1954377"/>
                  </a:lnTo>
                  <a:lnTo>
                    <a:pt x="601789" y="1954377"/>
                  </a:lnTo>
                  <a:lnTo>
                    <a:pt x="601789" y="1909927"/>
                  </a:lnTo>
                  <a:close/>
                </a:path>
                <a:path w="3075940" h="2738120">
                  <a:moveTo>
                    <a:pt x="602475" y="1601317"/>
                  </a:moveTo>
                  <a:lnTo>
                    <a:pt x="601789" y="1598777"/>
                  </a:lnTo>
                  <a:lnTo>
                    <a:pt x="601789" y="1594967"/>
                  </a:lnTo>
                  <a:lnTo>
                    <a:pt x="601103" y="1592427"/>
                  </a:lnTo>
                  <a:lnTo>
                    <a:pt x="601103" y="1588617"/>
                  </a:lnTo>
                  <a:lnTo>
                    <a:pt x="600417" y="1587347"/>
                  </a:lnTo>
                  <a:lnTo>
                    <a:pt x="600417" y="1586077"/>
                  </a:lnTo>
                  <a:lnTo>
                    <a:pt x="598360" y="1586077"/>
                  </a:lnTo>
                  <a:lnTo>
                    <a:pt x="599046" y="1587347"/>
                  </a:lnTo>
                  <a:lnTo>
                    <a:pt x="600417" y="1588617"/>
                  </a:lnTo>
                  <a:lnTo>
                    <a:pt x="600417" y="1634337"/>
                  </a:lnTo>
                  <a:lnTo>
                    <a:pt x="601103" y="1639417"/>
                  </a:lnTo>
                  <a:lnTo>
                    <a:pt x="601103" y="1645767"/>
                  </a:lnTo>
                  <a:lnTo>
                    <a:pt x="602475" y="1645767"/>
                  </a:lnTo>
                  <a:lnTo>
                    <a:pt x="602475" y="1601317"/>
                  </a:lnTo>
                  <a:close/>
                </a:path>
                <a:path w="3075940" h="2738120">
                  <a:moveTo>
                    <a:pt x="603161" y="1800707"/>
                  </a:moveTo>
                  <a:lnTo>
                    <a:pt x="602475" y="1796897"/>
                  </a:lnTo>
                  <a:lnTo>
                    <a:pt x="600417" y="1793087"/>
                  </a:lnTo>
                  <a:lnTo>
                    <a:pt x="600417" y="1794357"/>
                  </a:lnTo>
                  <a:lnTo>
                    <a:pt x="599732" y="1794357"/>
                  </a:lnTo>
                  <a:lnTo>
                    <a:pt x="599732" y="1804517"/>
                  </a:lnTo>
                  <a:lnTo>
                    <a:pt x="600417" y="1804517"/>
                  </a:lnTo>
                  <a:lnTo>
                    <a:pt x="600417" y="1805787"/>
                  </a:lnTo>
                  <a:lnTo>
                    <a:pt x="601103" y="1807057"/>
                  </a:lnTo>
                  <a:lnTo>
                    <a:pt x="601103" y="1808327"/>
                  </a:lnTo>
                  <a:lnTo>
                    <a:pt x="602475" y="1808327"/>
                  </a:lnTo>
                  <a:lnTo>
                    <a:pt x="603161" y="1807057"/>
                  </a:lnTo>
                  <a:lnTo>
                    <a:pt x="603161" y="1800707"/>
                  </a:lnTo>
                  <a:close/>
                </a:path>
                <a:path w="3075940" h="2738120">
                  <a:moveTo>
                    <a:pt x="603161" y="3810"/>
                  </a:moveTo>
                  <a:lnTo>
                    <a:pt x="601789" y="2540"/>
                  </a:lnTo>
                  <a:lnTo>
                    <a:pt x="599046" y="2540"/>
                  </a:lnTo>
                  <a:lnTo>
                    <a:pt x="586714" y="3810"/>
                  </a:lnTo>
                  <a:lnTo>
                    <a:pt x="568883" y="7493"/>
                  </a:lnTo>
                  <a:lnTo>
                    <a:pt x="568883" y="15240"/>
                  </a:lnTo>
                  <a:lnTo>
                    <a:pt x="568198" y="16510"/>
                  </a:lnTo>
                  <a:lnTo>
                    <a:pt x="567512" y="19050"/>
                  </a:lnTo>
                  <a:lnTo>
                    <a:pt x="566839" y="20320"/>
                  </a:lnTo>
                  <a:lnTo>
                    <a:pt x="562038" y="31750"/>
                  </a:lnTo>
                  <a:lnTo>
                    <a:pt x="549694" y="63500"/>
                  </a:lnTo>
                  <a:lnTo>
                    <a:pt x="539419" y="87630"/>
                  </a:lnTo>
                  <a:lnTo>
                    <a:pt x="525018" y="124460"/>
                  </a:lnTo>
                  <a:lnTo>
                    <a:pt x="521538" y="134620"/>
                  </a:lnTo>
                  <a:lnTo>
                    <a:pt x="518248" y="143510"/>
                  </a:lnTo>
                  <a:lnTo>
                    <a:pt x="515099" y="153670"/>
                  </a:lnTo>
                  <a:lnTo>
                    <a:pt x="512000" y="162560"/>
                  </a:lnTo>
                  <a:lnTo>
                    <a:pt x="505828" y="165100"/>
                  </a:lnTo>
                  <a:lnTo>
                    <a:pt x="498297" y="167640"/>
                  </a:lnTo>
                  <a:lnTo>
                    <a:pt x="489381" y="170180"/>
                  </a:lnTo>
                  <a:lnTo>
                    <a:pt x="491286" y="160020"/>
                  </a:lnTo>
                  <a:lnTo>
                    <a:pt x="493839" y="148590"/>
                  </a:lnTo>
                  <a:lnTo>
                    <a:pt x="496900" y="138430"/>
                  </a:lnTo>
                  <a:lnTo>
                    <a:pt x="500354" y="128270"/>
                  </a:lnTo>
                  <a:lnTo>
                    <a:pt x="503555" y="118110"/>
                  </a:lnTo>
                  <a:lnTo>
                    <a:pt x="506945" y="109220"/>
                  </a:lnTo>
                  <a:lnTo>
                    <a:pt x="510463" y="100330"/>
                  </a:lnTo>
                  <a:lnTo>
                    <a:pt x="514057" y="91440"/>
                  </a:lnTo>
                  <a:lnTo>
                    <a:pt x="516216" y="85090"/>
                  </a:lnTo>
                  <a:lnTo>
                    <a:pt x="520801" y="72390"/>
                  </a:lnTo>
                  <a:lnTo>
                    <a:pt x="522973" y="66040"/>
                  </a:lnTo>
                  <a:lnTo>
                    <a:pt x="527075" y="53340"/>
                  </a:lnTo>
                  <a:lnTo>
                    <a:pt x="529818" y="46990"/>
                  </a:lnTo>
                  <a:lnTo>
                    <a:pt x="531190" y="41910"/>
                  </a:lnTo>
                  <a:lnTo>
                    <a:pt x="532561" y="38100"/>
                  </a:lnTo>
                  <a:lnTo>
                    <a:pt x="534619" y="33020"/>
                  </a:lnTo>
                  <a:lnTo>
                    <a:pt x="537984" y="24307"/>
                  </a:lnTo>
                  <a:lnTo>
                    <a:pt x="538048" y="22860"/>
                  </a:lnTo>
                  <a:lnTo>
                    <a:pt x="539419" y="21590"/>
                  </a:lnTo>
                  <a:lnTo>
                    <a:pt x="555180" y="19050"/>
                  </a:lnTo>
                  <a:lnTo>
                    <a:pt x="562356" y="17780"/>
                  </a:lnTo>
                  <a:lnTo>
                    <a:pt x="568883" y="15240"/>
                  </a:lnTo>
                  <a:lnTo>
                    <a:pt x="568883" y="7493"/>
                  </a:lnTo>
                  <a:lnTo>
                    <a:pt x="543610" y="12700"/>
                  </a:lnTo>
                  <a:lnTo>
                    <a:pt x="537362" y="13754"/>
                  </a:lnTo>
                  <a:lnTo>
                    <a:pt x="537362" y="22860"/>
                  </a:lnTo>
                  <a:lnTo>
                    <a:pt x="533247" y="33020"/>
                  </a:lnTo>
                  <a:lnTo>
                    <a:pt x="531190" y="36830"/>
                  </a:lnTo>
                  <a:lnTo>
                    <a:pt x="529818" y="41910"/>
                  </a:lnTo>
                  <a:lnTo>
                    <a:pt x="527761" y="45720"/>
                  </a:lnTo>
                  <a:lnTo>
                    <a:pt x="525018" y="52070"/>
                  </a:lnTo>
                  <a:lnTo>
                    <a:pt x="522973" y="58420"/>
                  </a:lnTo>
                  <a:lnTo>
                    <a:pt x="517766" y="72390"/>
                  </a:lnTo>
                  <a:lnTo>
                    <a:pt x="513092" y="83820"/>
                  </a:lnTo>
                  <a:lnTo>
                    <a:pt x="510628" y="90170"/>
                  </a:lnTo>
                  <a:lnTo>
                    <a:pt x="507441" y="99060"/>
                  </a:lnTo>
                  <a:lnTo>
                    <a:pt x="504113" y="109220"/>
                  </a:lnTo>
                  <a:lnTo>
                    <a:pt x="500799" y="118110"/>
                  </a:lnTo>
                  <a:lnTo>
                    <a:pt x="497611" y="128270"/>
                  </a:lnTo>
                  <a:lnTo>
                    <a:pt x="494271" y="138430"/>
                  </a:lnTo>
                  <a:lnTo>
                    <a:pt x="491439" y="149860"/>
                  </a:lnTo>
                  <a:lnTo>
                    <a:pt x="489127" y="160020"/>
                  </a:lnTo>
                  <a:lnTo>
                    <a:pt x="487324" y="171450"/>
                  </a:lnTo>
                  <a:lnTo>
                    <a:pt x="481406" y="173990"/>
                  </a:lnTo>
                  <a:lnTo>
                    <a:pt x="474903" y="175260"/>
                  </a:lnTo>
                  <a:lnTo>
                    <a:pt x="460654" y="175260"/>
                  </a:lnTo>
                  <a:lnTo>
                    <a:pt x="459905" y="180340"/>
                  </a:lnTo>
                  <a:lnTo>
                    <a:pt x="452374" y="181610"/>
                  </a:lnTo>
                  <a:lnTo>
                    <a:pt x="444144" y="182880"/>
                  </a:lnTo>
                  <a:lnTo>
                    <a:pt x="435229" y="184150"/>
                  </a:lnTo>
                  <a:lnTo>
                    <a:pt x="436778" y="176530"/>
                  </a:lnTo>
                  <a:lnTo>
                    <a:pt x="438315" y="170180"/>
                  </a:lnTo>
                  <a:lnTo>
                    <a:pt x="441401" y="154940"/>
                  </a:lnTo>
                  <a:lnTo>
                    <a:pt x="443865" y="144780"/>
                  </a:lnTo>
                  <a:lnTo>
                    <a:pt x="448538" y="121920"/>
                  </a:lnTo>
                  <a:lnTo>
                    <a:pt x="451002" y="111760"/>
                  </a:lnTo>
                  <a:lnTo>
                    <a:pt x="455625" y="88900"/>
                  </a:lnTo>
                  <a:lnTo>
                    <a:pt x="457161" y="82550"/>
                  </a:lnTo>
                  <a:lnTo>
                    <a:pt x="457847" y="76200"/>
                  </a:lnTo>
                  <a:lnTo>
                    <a:pt x="461962" y="57150"/>
                  </a:lnTo>
                  <a:lnTo>
                    <a:pt x="462648" y="50800"/>
                  </a:lnTo>
                  <a:lnTo>
                    <a:pt x="464019" y="45720"/>
                  </a:lnTo>
                  <a:lnTo>
                    <a:pt x="465848" y="35560"/>
                  </a:lnTo>
                  <a:lnTo>
                    <a:pt x="466077" y="34290"/>
                  </a:lnTo>
                  <a:lnTo>
                    <a:pt x="483476" y="31750"/>
                  </a:lnTo>
                  <a:lnTo>
                    <a:pt x="492010" y="31750"/>
                  </a:lnTo>
                  <a:lnTo>
                    <a:pt x="500354" y="30480"/>
                  </a:lnTo>
                  <a:lnTo>
                    <a:pt x="501027" y="30480"/>
                  </a:lnTo>
                  <a:lnTo>
                    <a:pt x="500341" y="33020"/>
                  </a:lnTo>
                  <a:lnTo>
                    <a:pt x="501040" y="30480"/>
                  </a:lnTo>
                  <a:lnTo>
                    <a:pt x="501713" y="27940"/>
                  </a:lnTo>
                  <a:lnTo>
                    <a:pt x="514057" y="25400"/>
                  </a:lnTo>
                  <a:lnTo>
                    <a:pt x="519544" y="24130"/>
                  </a:lnTo>
                  <a:lnTo>
                    <a:pt x="519544" y="26670"/>
                  </a:lnTo>
                  <a:lnTo>
                    <a:pt x="516115" y="33020"/>
                  </a:lnTo>
                  <a:lnTo>
                    <a:pt x="516115" y="34290"/>
                  </a:lnTo>
                  <a:lnTo>
                    <a:pt x="516115" y="36830"/>
                  </a:lnTo>
                  <a:lnTo>
                    <a:pt x="515429" y="38100"/>
                  </a:lnTo>
                  <a:lnTo>
                    <a:pt x="514743" y="40640"/>
                  </a:lnTo>
                  <a:lnTo>
                    <a:pt x="513829" y="41490"/>
                  </a:lnTo>
                  <a:lnTo>
                    <a:pt x="512686" y="45720"/>
                  </a:lnTo>
                  <a:lnTo>
                    <a:pt x="509943" y="54610"/>
                  </a:lnTo>
                  <a:lnTo>
                    <a:pt x="509257" y="58420"/>
                  </a:lnTo>
                  <a:lnTo>
                    <a:pt x="509257" y="59690"/>
                  </a:lnTo>
                  <a:lnTo>
                    <a:pt x="511314" y="59690"/>
                  </a:lnTo>
                  <a:lnTo>
                    <a:pt x="511314" y="58420"/>
                  </a:lnTo>
                  <a:lnTo>
                    <a:pt x="512000" y="57150"/>
                  </a:lnTo>
                  <a:lnTo>
                    <a:pt x="513372" y="52070"/>
                  </a:lnTo>
                  <a:lnTo>
                    <a:pt x="514743" y="49530"/>
                  </a:lnTo>
                  <a:lnTo>
                    <a:pt x="515429" y="45720"/>
                  </a:lnTo>
                  <a:lnTo>
                    <a:pt x="516801" y="41910"/>
                  </a:lnTo>
                  <a:lnTo>
                    <a:pt x="519544" y="36830"/>
                  </a:lnTo>
                  <a:lnTo>
                    <a:pt x="519544" y="34290"/>
                  </a:lnTo>
                  <a:lnTo>
                    <a:pt x="521601" y="30480"/>
                  </a:lnTo>
                  <a:lnTo>
                    <a:pt x="522287" y="27940"/>
                  </a:lnTo>
                  <a:lnTo>
                    <a:pt x="522973" y="27940"/>
                  </a:lnTo>
                  <a:lnTo>
                    <a:pt x="522973" y="25400"/>
                  </a:lnTo>
                  <a:lnTo>
                    <a:pt x="527697" y="24307"/>
                  </a:lnTo>
                  <a:lnTo>
                    <a:pt x="527761" y="24130"/>
                  </a:lnTo>
                  <a:lnTo>
                    <a:pt x="528447" y="24130"/>
                  </a:lnTo>
                  <a:lnTo>
                    <a:pt x="533247" y="22860"/>
                  </a:lnTo>
                  <a:lnTo>
                    <a:pt x="537362" y="22860"/>
                  </a:lnTo>
                  <a:lnTo>
                    <a:pt x="537362" y="13754"/>
                  </a:lnTo>
                  <a:lnTo>
                    <a:pt x="513168" y="17780"/>
                  </a:lnTo>
                  <a:lnTo>
                    <a:pt x="478421" y="21590"/>
                  </a:lnTo>
                  <a:lnTo>
                    <a:pt x="464019" y="23482"/>
                  </a:lnTo>
                  <a:lnTo>
                    <a:pt x="464019" y="35560"/>
                  </a:lnTo>
                  <a:lnTo>
                    <a:pt x="453745" y="82550"/>
                  </a:lnTo>
                  <a:lnTo>
                    <a:pt x="452310" y="88900"/>
                  </a:lnTo>
                  <a:lnTo>
                    <a:pt x="449694" y="101600"/>
                  </a:lnTo>
                  <a:lnTo>
                    <a:pt x="446824" y="114300"/>
                  </a:lnTo>
                  <a:lnTo>
                    <a:pt x="444207" y="127000"/>
                  </a:lnTo>
                  <a:lnTo>
                    <a:pt x="442772" y="134620"/>
                  </a:lnTo>
                  <a:lnTo>
                    <a:pt x="440309" y="146050"/>
                  </a:lnTo>
                  <a:lnTo>
                    <a:pt x="436105" y="168910"/>
                  </a:lnTo>
                  <a:lnTo>
                    <a:pt x="433184" y="184150"/>
                  </a:lnTo>
                  <a:lnTo>
                    <a:pt x="430441" y="185420"/>
                  </a:lnTo>
                  <a:lnTo>
                    <a:pt x="422897" y="185420"/>
                  </a:lnTo>
                  <a:lnTo>
                    <a:pt x="420839" y="186690"/>
                  </a:lnTo>
                  <a:lnTo>
                    <a:pt x="419468" y="186690"/>
                  </a:lnTo>
                  <a:lnTo>
                    <a:pt x="419468" y="182880"/>
                  </a:lnTo>
                  <a:lnTo>
                    <a:pt x="420839" y="177800"/>
                  </a:lnTo>
                  <a:lnTo>
                    <a:pt x="421525" y="173990"/>
                  </a:lnTo>
                  <a:lnTo>
                    <a:pt x="422211" y="171450"/>
                  </a:lnTo>
                  <a:lnTo>
                    <a:pt x="422897" y="167640"/>
                  </a:lnTo>
                  <a:lnTo>
                    <a:pt x="423583" y="165100"/>
                  </a:lnTo>
                  <a:lnTo>
                    <a:pt x="423583" y="162560"/>
                  </a:lnTo>
                  <a:lnTo>
                    <a:pt x="424268" y="161290"/>
                  </a:lnTo>
                  <a:lnTo>
                    <a:pt x="424268" y="153670"/>
                  </a:lnTo>
                  <a:lnTo>
                    <a:pt x="424954" y="152400"/>
                  </a:lnTo>
                  <a:lnTo>
                    <a:pt x="424954" y="148590"/>
                  </a:lnTo>
                  <a:lnTo>
                    <a:pt x="422897" y="148590"/>
                  </a:lnTo>
                  <a:lnTo>
                    <a:pt x="422211" y="149860"/>
                  </a:lnTo>
                  <a:lnTo>
                    <a:pt x="422211" y="152400"/>
                  </a:lnTo>
                  <a:lnTo>
                    <a:pt x="420839" y="161290"/>
                  </a:lnTo>
                  <a:lnTo>
                    <a:pt x="420154" y="163830"/>
                  </a:lnTo>
                  <a:lnTo>
                    <a:pt x="420154" y="166370"/>
                  </a:lnTo>
                  <a:lnTo>
                    <a:pt x="419468" y="167640"/>
                  </a:lnTo>
                  <a:lnTo>
                    <a:pt x="419468" y="171450"/>
                  </a:lnTo>
                  <a:lnTo>
                    <a:pt x="417410" y="181610"/>
                  </a:lnTo>
                  <a:lnTo>
                    <a:pt x="416725" y="185420"/>
                  </a:lnTo>
                  <a:lnTo>
                    <a:pt x="416725" y="189230"/>
                  </a:lnTo>
                  <a:lnTo>
                    <a:pt x="415353" y="189230"/>
                  </a:lnTo>
                  <a:lnTo>
                    <a:pt x="413296" y="190500"/>
                  </a:lnTo>
                  <a:lnTo>
                    <a:pt x="411937" y="190500"/>
                  </a:lnTo>
                  <a:lnTo>
                    <a:pt x="411937" y="187960"/>
                  </a:lnTo>
                  <a:lnTo>
                    <a:pt x="412610" y="184150"/>
                  </a:lnTo>
                  <a:lnTo>
                    <a:pt x="412610" y="175260"/>
                  </a:lnTo>
                  <a:lnTo>
                    <a:pt x="413296" y="173990"/>
                  </a:lnTo>
                  <a:lnTo>
                    <a:pt x="413296" y="168910"/>
                  </a:lnTo>
                  <a:lnTo>
                    <a:pt x="412610" y="167640"/>
                  </a:lnTo>
                  <a:lnTo>
                    <a:pt x="411937" y="167640"/>
                  </a:lnTo>
                  <a:lnTo>
                    <a:pt x="411251" y="168910"/>
                  </a:lnTo>
                  <a:lnTo>
                    <a:pt x="411251" y="171450"/>
                  </a:lnTo>
                  <a:lnTo>
                    <a:pt x="410565" y="172720"/>
                  </a:lnTo>
                  <a:lnTo>
                    <a:pt x="410565" y="173990"/>
                  </a:lnTo>
                  <a:lnTo>
                    <a:pt x="409879" y="175260"/>
                  </a:lnTo>
                  <a:lnTo>
                    <a:pt x="409879" y="190500"/>
                  </a:lnTo>
                  <a:lnTo>
                    <a:pt x="405765" y="190500"/>
                  </a:lnTo>
                  <a:lnTo>
                    <a:pt x="405790" y="189230"/>
                  </a:lnTo>
                  <a:lnTo>
                    <a:pt x="408508" y="148590"/>
                  </a:lnTo>
                  <a:lnTo>
                    <a:pt x="413981" y="110490"/>
                  </a:lnTo>
                  <a:lnTo>
                    <a:pt x="413981" y="107950"/>
                  </a:lnTo>
                  <a:lnTo>
                    <a:pt x="414667" y="105410"/>
                  </a:lnTo>
                  <a:lnTo>
                    <a:pt x="416039" y="105410"/>
                  </a:lnTo>
                  <a:lnTo>
                    <a:pt x="416039" y="104140"/>
                  </a:lnTo>
                  <a:lnTo>
                    <a:pt x="417410" y="100330"/>
                  </a:lnTo>
                  <a:lnTo>
                    <a:pt x="420839" y="80010"/>
                  </a:lnTo>
                  <a:lnTo>
                    <a:pt x="422211" y="74930"/>
                  </a:lnTo>
                  <a:lnTo>
                    <a:pt x="422211" y="73660"/>
                  </a:lnTo>
                  <a:lnTo>
                    <a:pt x="422897" y="69850"/>
                  </a:lnTo>
                  <a:lnTo>
                    <a:pt x="422897" y="66040"/>
                  </a:lnTo>
                  <a:lnTo>
                    <a:pt x="423583" y="63500"/>
                  </a:lnTo>
                  <a:lnTo>
                    <a:pt x="423583" y="60960"/>
                  </a:lnTo>
                  <a:lnTo>
                    <a:pt x="424357" y="57150"/>
                  </a:lnTo>
                  <a:lnTo>
                    <a:pt x="425640" y="50800"/>
                  </a:lnTo>
                  <a:lnTo>
                    <a:pt x="425640" y="45720"/>
                  </a:lnTo>
                  <a:lnTo>
                    <a:pt x="424954" y="44450"/>
                  </a:lnTo>
                  <a:lnTo>
                    <a:pt x="424268" y="45720"/>
                  </a:lnTo>
                  <a:lnTo>
                    <a:pt x="424268" y="46990"/>
                  </a:lnTo>
                  <a:lnTo>
                    <a:pt x="423583" y="49530"/>
                  </a:lnTo>
                  <a:lnTo>
                    <a:pt x="422897" y="53340"/>
                  </a:lnTo>
                  <a:lnTo>
                    <a:pt x="422897" y="49530"/>
                  </a:lnTo>
                  <a:lnTo>
                    <a:pt x="423583" y="46990"/>
                  </a:lnTo>
                  <a:lnTo>
                    <a:pt x="423583" y="45720"/>
                  </a:lnTo>
                  <a:lnTo>
                    <a:pt x="424268" y="41910"/>
                  </a:lnTo>
                  <a:lnTo>
                    <a:pt x="424268" y="40640"/>
                  </a:lnTo>
                  <a:lnTo>
                    <a:pt x="430834" y="39370"/>
                  </a:lnTo>
                  <a:lnTo>
                    <a:pt x="449630" y="38100"/>
                  </a:lnTo>
                  <a:lnTo>
                    <a:pt x="449630" y="39370"/>
                  </a:lnTo>
                  <a:lnTo>
                    <a:pt x="448945" y="41910"/>
                  </a:lnTo>
                  <a:lnTo>
                    <a:pt x="446201" y="54610"/>
                  </a:lnTo>
                  <a:lnTo>
                    <a:pt x="445516" y="55880"/>
                  </a:lnTo>
                  <a:lnTo>
                    <a:pt x="445516" y="57150"/>
                  </a:lnTo>
                  <a:lnTo>
                    <a:pt x="444830" y="59690"/>
                  </a:lnTo>
                  <a:lnTo>
                    <a:pt x="444144" y="60960"/>
                  </a:lnTo>
                  <a:lnTo>
                    <a:pt x="444144" y="63500"/>
                  </a:lnTo>
                  <a:lnTo>
                    <a:pt x="443458" y="64770"/>
                  </a:lnTo>
                  <a:lnTo>
                    <a:pt x="441401" y="76200"/>
                  </a:lnTo>
                  <a:lnTo>
                    <a:pt x="440029" y="81280"/>
                  </a:lnTo>
                  <a:lnTo>
                    <a:pt x="439343" y="86360"/>
                  </a:lnTo>
                  <a:lnTo>
                    <a:pt x="437972" y="92710"/>
                  </a:lnTo>
                  <a:lnTo>
                    <a:pt x="437972" y="93980"/>
                  </a:lnTo>
                  <a:lnTo>
                    <a:pt x="440029" y="93980"/>
                  </a:lnTo>
                  <a:lnTo>
                    <a:pt x="440029" y="92710"/>
                  </a:lnTo>
                  <a:lnTo>
                    <a:pt x="440715" y="88900"/>
                  </a:lnTo>
                  <a:lnTo>
                    <a:pt x="442087" y="85090"/>
                  </a:lnTo>
                  <a:lnTo>
                    <a:pt x="443458" y="77470"/>
                  </a:lnTo>
                  <a:lnTo>
                    <a:pt x="444830" y="73660"/>
                  </a:lnTo>
                  <a:lnTo>
                    <a:pt x="445516" y="69850"/>
                  </a:lnTo>
                  <a:lnTo>
                    <a:pt x="446201" y="67310"/>
                  </a:lnTo>
                  <a:lnTo>
                    <a:pt x="446201" y="66040"/>
                  </a:lnTo>
                  <a:lnTo>
                    <a:pt x="446887" y="63500"/>
                  </a:lnTo>
                  <a:lnTo>
                    <a:pt x="447573" y="59690"/>
                  </a:lnTo>
                  <a:lnTo>
                    <a:pt x="450316" y="49530"/>
                  </a:lnTo>
                  <a:lnTo>
                    <a:pt x="450316" y="45720"/>
                  </a:lnTo>
                  <a:lnTo>
                    <a:pt x="451002" y="43180"/>
                  </a:lnTo>
                  <a:lnTo>
                    <a:pt x="451002" y="40640"/>
                  </a:lnTo>
                  <a:lnTo>
                    <a:pt x="451688" y="38100"/>
                  </a:lnTo>
                  <a:lnTo>
                    <a:pt x="451688" y="36830"/>
                  </a:lnTo>
                  <a:lnTo>
                    <a:pt x="459905" y="36830"/>
                  </a:lnTo>
                  <a:lnTo>
                    <a:pt x="464019" y="35560"/>
                  </a:lnTo>
                  <a:lnTo>
                    <a:pt x="464019" y="23482"/>
                  </a:lnTo>
                  <a:lnTo>
                    <a:pt x="459028" y="24130"/>
                  </a:lnTo>
                  <a:lnTo>
                    <a:pt x="439000" y="25400"/>
                  </a:lnTo>
                  <a:lnTo>
                    <a:pt x="422211" y="26428"/>
                  </a:lnTo>
                  <a:lnTo>
                    <a:pt x="422211" y="38100"/>
                  </a:lnTo>
                  <a:lnTo>
                    <a:pt x="422211" y="39370"/>
                  </a:lnTo>
                  <a:lnTo>
                    <a:pt x="421640" y="41490"/>
                  </a:lnTo>
                  <a:lnTo>
                    <a:pt x="421525" y="46990"/>
                  </a:lnTo>
                  <a:lnTo>
                    <a:pt x="420154" y="52070"/>
                  </a:lnTo>
                  <a:lnTo>
                    <a:pt x="419468" y="59690"/>
                  </a:lnTo>
                  <a:lnTo>
                    <a:pt x="415353" y="82550"/>
                  </a:lnTo>
                  <a:lnTo>
                    <a:pt x="414667" y="90170"/>
                  </a:lnTo>
                  <a:lnTo>
                    <a:pt x="407136" y="146050"/>
                  </a:lnTo>
                  <a:lnTo>
                    <a:pt x="405079" y="187960"/>
                  </a:lnTo>
                  <a:lnTo>
                    <a:pt x="394106" y="189230"/>
                  </a:lnTo>
                  <a:lnTo>
                    <a:pt x="372173" y="189230"/>
                  </a:lnTo>
                  <a:lnTo>
                    <a:pt x="372262" y="176530"/>
                  </a:lnTo>
                  <a:lnTo>
                    <a:pt x="372503" y="169532"/>
                  </a:lnTo>
                  <a:lnTo>
                    <a:pt x="373494" y="152400"/>
                  </a:lnTo>
                  <a:lnTo>
                    <a:pt x="374319" y="140970"/>
                  </a:lnTo>
                  <a:lnTo>
                    <a:pt x="376288" y="119380"/>
                  </a:lnTo>
                  <a:lnTo>
                    <a:pt x="378345" y="90170"/>
                  </a:lnTo>
                  <a:lnTo>
                    <a:pt x="379717" y="77470"/>
                  </a:lnTo>
                  <a:lnTo>
                    <a:pt x="379717" y="66040"/>
                  </a:lnTo>
                  <a:lnTo>
                    <a:pt x="380403" y="59690"/>
                  </a:lnTo>
                  <a:lnTo>
                    <a:pt x="380403" y="39370"/>
                  </a:lnTo>
                  <a:lnTo>
                    <a:pt x="396849" y="39370"/>
                  </a:lnTo>
                  <a:lnTo>
                    <a:pt x="405079" y="38100"/>
                  </a:lnTo>
                  <a:lnTo>
                    <a:pt x="422211" y="38100"/>
                  </a:lnTo>
                  <a:lnTo>
                    <a:pt x="422211" y="26428"/>
                  </a:lnTo>
                  <a:lnTo>
                    <a:pt x="397535" y="27940"/>
                  </a:lnTo>
                  <a:lnTo>
                    <a:pt x="378345" y="27940"/>
                  </a:lnTo>
                  <a:lnTo>
                    <a:pt x="378345" y="38100"/>
                  </a:lnTo>
                  <a:lnTo>
                    <a:pt x="378345" y="53340"/>
                  </a:lnTo>
                  <a:lnTo>
                    <a:pt x="377659" y="59690"/>
                  </a:lnTo>
                  <a:lnTo>
                    <a:pt x="377659" y="66040"/>
                  </a:lnTo>
                  <a:lnTo>
                    <a:pt x="376288" y="77470"/>
                  </a:lnTo>
                  <a:lnTo>
                    <a:pt x="376288" y="83820"/>
                  </a:lnTo>
                  <a:lnTo>
                    <a:pt x="375602" y="90170"/>
                  </a:lnTo>
                  <a:lnTo>
                    <a:pt x="374230" y="107950"/>
                  </a:lnTo>
                  <a:lnTo>
                    <a:pt x="373545" y="115570"/>
                  </a:lnTo>
                  <a:lnTo>
                    <a:pt x="370801" y="153670"/>
                  </a:lnTo>
                  <a:lnTo>
                    <a:pt x="370116" y="190500"/>
                  </a:lnTo>
                  <a:lnTo>
                    <a:pt x="361899" y="190500"/>
                  </a:lnTo>
                  <a:lnTo>
                    <a:pt x="359156" y="189230"/>
                  </a:lnTo>
                  <a:lnTo>
                    <a:pt x="354355" y="189230"/>
                  </a:lnTo>
                  <a:lnTo>
                    <a:pt x="354355" y="185420"/>
                  </a:lnTo>
                  <a:lnTo>
                    <a:pt x="353669" y="182880"/>
                  </a:lnTo>
                  <a:lnTo>
                    <a:pt x="353669" y="176530"/>
                  </a:lnTo>
                  <a:lnTo>
                    <a:pt x="352983" y="175260"/>
                  </a:lnTo>
                  <a:lnTo>
                    <a:pt x="352983" y="172720"/>
                  </a:lnTo>
                  <a:lnTo>
                    <a:pt x="352298" y="171450"/>
                  </a:lnTo>
                  <a:lnTo>
                    <a:pt x="352298" y="167640"/>
                  </a:lnTo>
                  <a:lnTo>
                    <a:pt x="351612" y="166370"/>
                  </a:lnTo>
                  <a:lnTo>
                    <a:pt x="351612" y="162560"/>
                  </a:lnTo>
                  <a:lnTo>
                    <a:pt x="350926" y="161290"/>
                  </a:lnTo>
                  <a:lnTo>
                    <a:pt x="350926" y="158750"/>
                  </a:lnTo>
                  <a:lnTo>
                    <a:pt x="350240" y="157480"/>
                  </a:lnTo>
                  <a:lnTo>
                    <a:pt x="350240" y="154940"/>
                  </a:lnTo>
                  <a:lnTo>
                    <a:pt x="349554" y="152400"/>
                  </a:lnTo>
                  <a:lnTo>
                    <a:pt x="349554" y="151130"/>
                  </a:lnTo>
                  <a:lnTo>
                    <a:pt x="348869" y="151130"/>
                  </a:lnTo>
                  <a:lnTo>
                    <a:pt x="348957" y="156210"/>
                  </a:lnTo>
                  <a:lnTo>
                    <a:pt x="349554" y="165100"/>
                  </a:lnTo>
                  <a:lnTo>
                    <a:pt x="350240" y="166370"/>
                  </a:lnTo>
                  <a:lnTo>
                    <a:pt x="350240" y="172720"/>
                  </a:lnTo>
                  <a:lnTo>
                    <a:pt x="350926" y="173990"/>
                  </a:lnTo>
                  <a:lnTo>
                    <a:pt x="350926" y="175260"/>
                  </a:lnTo>
                  <a:lnTo>
                    <a:pt x="351612" y="180340"/>
                  </a:lnTo>
                  <a:lnTo>
                    <a:pt x="352983" y="189230"/>
                  </a:lnTo>
                  <a:lnTo>
                    <a:pt x="349554" y="189230"/>
                  </a:lnTo>
                  <a:lnTo>
                    <a:pt x="348653" y="182880"/>
                  </a:lnTo>
                  <a:lnTo>
                    <a:pt x="347357" y="169125"/>
                  </a:lnTo>
                  <a:lnTo>
                    <a:pt x="346811" y="162280"/>
                  </a:lnTo>
                  <a:lnTo>
                    <a:pt x="346811" y="189230"/>
                  </a:lnTo>
                  <a:lnTo>
                    <a:pt x="330365" y="186690"/>
                  </a:lnTo>
                  <a:lnTo>
                    <a:pt x="322834" y="185420"/>
                  </a:lnTo>
                  <a:lnTo>
                    <a:pt x="321462" y="184150"/>
                  </a:lnTo>
                  <a:lnTo>
                    <a:pt x="320776" y="181610"/>
                  </a:lnTo>
                  <a:lnTo>
                    <a:pt x="320776" y="184150"/>
                  </a:lnTo>
                  <a:lnTo>
                    <a:pt x="313232" y="184150"/>
                  </a:lnTo>
                  <a:lnTo>
                    <a:pt x="309803" y="182880"/>
                  </a:lnTo>
                  <a:lnTo>
                    <a:pt x="307746" y="173990"/>
                  </a:lnTo>
                  <a:lnTo>
                    <a:pt x="305003" y="154940"/>
                  </a:lnTo>
                  <a:lnTo>
                    <a:pt x="305003" y="153670"/>
                  </a:lnTo>
                  <a:lnTo>
                    <a:pt x="303631" y="153670"/>
                  </a:lnTo>
                  <a:lnTo>
                    <a:pt x="303758" y="169125"/>
                  </a:lnTo>
                  <a:lnTo>
                    <a:pt x="304317" y="170180"/>
                  </a:lnTo>
                  <a:lnTo>
                    <a:pt x="304317" y="172720"/>
                  </a:lnTo>
                  <a:lnTo>
                    <a:pt x="305003" y="173990"/>
                  </a:lnTo>
                  <a:lnTo>
                    <a:pt x="305689" y="176530"/>
                  </a:lnTo>
                  <a:lnTo>
                    <a:pt x="307060" y="180340"/>
                  </a:lnTo>
                  <a:lnTo>
                    <a:pt x="307746" y="182880"/>
                  </a:lnTo>
                  <a:lnTo>
                    <a:pt x="306374" y="182880"/>
                  </a:lnTo>
                  <a:lnTo>
                    <a:pt x="304317" y="181610"/>
                  </a:lnTo>
                  <a:lnTo>
                    <a:pt x="302260" y="181610"/>
                  </a:lnTo>
                  <a:lnTo>
                    <a:pt x="300901" y="179070"/>
                  </a:lnTo>
                  <a:lnTo>
                    <a:pt x="300901" y="177800"/>
                  </a:lnTo>
                  <a:lnTo>
                    <a:pt x="300215" y="175260"/>
                  </a:lnTo>
                  <a:lnTo>
                    <a:pt x="300215" y="172720"/>
                  </a:lnTo>
                  <a:lnTo>
                    <a:pt x="299529" y="170180"/>
                  </a:lnTo>
                  <a:lnTo>
                    <a:pt x="299529" y="167640"/>
                  </a:lnTo>
                  <a:lnTo>
                    <a:pt x="298843" y="166370"/>
                  </a:lnTo>
                  <a:lnTo>
                    <a:pt x="298843" y="163830"/>
                  </a:lnTo>
                  <a:lnTo>
                    <a:pt x="298157" y="162560"/>
                  </a:lnTo>
                  <a:lnTo>
                    <a:pt x="298157" y="161290"/>
                  </a:lnTo>
                  <a:lnTo>
                    <a:pt x="297472" y="157480"/>
                  </a:lnTo>
                  <a:lnTo>
                    <a:pt x="297472" y="154940"/>
                  </a:lnTo>
                  <a:lnTo>
                    <a:pt x="296100" y="154940"/>
                  </a:lnTo>
                  <a:lnTo>
                    <a:pt x="296100" y="165100"/>
                  </a:lnTo>
                  <a:lnTo>
                    <a:pt x="296786" y="166370"/>
                  </a:lnTo>
                  <a:lnTo>
                    <a:pt x="296786" y="170180"/>
                  </a:lnTo>
                  <a:lnTo>
                    <a:pt x="297472" y="171450"/>
                  </a:lnTo>
                  <a:lnTo>
                    <a:pt x="297472" y="172720"/>
                  </a:lnTo>
                  <a:lnTo>
                    <a:pt x="298157" y="173990"/>
                  </a:lnTo>
                  <a:lnTo>
                    <a:pt x="300215" y="181610"/>
                  </a:lnTo>
                  <a:lnTo>
                    <a:pt x="296100" y="181610"/>
                  </a:lnTo>
                  <a:lnTo>
                    <a:pt x="293357" y="168719"/>
                  </a:lnTo>
                  <a:lnTo>
                    <a:pt x="293357" y="181610"/>
                  </a:lnTo>
                  <a:lnTo>
                    <a:pt x="259511" y="158750"/>
                  </a:lnTo>
                  <a:lnTo>
                    <a:pt x="245033" y="109220"/>
                  </a:lnTo>
                  <a:lnTo>
                    <a:pt x="241947" y="99060"/>
                  </a:lnTo>
                  <a:lnTo>
                    <a:pt x="240576" y="92710"/>
                  </a:lnTo>
                  <a:lnTo>
                    <a:pt x="239204" y="87630"/>
                  </a:lnTo>
                  <a:lnTo>
                    <a:pt x="237147" y="82550"/>
                  </a:lnTo>
                  <a:lnTo>
                    <a:pt x="235204" y="76200"/>
                  </a:lnTo>
                  <a:lnTo>
                    <a:pt x="231559" y="63500"/>
                  </a:lnTo>
                  <a:lnTo>
                    <a:pt x="229616" y="57150"/>
                  </a:lnTo>
                  <a:lnTo>
                    <a:pt x="227558" y="52070"/>
                  </a:lnTo>
                  <a:lnTo>
                    <a:pt x="220700" y="26670"/>
                  </a:lnTo>
                  <a:lnTo>
                    <a:pt x="220700" y="25400"/>
                  </a:lnTo>
                  <a:lnTo>
                    <a:pt x="220014" y="25400"/>
                  </a:lnTo>
                  <a:lnTo>
                    <a:pt x="220014" y="26670"/>
                  </a:lnTo>
                  <a:lnTo>
                    <a:pt x="226872" y="52070"/>
                  </a:lnTo>
                  <a:lnTo>
                    <a:pt x="232359" y="71120"/>
                  </a:lnTo>
                  <a:lnTo>
                    <a:pt x="234416" y="78740"/>
                  </a:lnTo>
                  <a:lnTo>
                    <a:pt x="236461" y="85090"/>
                  </a:lnTo>
                  <a:lnTo>
                    <a:pt x="238518" y="92710"/>
                  </a:lnTo>
                  <a:lnTo>
                    <a:pt x="240576" y="101600"/>
                  </a:lnTo>
                  <a:lnTo>
                    <a:pt x="242633" y="109220"/>
                  </a:lnTo>
                  <a:lnTo>
                    <a:pt x="245376" y="116840"/>
                  </a:lnTo>
                  <a:lnTo>
                    <a:pt x="263880" y="173990"/>
                  </a:lnTo>
                  <a:lnTo>
                    <a:pt x="256336" y="172720"/>
                  </a:lnTo>
                  <a:lnTo>
                    <a:pt x="249237" y="171450"/>
                  </a:lnTo>
                  <a:lnTo>
                    <a:pt x="244360" y="169532"/>
                  </a:lnTo>
                  <a:lnTo>
                    <a:pt x="244005" y="170180"/>
                  </a:lnTo>
                  <a:lnTo>
                    <a:pt x="243319" y="170180"/>
                  </a:lnTo>
                  <a:lnTo>
                    <a:pt x="243319" y="169125"/>
                  </a:lnTo>
                  <a:lnTo>
                    <a:pt x="242773" y="168910"/>
                  </a:lnTo>
                  <a:lnTo>
                    <a:pt x="221386" y="127000"/>
                  </a:lnTo>
                  <a:lnTo>
                    <a:pt x="218008" y="118110"/>
                  </a:lnTo>
                  <a:lnTo>
                    <a:pt x="214960" y="109220"/>
                  </a:lnTo>
                  <a:lnTo>
                    <a:pt x="212039" y="99060"/>
                  </a:lnTo>
                  <a:lnTo>
                    <a:pt x="209054" y="90170"/>
                  </a:lnTo>
                  <a:lnTo>
                    <a:pt x="207098" y="83820"/>
                  </a:lnTo>
                  <a:lnTo>
                    <a:pt x="203454" y="72390"/>
                  </a:lnTo>
                  <a:lnTo>
                    <a:pt x="201510" y="66040"/>
                  </a:lnTo>
                  <a:lnTo>
                    <a:pt x="190550" y="29210"/>
                  </a:lnTo>
                  <a:lnTo>
                    <a:pt x="189865" y="29210"/>
                  </a:lnTo>
                  <a:lnTo>
                    <a:pt x="188493" y="22860"/>
                  </a:lnTo>
                  <a:lnTo>
                    <a:pt x="187121" y="19050"/>
                  </a:lnTo>
                  <a:lnTo>
                    <a:pt x="202196" y="21590"/>
                  </a:lnTo>
                  <a:lnTo>
                    <a:pt x="210439" y="22860"/>
                  </a:lnTo>
                  <a:lnTo>
                    <a:pt x="219329" y="24130"/>
                  </a:lnTo>
                  <a:lnTo>
                    <a:pt x="220014" y="25400"/>
                  </a:lnTo>
                  <a:lnTo>
                    <a:pt x="220014" y="24130"/>
                  </a:lnTo>
                  <a:lnTo>
                    <a:pt x="230035" y="26670"/>
                  </a:lnTo>
                  <a:lnTo>
                    <a:pt x="262509" y="30480"/>
                  </a:lnTo>
                  <a:lnTo>
                    <a:pt x="264109" y="39370"/>
                  </a:lnTo>
                  <a:lnTo>
                    <a:pt x="270738" y="77470"/>
                  </a:lnTo>
                  <a:lnTo>
                    <a:pt x="271424" y="85090"/>
                  </a:lnTo>
                  <a:lnTo>
                    <a:pt x="274167" y="97790"/>
                  </a:lnTo>
                  <a:lnTo>
                    <a:pt x="274853" y="101600"/>
                  </a:lnTo>
                  <a:lnTo>
                    <a:pt x="276225" y="106680"/>
                  </a:lnTo>
                  <a:lnTo>
                    <a:pt x="276910" y="110490"/>
                  </a:lnTo>
                  <a:lnTo>
                    <a:pt x="278549" y="118110"/>
                  </a:lnTo>
                  <a:lnTo>
                    <a:pt x="282105" y="133350"/>
                  </a:lnTo>
                  <a:lnTo>
                    <a:pt x="283756" y="140970"/>
                  </a:lnTo>
                  <a:lnTo>
                    <a:pt x="286219" y="151130"/>
                  </a:lnTo>
                  <a:lnTo>
                    <a:pt x="290893" y="171450"/>
                  </a:lnTo>
                  <a:lnTo>
                    <a:pt x="293357" y="181610"/>
                  </a:lnTo>
                  <a:lnTo>
                    <a:pt x="293357" y="168719"/>
                  </a:lnTo>
                  <a:lnTo>
                    <a:pt x="287185" y="139700"/>
                  </a:lnTo>
                  <a:lnTo>
                    <a:pt x="285254" y="132080"/>
                  </a:lnTo>
                  <a:lnTo>
                    <a:pt x="283502" y="124460"/>
                  </a:lnTo>
                  <a:lnTo>
                    <a:pt x="281889" y="116840"/>
                  </a:lnTo>
                  <a:lnTo>
                    <a:pt x="280327" y="109220"/>
                  </a:lnTo>
                  <a:lnTo>
                    <a:pt x="279641" y="105410"/>
                  </a:lnTo>
                  <a:lnTo>
                    <a:pt x="278282" y="100330"/>
                  </a:lnTo>
                  <a:lnTo>
                    <a:pt x="277596" y="96520"/>
                  </a:lnTo>
                  <a:lnTo>
                    <a:pt x="274853" y="83820"/>
                  </a:lnTo>
                  <a:lnTo>
                    <a:pt x="271424" y="67310"/>
                  </a:lnTo>
                  <a:lnTo>
                    <a:pt x="270052" y="58420"/>
                  </a:lnTo>
                  <a:lnTo>
                    <a:pt x="267995" y="50800"/>
                  </a:lnTo>
                  <a:lnTo>
                    <a:pt x="266623" y="41910"/>
                  </a:lnTo>
                  <a:lnTo>
                    <a:pt x="264566" y="30480"/>
                  </a:lnTo>
                  <a:lnTo>
                    <a:pt x="267309" y="30480"/>
                  </a:lnTo>
                  <a:lnTo>
                    <a:pt x="267309" y="31750"/>
                  </a:lnTo>
                  <a:lnTo>
                    <a:pt x="268681" y="35560"/>
                  </a:lnTo>
                  <a:lnTo>
                    <a:pt x="268681" y="36830"/>
                  </a:lnTo>
                  <a:lnTo>
                    <a:pt x="270738" y="46990"/>
                  </a:lnTo>
                  <a:lnTo>
                    <a:pt x="271424" y="49530"/>
                  </a:lnTo>
                  <a:lnTo>
                    <a:pt x="271424" y="50800"/>
                  </a:lnTo>
                  <a:lnTo>
                    <a:pt x="272796" y="55880"/>
                  </a:lnTo>
                  <a:lnTo>
                    <a:pt x="273481" y="59690"/>
                  </a:lnTo>
                  <a:lnTo>
                    <a:pt x="274167" y="62230"/>
                  </a:lnTo>
                  <a:lnTo>
                    <a:pt x="274853" y="67310"/>
                  </a:lnTo>
                  <a:lnTo>
                    <a:pt x="277596" y="77470"/>
                  </a:lnTo>
                  <a:lnTo>
                    <a:pt x="279641" y="77470"/>
                  </a:lnTo>
                  <a:lnTo>
                    <a:pt x="279641" y="76200"/>
                  </a:lnTo>
                  <a:lnTo>
                    <a:pt x="278282" y="72390"/>
                  </a:lnTo>
                  <a:lnTo>
                    <a:pt x="276910" y="63500"/>
                  </a:lnTo>
                  <a:lnTo>
                    <a:pt x="276910" y="60960"/>
                  </a:lnTo>
                  <a:lnTo>
                    <a:pt x="275539" y="55880"/>
                  </a:lnTo>
                  <a:lnTo>
                    <a:pt x="275539" y="54610"/>
                  </a:lnTo>
                  <a:lnTo>
                    <a:pt x="274853" y="53340"/>
                  </a:lnTo>
                  <a:lnTo>
                    <a:pt x="274853" y="52070"/>
                  </a:lnTo>
                  <a:lnTo>
                    <a:pt x="274167" y="49530"/>
                  </a:lnTo>
                  <a:lnTo>
                    <a:pt x="274167" y="48260"/>
                  </a:lnTo>
                  <a:lnTo>
                    <a:pt x="273481" y="46990"/>
                  </a:lnTo>
                  <a:lnTo>
                    <a:pt x="270738" y="36830"/>
                  </a:lnTo>
                  <a:lnTo>
                    <a:pt x="270052" y="36830"/>
                  </a:lnTo>
                  <a:lnTo>
                    <a:pt x="268681" y="33020"/>
                  </a:lnTo>
                  <a:lnTo>
                    <a:pt x="268681" y="31750"/>
                  </a:lnTo>
                  <a:lnTo>
                    <a:pt x="275767" y="31750"/>
                  </a:lnTo>
                  <a:lnTo>
                    <a:pt x="282562" y="33020"/>
                  </a:lnTo>
                  <a:lnTo>
                    <a:pt x="296786" y="33020"/>
                  </a:lnTo>
                  <a:lnTo>
                    <a:pt x="296786" y="34290"/>
                  </a:lnTo>
                  <a:lnTo>
                    <a:pt x="297472" y="36830"/>
                  </a:lnTo>
                  <a:lnTo>
                    <a:pt x="297472" y="39370"/>
                  </a:lnTo>
                  <a:lnTo>
                    <a:pt x="298157" y="41910"/>
                  </a:lnTo>
                  <a:lnTo>
                    <a:pt x="300215" y="55880"/>
                  </a:lnTo>
                  <a:lnTo>
                    <a:pt x="300901" y="63500"/>
                  </a:lnTo>
                  <a:lnTo>
                    <a:pt x="302260" y="69850"/>
                  </a:lnTo>
                  <a:lnTo>
                    <a:pt x="303631" y="85090"/>
                  </a:lnTo>
                  <a:lnTo>
                    <a:pt x="305003" y="91440"/>
                  </a:lnTo>
                  <a:lnTo>
                    <a:pt x="307060" y="110490"/>
                  </a:lnTo>
                  <a:lnTo>
                    <a:pt x="308432" y="118110"/>
                  </a:lnTo>
                  <a:lnTo>
                    <a:pt x="310083" y="127000"/>
                  </a:lnTo>
                  <a:lnTo>
                    <a:pt x="313639" y="147320"/>
                  </a:lnTo>
                  <a:lnTo>
                    <a:pt x="315290" y="157480"/>
                  </a:lnTo>
                  <a:lnTo>
                    <a:pt x="315976" y="162560"/>
                  </a:lnTo>
                  <a:lnTo>
                    <a:pt x="316661" y="171450"/>
                  </a:lnTo>
                  <a:lnTo>
                    <a:pt x="318033" y="177800"/>
                  </a:lnTo>
                  <a:lnTo>
                    <a:pt x="319405" y="182880"/>
                  </a:lnTo>
                  <a:lnTo>
                    <a:pt x="320776" y="184150"/>
                  </a:lnTo>
                  <a:lnTo>
                    <a:pt x="320776" y="181610"/>
                  </a:lnTo>
                  <a:lnTo>
                    <a:pt x="320090" y="179070"/>
                  </a:lnTo>
                  <a:lnTo>
                    <a:pt x="318719" y="171450"/>
                  </a:lnTo>
                  <a:lnTo>
                    <a:pt x="318033" y="162560"/>
                  </a:lnTo>
                  <a:lnTo>
                    <a:pt x="316204" y="149860"/>
                  </a:lnTo>
                  <a:lnTo>
                    <a:pt x="313677" y="134620"/>
                  </a:lnTo>
                  <a:lnTo>
                    <a:pt x="312547" y="127000"/>
                  </a:lnTo>
                  <a:lnTo>
                    <a:pt x="311175" y="118110"/>
                  </a:lnTo>
                  <a:lnTo>
                    <a:pt x="310489" y="110490"/>
                  </a:lnTo>
                  <a:lnTo>
                    <a:pt x="307746" y="93980"/>
                  </a:lnTo>
                  <a:lnTo>
                    <a:pt x="307060" y="86360"/>
                  </a:lnTo>
                  <a:lnTo>
                    <a:pt x="304317" y="71120"/>
                  </a:lnTo>
                  <a:lnTo>
                    <a:pt x="303631" y="64770"/>
                  </a:lnTo>
                  <a:lnTo>
                    <a:pt x="302260" y="57150"/>
                  </a:lnTo>
                  <a:lnTo>
                    <a:pt x="301574" y="52070"/>
                  </a:lnTo>
                  <a:lnTo>
                    <a:pt x="300215" y="46990"/>
                  </a:lnTo>
                  <a:lnTo>
                    <a:pt x="299529" y="41910"/>
                  </a:lnTo>
                  <a:lnTo>
                    <a:pt x="298843" y="39370"/>
                  </a:lnTo>
                  <a:lnTo>
                    <a:pt x="298843" y="38100"/>
                  </a:lnTo>
                  <a:lnTo>
                    <a:pt x="298157" y="34290"/>
                  </a:lnTo>
                  <a:lnTo>
                    <a:pt x="319824" y="36830"/>
                  </a:lnTo>
                  <a:lnTo>
                    <a:pt x="330822" y="36830"/>
                  </a:lnTo>
                  <a:lnTo>
                    <a:pt x="342023" y="38100"/>
                  </a:lnTo>
                  <a:lnTo>
                    <a:pt x="342023" y="43180"/>
                  </a:lnTo>
                  <a:lnTo>
                    <a:pt x="342709" y="45720"/>
                  </a:lnTo>
                  <a:lnTo>
                    <a:pt x="342709" y="58420"/>
                  </a:lnTo>
                  <a:lnTo>
                    <a:pt x="343395" y="64770"/>
                  </a:lnTo>
                  <a:lnTo>
                    <a:pt x="343293" y="115570"/>
                  </a:lnTo>
                  <a:lnTo>
                    <a:pt x="342988" y="124460"/>
                  </a:lnTo>
                  <a:lnTo>
                    <a:pt x="343065" y="142240"/>
                  </a:lnTo>
                  <a:lnTo>
                    <a:pt x="343395" y="149860"/>
                  </a:lnTo>
                  <a:lnTo>
                    <a:pt x="343636" y="160020"/>
                  </a:lnTo>
                  <a:lnTo>
                    <a:pt x="344360" y="169125"/>
                  </a:lnTo>
                  <a:lnTo>
                    <a:pt x="345414" y="179070"/>
                  </a:lnTo>
                  <a:lnTo>
                    <a:pt x="346811" y="189230"/>
                  </a:lnTo>
                  <a:lnTo>
                    <a:pt x="346811" y="162280"/>
                  </a:lnTo>
                  <a:lnTo>
                    <a:pt x="346125" y="153670"/>
                  </a:lnTo>
                  <a:lnTo>
                    <a:pt x="346011" y="93980"/>
                  </a:lnTo>
                  <a:lnTo>
                    <a:pt x="345897" y="88900"/>
                  </a:lnTo>
                  <a:lnTo>
                    <a:pt x="345782" y="85090"/>
                  </a:lnTo>
                  <a:lnTo>
                    <a:pt x="345452" y="77470"/>
                  </a:lnTo>
                  <a:lnTo>
                    <a:pt x="345338" y="71120"/>
                  </a:lnTo>
                  <a:lnTo>
                    <a:pt x="344881" y="66040"/>
                  </a:lnTo>
                  <a:lnTo>
                    <a:pt x="344766" y="58420"/>
                  </a:lnTo>
                  <a:lnTo>
                    <a:pt x="344081" y="54610"/>
                  </a:lnTo>
                  <a:lnTo>
                    <a:pt x="344081" y="45720"/>
                  </a:lnTo>
                  <a:lnTo>
                    <a:pt x="343395" y="44450"/>
                  </a:lnTo>
                  <a:lnTo>
                    <a:pt x="343395" y="38100"/>
                  </a:lnTo>
                  <a:lnTo>
                    <a:pt x="350926" y="38100"/>
                  </a:lnTo>
                  <a:lnTo>
                    <a:pt x="372859" y="38100"/>
                  </a:lnTo>
                  <a:lnTo>
                    <a:pt x="372859" y="39370"/>
                  </a:lnTo>
                  <a:lnTo>
                    <a:pt x="372287" y="41490"/>
                  </a:lnTo>
                  <a:lnTo>
                    <a:pt x="372173" y="57150"/>
                  </a:lnTo>
                  <a:lnTo>
                    <a:pt x="373545" y="57150"/>
                  </a:lnTo>
                  <a:lnTo>
                    <a:pt x="373545" y="54610"/>
                  </a:lnTo>
                  <a:lnTo>
                    <a:pt x="374230" y="52070"/>
                  </a:lnTo>
                  <a:lnTo>
                    <a:pt x="374230" y="38100"/>
                  </a:lnTo>
                  <a:lnTo>
                    <a:pt x="378345" y="38100"/>
                  </a:lnTo>
                  <a:lnTo>
                    <a:pt x="378345" y="27940"/>
                  </a:lnTo>
                  <a:lnTo>
                    <a:pt x="372440" y="27940"/>
                  </a:lnTo>
                  <a:lnTo>
                    <a:pt x="359664" y="26670"/>
                  </a:lnTo>
                  <a:lnTo>
                    <a:pt x="346811" y="26670"/>
                  </a:lnTo>
                  <a:lnTo>
                    <a:pt x="307403" y="24130"/>
                  </a:lnTo>
                  <a:lnTo>
                    <a:pt x="270052" y="21590"/>
                  </a:lnTo>
                  <a:lnTo>
                    <a:pt x="249923" y="19050"/>
                  </a:lnTo>
                  <a:lnTo>
                    <a:pt x="239852" y="17780"/>
                  </a:lnTo>
                  <a:lnTo>
                    <a:pt x="196621" y="11430"/>
                  </a:lnTo>
                  <a:lnTo>
                    <a:pt x="156959" y="3810"/>
                  </a:lnTo>
                  <a:lnTo>
                    <a:pt x="145999" y="0"/>
                  </a:lnTo>
                  <a:lnTo>
                    <a:pt x="141884" y="0"/>
                  </a:lnTo>
                  <a:lnTo>
                    <a:pt x="140512" y="1270"/>
                  </a:lnTo>
                  <a:lnTo>
                    <a:pt x="139827" y="2540"/>
                  </a:lnTo>
                  <a:lnTo>
                    <a:pt x="139827" y="5080"/>
                  </a:lnTo>
                  <a:lnTo>
                    <a:pt x="143941" y="7620"/>
                  </a:lnTo>
                  <a:lnTo>
                    <a:pt x="148729" y="8890"/>
                  </a:lnTo>
                  <a:lnTo>
                    <a:pt x="155587" y="11430"/>
                  </a:lnTo>
                  <a:lnTo>
                    <a:pt x="155587" y="12700"/>
                  </a:lnTo>
                  <a:lnTo>
                    <a:pt x="156273" y="13970"/>
                  </a:lnTo>
                  <a:lnTo>
                    <a:pt x="156273" y="15240"/>
                  </a:lnTo>
                  <a:lnTo>
                    <a:pt x="156959" y="17780"/>
                  </a:lnTo>
                  <a:lnTo>
                    <a:pt x="159702" y="22860"/>
                  </a:lnTo>
                  <a:lnTo>
                    <a:pt x="160388" y="25400"/>
                  </a:lnTo>
                  <a:lnTo>
                    <a:pt x="161759" y="27940"/>
                  </a:lnTo>
                  <a:lnTo>
                    <a:pt x="167246" y="43180"/>
                  </a:lnTo>
                  <a:lnTo>
                    <a:pt x="170662" y="50800"/>
                  </a:lnTo>
                  <a:lnTo>
                    <a:pt x="172034" y="54610"/>
                  </a:lnTo>
                  <a:lnTo>
                    <a:pt x="174777" y="59690"/>
                  </a:lnTo>
                  <a:lnTo>
                    <a:pt x="177977" y="67310"/>
                  </a:lnTo>
                  <a:lnTo>
                    <a:pt x="184607" y="81280"/>
                  </a:lnTo>
                  <a:lnTo>
                    <a:pt x="187807" y="88900"/>
                  </a:lnTo>
                  <a:lnTo>
                    <a:pt x="192532" y="99060"/>
                  </a:lnTo>
                  <a:lnTo>
                    <a:pt x="202260" y="120650"/>
                  </a:lnTo>
                  <a:lnTo>
                    <a:pt x="206997" y="132080"/>
                  </a:lnTo>
                  <a:lnTo>
                    <a:pt x="210464" y="139700"/>
                  </a:lnTo>
                  <a:lnTo>
                    <a:pt x="213677" y="147320"/>
                  </a:lnTo>
                  <a:lnTo>
                    <a:pt x="216636" y="156210"/>
                  </a:lnTo>
                  <a:lnTo>
                    <a:pt x="219329" y="163830"/>
                  </a:lnTo>
                  <a:lnTo>
                    <a:pt x="220014" y="162560"/>
                  </a:lnTo>
                  <a:lnTo>
                    <a:pt x="216687" y="151130"/>
                  </a:lnTo>
                  <a:lnTo>
                    <a:pt x="212902" y="140970"/>
                  </a:lnTo>
                  <a:lnTo>
                    <a:pt x="208737" y="129540"/>
                  </a:lnTo>
                  <a:lnTo>
                    <a:pt x="204254" y="119380"/>
                  </a:lnTo>
                  <a:lnTo>
                    <a:pt x="187807" y="82550"/>
                  </a:lnTo>
                  <a:lnTo>
                    <a:pt x="185127" y="76200"/>
                  </a:lnTo>
                  <a:lnTo>
                    <a:pt x="179514" y="64770"/>
                  </a:lnTo>
                  <a:lnTo>
                    <a:pt x="176834" y="58420"/>
                  </a:lnTo>
                  <a:lnTo>
                    <a:pt x="163131" y="25400"/>
                  </a:lnTo>
                  <a:lnTo>
                    <a:pt x="161074" y="21590"/>
                  </a:lnTo>
                  <a:lnTo>
                    <a:pt x="159016" y="16510"/>
                  </a:lnTo>
                  <a:lnTo>
                    <a:pt x="156959" y="12700"/>
                  </a:lnTo>
                  <a:lnTo>
                    <a:pt x="156959" y="11430"/>
                  </a:lnTo>
                  <a:lnTo>
                    <a:pt x="162991" y="12700"/>
                  </a:lnTo>
                  <a:lnTo>
                    <a:pt x="169722" y="15240"/>
                  </a:lnTo>
                  <a:lnTo>
                    <a:pt x="177101" y="16510"/>
                  </a:lnTo>
                  <a:lnTo>
                    <a:pt x="185064" y="19050"/>
                  </a:lnTo>
                  <a:lnTo>
                    <a:pt x="185750" y="24130"/>
                  </a:lnTo>
                  <a:lnTo>
                    <a:pt x="187807" y="30480"/>
                  </a:lnTo>
                  <a:lnTo>
                    <a:pt x="189179" y="36830"/>
                  </a:lnTo>
                  <a:lnTo>
                    <a:pt x="191909" y="45720"/>
                  </a:lnTo>
                  <a:lnTo>
                    <a:pt x="193967" y="52070"/>
                  </a:lnTo>
                  <a:lnTo>
                    <a:pt x="198081" y="67310"/>
                  </a:lnTo>
                  <a:lnTo>
                    <a:pt x="204254" y="87630"/>
                  </a:lnTo>
                  <a:lnTo>
                    <a:pt x="214528" y="119380"/>
                  </a:lnTo>
                  <a:lnTo>
                    <a:pt x="218884" y="130810"/>
                  </a:lnTo>
                  <a:lnTo>
                    <a:pt x="223621" y="143510"/>
                  </a:lnTo>
                  <a:lnTo>
                    <a:pt x="228600" y="156210"/>
                  </a:lnTo>
                  <a:lnTo>
                    <a:pt x="233730" y="167640"/>
                  </a:lnTo>
                  <a:lnTo>
                    <a:pt x="226187" y="166370"/>
                  </a:lnTo>
                  <a:lnTo>
                    <a:pt x="221386" y="163830"/>
                  </a:lnTo>
                  <a:lnTo>
                    <a:pt x="219329" y="163830"/>
                  </a:lnTo>
                  <a:lnTo>
                    <a:pt x="218643" y="163830"/>
                  </a:lnTo>
                  <a:lnTo>
                    <a:pt x="216585" y="162560"/>
                  </a:lnTo>
                  <a:lnTo>
                    <a:pt x="214528" y="163830"/>
                  </a:lnTo>
                  <a:lnTo>
                    <a:pt x="213156" y="167640"/>
                  </a:lnTo>
                  <a:lnTo>
                    <a:pt x="213842" y="170180"/>
                  </a:lnTo>
                  <a:lnTo>
                    <a:pt x="215900" y="170180"/>
                  </a:lnTo>
                  <a:lnTo>
                    <a:pt x="222440" y="172720"/>
                  </a:lnTo>
                  <a:lnTo>
                    <a:pt x="267373" y="186690"/>
                  </a:lnTo>
                  <a:lnTo>
                    <a:pt x="330962" y="199390"/>
                  </a:lnTo>
                  <a:lnTo>
                    <a:pt x="362585" y="201930"/>
                  </a:lnTo>
                  <a:lnTo>
                    <a:pt x="389318" y="201930"/>
                  </a:lnTo>
                  <a:lnTo>
                    <a:pt x="398957" y="200660"/>
                  </a:lnTo>
                  <a:lnTo>
                    <a:pt x="408419" y="200660"/>
                  </a:lnTo>
                  <a:lnTo>
                    <a:pt x="427012" y="198120"/>
                  </a:lnTo>
                  <a:lnTo>
                    <a:pt x="436651" y="195580"/>
                  </a:lnTo>
                  <a:lnTo>
                    <a:pt x="446024" y="194310"/>
                  </a:lnTo>
                  <a:lnTo>
                    <a:pt x="459587" y="190500"/>
                  </a:lnTo>
                  <a:lnTo>
                    <a:pt x="464019" y="189230"/>
                  </a:lnTo>
                  <a:lnTo>
                    <a:pt x="472300" y="186690"/>
                  </a:lnTo>
                  <a:lnTo>
                    <a:pt x="480568" y="184150"/>
                  </a:lnTo>
                  <a:lnTo>
                    <a:pt x="492975" y="180340"/>
                  </a:lnTo>
                  <a:lnTo>
                    <a:pt x="515251" y="171450"/>
                  </a:lnTo>
                  <a:lnTo>
                    <a:pt x="518121" y="170180"/>
                  </a:lnTo>
                  <a:lnTo>
                    <a:pt x="529564" y="165100"/>
                  </a:lnTo>
                  <a:lnTo>
                    <a:pt x="533844" y="162560"/>
                  </a:lnTo>
                  <a:lnTo>
                    <a:pt x="535990" y="161290"/>
                  </a:lnTo>
                  <a:lnTo>
                    <a:pt x="536333" y="160020"/>
                  </a:lnTo>
                  <a:lnTo>
                    <a:pt x="536676" y="158750"/>
                  </a:lnTo>
                  <a:lnTo>
                    <a:pt x="535305" y="156210"/>
                  </a:lnTo>
                  <a:lnTo>
                    <a:pt x="533247" y="156210"/>
                  </a:lnTo>
                  <a:lnTo>
                    <a:pt x="529132" y="157480"/>
                  </a:lnTo>
                  <a:lnTo>
                    <a:pt x="523646" y="160020"/>
                  </a:lnTo>
                  <a:lnTo>
                    <a:pt x="525018" y="156210"/>
                  </a:lnTo>
                  <a:lnTo>
                    <a:pt x="527075" y="152400"/>
                  </a:lnTo>
                  <a:lnTo>
                    <a:pt x="528447" y="148590"/>
                  </a:lnTo>
                  <a:lnTo>
                    <a:pt x="528447" y="147320"/>
                  </a:lnTo>
                  <a:lnTo>
                    <a:pt x="529818" y="144780"/>
                  </a:lnTo>
                  <a:lnTo>
                    <a:pt x="530504" y="142240"/>
                  </a:lnTo>
                  <a:lnTo>
                    <a:pt x="530504" y="140970"/>
                  </a:lnTo>
                  <a:lnTo>
                    <a:pt x="531876" y="138430"/>
                  </a:lnTo>
                  <a:lnTo>
                    <a:pt x="533247" y="134620"/>
                  </a:lnTo>
                  <a:lnTo>
                    <a:pt x="533247" y="130810"/>
                  </a:lnTo>
                  <a:lnTo>
                    <a:pt x="532561" y="130810"/>
                  </a:lnTo>
                  <a:lnTo>
                    <a:pt x="532561" y="129540"/>
                  </a:lnTo>
                  <a:lnTo>
                    <a:pt x="535990" y="123190"/>
                  </a:lnTo>
                  <a:lnTo>
                    <a:pt x="537362" y="119380"/>
                  </a:lnTo>
                  <a:lnTo>
                    <a:pt x="539419" y="116840"/>
                  </a:lnTo>
                  <a:lnTo>
                    <a:pt x="542163" y="109220"/>
                  </a:lnTo>
                  <a:lnTo>
                    <a:pt x="542848" y="107950"/>
                  </a:lnTo>
                  <a:lnTo>
                    <a:pt x="543534" y="105410"/>
                  </a:lnTo>
                  <a:lnTo>
                    <a:pt x="545579" y="101600"/>
                  </a:lnTo>
                  <a:lnTo>
                    <a:pt x="546265" y="99060"/>
                  </a:lnTo>
                  <a:lnTo>
                    <a:pt x="548322" y="93980"/>
                  </a:lnTo>
                  <a:lnTo>
                    <a:pt x="551065" y="85090"/>
                  </a:lnTo>
                  <a:lnTo>
                    <a:pt x="552437" y="82550"/>
                  </a:lnTo>
                  <a:lnTo>
                    <a:pt x="552437" y="81280"/>
                  </a:lnTo>
                  <a:lnTo>
                    <a:pt x="550379" y="81280"/>
                  </a:lnTo>
                  <a:lnTo>
                    <a:pt x="550379" y="82550"/>
                  </a:lnTo>
                  <a:lnTo>
                    <a:pt x="549008" y="85090"/>
                  </a:lnTo>
                  <a:lnTo>
                    <a:pt x="545579" y="92710"/>
                  </a:lnTo>
                  <a:lnTo>
                    <a:pt x="544220" y="95250"/>
                  </a:lnTo>
                  <a:lnTo>
                    <a:pt x="543534" y="97790"/>
                  </a:lnTo>
                  <a:lnTo>
                    <a:pt x="542163" y="100330"/>
                  </a:lnTo>
                  <a:lnTo>
                    <a:pt x="541477" y="102870"/>
                  </a:lnTo>
                  <a:lnTo>
                    <a:pt x="540791" y="104140"/>
                  </a:lnTo>
                  <a:lnTo>
                    <a:pt x="539419" y="107950"/>
                  </a:lnTo>
                  <a:lnTo>
                    <a:pt x="536676" y="113030"/>
                  </a:lnTo>
                  <a:lnTo>
                    <a:pt x="530504" y="128270"/>
                  </a:lnTo>
                  <a:lnTo>
                    <a:pt x="529818" y="128270"/>
                  </a:lnTo>
                  <a:lnTo>
                    <a:pt x="529818" y="129540"/>
                  </a:lnTo>
                  <a:lnTo>
                    <a:pt x="529132" y="129540"/>
                  </a:lnTo>
                  <a:lnTo>
                    <a:pt x="529132" y="132080"/>
                  </a:lnTo>
                  <a:lnTo>
                    <a:pt x="529818" y="132080"/>
                  </a:lnTo>
                  <a:lnTo>
                    <a:pt x="529132" y="134620"/>
                  </a:lnTo>
                  <a:lnTo>
                    <a:pt x="527075" y="138430"/>
                  </a:lnTo>
                  <a:lnTo>
                    <a:pt x="527075" y="139700"/>
                  </a:lnTo>
                  <a:lnTo>
                    <a:pt x="526389" y="140970"/>
                  </a:lnTo>
                  <a:lnTo>
                    <a:pt x="525703" y="140970"/>
                  </a:lnTo>
                  <a:lnTo>
                    <a:pt x="525703" y="143510"/>
                  </a:lnTo>
                  <a:lnTo>
                    <a:pt x="525018" y="144780"/>
                  </a:lnTo>
                  <a:lnTo>
                    <a:pt x="520915" y="156210"/>
                  </a:lnTo>
                  <a:lnTo>
                    <a:pt x="519544" y="158750"/>
                  </a:lnTo>
                  <a:lnTo>
                    <a:pt x="519544" y="160020"/>
                  </a:lnTo>
                  <a:lnTo>
                    <a:pt x="518172" y="161290"/>
                  </a:lnTo>
                  <a:lnTo>
                    <a:pt x="514057" y="162560"/>
                  </a:lnTo>
                  <a:lnTo>
                    <a:pt x="517550" y="153670"/>
                  </a:lnTo>
                  <a:lnTo>
                    <a:pt x="520915" y="144780"/>
                  </a:lnTo>
                  <a:lnTo>
                    <a:pt x="524268" y="134620"/>
                  </a:lnTo>
                  <a:lnTo>
                    <a:pt x="527761" y="125730"/>
                  </a:lnTo>
                  <a:lnTo>
                    <a:pt x="531469" y="116840"/>
                  </a:lnTo>
                  <a:lnTo>
                    <a:pt x="545312" y="82550"/>
                  </a:lnTo>
                  <a:lnTo>
                    <a:pt x="549973" y="69850"/>
                  </a:lnTo>
                  <a:lnTo>
                    <a:pt x="552437" y="64770"/>
                  </a:lnTo>
                  <a:lnTo>
                    <a:pt x="554494" y="58420"/>
                  </a:lnTo>
                  <a:lnTo>
                    <a:pt x="556552" y="54610"/>
                  </a:lnTo>
                  <a:lnTo>
                    <a:pt x="560666" y="43180"/>
                  </a:lnTo>
                  <a:lnTo>
                    <a:pt x="564781" y="33020"/>
                  </a:lnTo>
                  <a:lnTo>
                    <a:pt x="568883" y="20320"/>
                  </a:lnTo>
                  <a:lnTo>
                    <a:pt x="570941" y="16510"/>
                  </a:lnTo>
                  <a:lnTo>
                    <a:pt x="571627" y="15240"/>
                  </a:lnTo>
                  <a:lnTo>
                    <a:pt x="571627" y="13970"/>
                  </a:lnTo>
                  <a:lnTo>
                    <a:pt x="579170" y="12700"/>
                  </a:lnTo>
                  <a:lnTo>
                    <a:pt x="586028" y="11430"/>
                  </a:lnTo>
                  <a:lnTo>
                    <a:pt x="590816" y="10160"/>
                  </a:lnTo>
                  <a:lnTo>
                    <a:pt x="594245" y="7620"/>
                  </a:lnTo>
                  <a:lnTo>
                    <a:pt x="600417" y="7620"/>
                  </a:lnTo>
                  <a:lnTo>
                    <a:pt x="601789" y="6350"/>
                  </a:lnTo>
                  <a:lnTo>
                    <a:pt x="603161" y="3810"/>
                  </a:lnTo>
                  <a:close/>
                </a:path>
                <a:path w="3075940" h="2738120">
                  <a:moveTo>
                    <a:pt x="604532" y="1720697"/>
                  </a:moveTo>
                  <a:lnTo>
                    <a:pt x="604431" y="1671167"/>
                  </a:lnTo>
                  <a:lnTo>
                    <a:pt x="603948" y="1664817"/>
                  </a:lnTo>
                  <a:lnTo>
                    <a:pt x="603846" y="1658467"/>
                  </a:lnTo>
                  <a:lnTo>
                    <a:pt x="602475" y="1658467"/>
                  </a:lnTo>
                  <a:lnTo>
                    <a:pt x="602475" y="1707997"/>
                  </a:lnTo>
                  <a:lnTo>
                    <a:pt x="603161" y="1713077"/>
                  </a:lnTo>
                  <a:lnTo>
                    <a:pt x="603161" y="1719427"/>
                  </a:lnTo>
                  <a:lnTo>
                    <a:pt x="603846" y="1719427"/>
                  </a:lnTo>
                  <a:lnTo>
                    <a:pt x="603846" y="1720697"/>
                  </a:lnTo>
                  <a:lnTo>
                    <a:pt x="604532" y="1720697"/>
                  </a:lnTo>
                  <a:close/>
                </a:path>
                <a:path w="3075940" h="2738120">
                  <a:moveTo>
                    <a:pt x="604532" y="1480667"/>
                  </a:moveTo>
                  <a:lnTo>
                    <a:pt x="604443" y="1476857"/>
                  </a:lnTo>
                  <a:lnTo>
                    <a:pt x="602513" y="1420977"/>
                  </a:lnTo>
                  <a:lnTo>
                    <a:pt x="602018" y="1410817"/>
                  </a:lnTo>
                  <a:lnTo>
                    <a:pt x="601510" y="1396847"/>
                  </a:lnTo>
                  <a:lnTo>
                    <a:pt x="601103" y="1389227"/>
                  </a:lnTo>
                  <a:lnTo>
                    <a:pt x="599046" y="1358747"/>
                  </a:lnTo>
                  <a:lnTo>
                    <a:pt x="598208" y="1349857"/>
                  </a:lnTo>
                  <a:lnTo>
                    <a:pt x="596988" y="1340967"/>
                  </a:lnTo>
                  <a:lnTo>
                    <a:pt x="595769" y="1330807"/>
                  </a:lnTo>
                  <a:lnTo>
                    <a:pt x="595033" y="1321917"/>
                  </a:lnTo>
                  <a:lnTo>
                    <a:pt x="594931" y="1309217"/>
                  </a:lnTo>
                  <a:lnTo>
                    <a:pt x="595617" y="1304137"/>
                  </a:lnTo>
                  <a:lnTo>
                    <a:pt x="594931" y="1304137"/>
                  </a:lnTo>
                  <a:lnTo>
                    <a:pt x="594931" y="1305407"/>
                  </a:lnTo>
                  <a:lnTo>
                    <a:pt x="593559" y="1310487"/>
                  </a:lnTo>
                  <a:lnTo>
                    <a:pt x="593661" y="1323187"/>
                  </a:lnTo>
                  <a:lnTo>
                    <a:pt x="594385" y="1332077"/>
                  </a:lnTo>
                  <a:lnTo>
                    <a:pt x="595528" y="1340967"/>
                  </a:lnTo>
                  <a:lnTo>
                    <a:pt x="596557" y="1351127"/>
                  </a:lnTo>
                  <a:lnTo>
                    <a:pt x="597395" y="1367637"/>
                  </a:lnTo>
                  <a:lnTo>
                    <a:pt x="597954" y="1381607"/>
                  </a:lnTo>
                  <a:lnTo>
                    <a:pt x="598360" y="1387957"/>
                  </a:lnTo>
                  <a:lnTo>
                    <a:pt x="598881" y="1399387"/>
                  </a:lnTo>
                  <a:lnTo>
                    <a:pt x="600189" y="1420977"/>
                  </a:lnTo>
                  <a:lnTo>
                    <a:pt x="601103" y="1431137"/>
                  </a:lnTo>
                  <a:lnTo>
                    <a:pt x="603046" y="1476857"/>
                  </a:lnTo>
                  <a:lnTo>
                    <a:pt x="603161" y="1480667"/>
                  </a:lnTo>
                  <a:lnTo>
                    <a:pt x="604532" y="1480667"/>
                  </a:lnTo>
                  <a:close/>
                </a:path>
                <a:path w="3075940" h="2738120">
                  <a:moveTo>
                    <a:pt x="604532" y="1323187"/>
                  </a:moveTo>
                  <a:lnTo>
                    <a:pt x="603846" y="1319377"/>
                  </a:lnTo>
                  <a:lnTo>
                    <a:pt x="603846" y="1305407"/>
                  </a:lnTo>
                  <a:lnTo>
                    <a:pt x="603161" y="1304137"/>
                  </a:lnTo>
                  <a:lnTo>
                    <a:pt x="603161" y="1302867"/>
                  </a:lnTo>
                  <a:lnTo>
                    <a:pt x="602475" y="1299057"/>
                  </a:lnTo>
                  <a:lnTo>
                    <a:pt x="601103" y="1295247"/>
                  </a:lnTo>
                  <a:lnTo>
                    <a:pt x="601103" y="1293977"/>
                  </a:lnTo>
                  <a:lnTo>
                    <a:pt x="600417" y="1292707"/>
                  </a:lnTo>
                  <a:lnTo>
                    <a:pt x="601789" y="1292707"/>
                  </a:lnTo>
                  <a:lnTo>
                    <a:pt x="601789" y="1290167"/>
                  </a:lnTo>
                  <a:lnTo>
                    <a:pt x="599732" y="1290167"/>
                  </a:lnTo>
                  <a:lnTo>
                    <a:pt x="599732" y="1295247"/>
                  </a:lnTo>
                  <a:lnTo>
                    <a:pt x="600417" y="1297787"/>
                  </a:lnTo>
                  <a:lnTo>
                    <a:pt x="600417" y="1299057"/>
                  </a:lnTo>
                  <a:lnTo>
                    <a:pt x="601103" y="1302867"/>
                  </a:lnTo>
                  <a:lnTo>
                    <a:pt x="601103" y="1313027"/>
                  </a:lnTo>
                  <a:lnTo>
                    <a:pt x="601789" y="1314297"/>
                  </a:lnTo>
                  <a:lnTo>
                    <a:pt x="602475" y="1320647"/>
                  </a:lnTo>
                  <a:lnTo>
                    <a:pt x="603161" y="1324457"/>
                  </a:lnTo>
                  <a:lnTo>
                    <a:pt x="603161" y="1330807"/>
                  </a:lnTo>
                  <a:lnTo>
                    <a:pt x="604532" y="1330807"/>
                  </a:lnTo>
                  <a:lnTo>
                    <a:pt x="604532" y="1323187"/>
                  </a:lnTo>
                  <a:close/>
                </a:path>
                <a:path w="3075940" h="2738120">
                  <a:moveTo>
                    <a:pt x="605904" y="2253170"/>
                  </a:moveTo>
                  <a:lnTo>
                    <a:pt x="604532" y="2254440"/>
                  </a:lnTo>
                  <a:lnTo>
                    <a:pt x="603846" y="2258250"/>
                  </a:lnTo>
                  <a:lnTo>
                    <a:pt x="603935" y="2270950"/>
                  </a:lnTo>
                  <a:lnTo>
                    <a:pt x="604443" y="2278570"/>
                  </a:lnTo>
                  <a:lnTo>
                    <a:pt x="604354" y="2296350"/>
                  </a:lnTo>
                  <a:lnTo>
                    <a:pt x="603846" y="2300160"/>
                  </a:lnTo>
                  <a:lnTo>
                    <a:pt x="603732" y="2357310"/>
                  </a:lnTo>
                  <a:lnTo>
                    <a:pt x="603504" y="2366200"/>
                  </a:lnTo>
                  <a:lnTo>
                    <a:pt x="603211" y="2373820"/>
                  </a:lnTo>
                  <a:lnTo>
                    <a:pt x="603161" y="2376360"/>
                  </a:lnTo>
                  <a:lnTo>
                    <a:pt x="604532" y="2376360"/>
                  </a:lnTo>
                  <a:lnTo>
                    <a:pt x="604647" y="2372550"/>
                  </a:lnTo>
                  <a:lnTo>
                    <a:pt x="605472" y="2352230"/>
                  </a:lnTo>
                  <a:lnTo>
                    <a:pt x="605777" y="2340800"/>
                  </a:lnTo>
                  <a:lnTo>
                    <a:pt x="605904" y="2279840"/>
                  </a:lnTo>
                  <a:lnTo>
                    <a:pt x="604532" y="2270950"/>
                  </a:lnTo>
                  <a:lnTo>
                    <a:pt x="604532" y="2255710"/>
                  </a:lnTo>
                  <a:lnTo>
                    <a:pt x="605904" y="2253170"/>
                  </a:lnTo>
                  <a:close/>
                </a:path>
                <a:path w="3075940" h="2738120">
                  <a:moveTo>
                    <a:pt x="606590" y="1493367"/>
                  </a:moveTo>
                  <a:lnTo>
                    <a:pt x="605904" y="1490827"/>
                  </a:lnTo>
                  <a:lnTo>
                    <a:pt x="605904" y="1483207"/>
                  </a:lnTo>
                  <a:lnTo>
                    <a:pt x="604532" y="1483207"/>
                  </a:lnTo>
                  <a:lnTo>
                    <a:pt x="603846" y="1484477"/>
                  </a:lnTo>
                  <a:lnTo>
                    <a:pt x="603846" y="1525117"/>
                  </a:lnTo>
                  <a:lnTo>
                    <a:pt x="605218" y="1525117"/>
                  </a:lnTo>
                  <a:lnTo>
                    <a:pt x="605218" y="1521307"/>
                  </a:lnTo>
                  <a:lnTo>
                    <a:pt x="605904" y="1517497"/>
                  </a:lnTo>
                  <a:lnTo>
                    <a:pt x="605904" y="1509877"/>
                  </a:lnTo>
                  <a:lnTo>
                    <a:pt x="606590" y="1507337"/>
                  </a:lnTo>
                  <a:lnTo>
                    <a:pt x="606590" y="1493367"/>
                  </a:lnTo>
                  <a:close/>
                </a:path>
                <a:path w="3075940" h="2738120">
                  <a:moveTo>
                    <a:pt x="608647" y="1823567"/>
                  </a:moveTo>
                  <a:lnTo>
                    <a:pt x="607275" y="1821027"/>
                  </a:lnTo>
                  <a:lnTo>
                    <a:pt x="607275" y="1819757"/>
                  </a:lnTo>
                  <a:lnTo>
                    <a:pt x="607961" y="1818487"/>
                  </a:lnTo>
                  <a:lnTo>
                    <a:pt x="605218" y="1818487"/>
                  </a:lnTo>
                  <a:lnTo>
                    <a:pt x="605218" y="1821027"/>
                  </a:lnTo>
                  <a:lnTo>
                    <a:pt x="605904" y="1823567"/>
                  </a:lnTo>
                  <a:lnTo>
                    <a:pt x="605904" y="1842617"/>
                  </a:lnTo>
                  <a:lnTo>
                    <a:pt x="606590" y="1845157"/>
                  </a:lnTo>
                  <a:lnTo>
                    <a:pt x="606590" y="1874367"/>
                  </a:lnTo>
                  <a:lnTo>
                    <a:pt x="607961" y="1874367"/>
                  </a:lnTo>
                  <a:lnTo>
                    <a:pt x="608647" y="1868017"/>
                  </a:lnTo>
                  <a:lnTo>
                    <a:pt x="608647" y="1823567"/>
                  </a:lnTo>
                  <a:close/>
                </a:path>
                <a:path w="3075940" h="2738120">
                  <a:moveTo>
                    <a:pt x="609333" y="1707997"/>
                  </a:moveTo>
                  <a:lnTo>
                    <a:pt x="607961" y="1707997"/>
                  </a:lnTo>
                  <a:lnTo>
                    <a:pt x="607961" y="1709267"/>
                  </a:lnTo>
                  <a:lnTo>
                    <a:pt x="607961" y="1710537"/>
                  </a:lnTo>
                  <a:lnTo>
                    <a:pt x="607275" y="1713077"/>
                  </a:lnTo>
                  <a:lnTo>
                    <a:pt x="607275" y="1733397"/>
                  </a:lnTo>
                  <a:lnTo>
                    <a:pt x="607961" y="1738477"/>
                  </a:lnTo>
                  <a:lnTo>
                    <a:pt x="607961" y="1743557"/>
                  </a:lnTo>
                  <a:lnTo>
                    <a:pt x="609333" y="1743557"/>
                  </a:lnTo>
                  <a:lnTo>
                    <a:pt x="609333" y="1709267"/>
                  </a:lnTo>
                  <a:lnTo>
                    <a:pt x="609333" y="1707997"/>
                  </a:lnTo>
                  <a:close/>
                </a:path>
                <a:path w="3075940" h="2738120">
                  <a:moveTo>
                    <a:pt x="610019" y="1752447"/>
                  </a:moveTo>
                  <a:lnTo>
                    <a:pt x="609333" y="1751177"/>
                  </a:lnTo>
                  <a:lnTo>
                    <a:pt x="609333" y="1749907"/>
                  </a:lnTo>
                  <a:lnTo>
                    <a:pt x="607961" y="1749907"/>
                  </a:lnTo>
                  <a:lnTo>
                    <a:pt x="607961" y="1760067"/>
                  </a:lnTo>
                  <a:lnTo>
                    <a:pt x="608647" y="1761337"/>
                  </a:lnTo>
                  <a:lnTo>
                    <a:pt x="608647" y="1762607"/>
                  </a:lnTo>
                  <a:lnTo>
                    <a:pt x="610019" y="1762607"/>
                  </a:lnTo>
                  <a:lnTo>
                    <a:pt x="610019" y="1752447"/>
                  </a:lnTo>
                  <a:close/>
                </a:path>
                <a:path w="3075940" h="2738120">
                  <a:moveTo>
                    <a:pt x="610019" y="1511147"/>
                  </a:moveTo>
                  <a:lnTo>
                    <a:pt x="608647" y="1511147"/>
                  </a:lnTo>
                  <a:lnTo>
                    <a:pt x="607275" y="1512417"/>
                  </a:lnTo>
                  <a:lnTo>
                    <a:pt x="608647" y="1512417"/>
                  </a:lnTo>
                  <a:lnTo>
                    <a:pt x="608647" y="1514957"/>
                  </a:lnTo>
                  <a:lnTo>
                    <a:pt x="607961" y="1517497"/>
                  </a:lnTo>
                  <a:lnTo>
                    <a:pt x="607961" y="1573377"/>
                  </a:lnTo>
                  <a:lnTo>
                    <a:pt x="609333" y="1573377"/>
                  </a:lnTo>
                  <a:lnTo>
                    <a:pt x="609333" y="1517497"/>
                  </a:lnTo>
                  <a:lnTo>
                    <a:pt x="610019" y="1514957"/>
                  </a:lnTo>
                  <a:lnTo>
                    <a:pt x="610019" y="1511147"/>
                  </a:lnTo>
                  <a:close/>
                </a:path>
                <a:path w="3075940" h="2738120">
                  <a:moveTo>
                    <a:pt x="610704" y="1921357"/>
                  </a:moveTo>
                  <a:lnTo>
                    <a:pt x="609333" y="1921357"/>
                  </a:lnTo>
                  <a:lnTo>
                    <a:pt x="609333" y="1928977"/>
                  </a:lnTo>
                  <a:lnTo>
                    <a:pt x="608647" y="1935327"/>
                  </a:lnTo>
                  <a:lnTo>
                    <a:pt x="608647" y="1981047"/>
                  </a:lnTo>
                  <a:lnTo>
                    <a:pt x="609333" y="1986127"/>
                  </a:lnTo>
                  <a:lnTo>
                    <a:pt x="609333" y="1987397"/>
                  </a:lnTo>
                  <a:lnTo>
                    <a:pt x="610704" y="1987397"/>
                  </a:lnTo>
                  <a:lnTo>
                    <a:pt x="610704" y="1921357"/>
                  </a:lnTo>
                  <a:close/>
                </a:path>
                <a:path w="3075940" h="2738120">
                  <a:moveTo>
                    <a:pt x="611390" y="1200264"/>
                  </a:moveTo>
                  <a:lnTo>
                    <a:pt x="610019" y="1196454"/>
                  </a:lnTo>
                  <a:lnTo>
                    <a:pt x="607961" y="1195184"/>
                  </a:lnTo>
                  <a:lnTo>
                    <a:pt x="605904" y="1196454"/>
                  </a:lnTo>
                  <a:lnTo>
                    <a:pt x="599681" y="1198994"/>
                  </a:lnTo>
                  <a:lnTo>
                    <a:pt x="589534" y="1201534"/>
                  </a:lnTo>
                  <a:lnTo>
                    <a:pt x="575919" y="1204074"/>
                  </a:lnTo>
                  <a:lnTo>
                    <a:pt x="559295" y="1207884"/>
                  </a:lnTo>
                  <a:lnTo>
                    <a:pt x="558609" y="1202804"/>
                  </a:lnTo>
                  <a:lnTo>
                    <a:pt x="558609" y="1197724"/>
                  </a:lnTo>
                  <a:lnTo>
                    <a:pt x="559295" y="1196454"/>
                  </a:lnTo>
                  <a:lnTo>
                    <a:pt x="557923" y="1195184"/>
                  </a:lnTo>
                  <a:lnTo>
                    <a:pt x="556552" y="1195184"/>
                  </a:lnTo>
                  <a:lnTo>
                    <a:pt x="555866" y="1197724"/>
                  </a:lnTo>
                  <a:lnTo>
                    <a:pt x="555866" y="1201534"/>
                  </a:lnTo>
                  <a:lnTo>
                    <a:pt x="556552" y="1201534"/>
                  </a:lnTo>
                  <a:lnTo>
                    <a:pt x="556552" y="1202804"/>
                  </a:lnTo>
                  <a:lnTo>
                    <a:pt x="557237" y="1205344"/>
                  </a:lnTo>
                  <a:lnTo>
                    <a:pt x="557923" y="1206614"/>
                  </a:lnTo>
                  <a:lnTo>
                    <a:pt x="557923" y="1207884"/>
                  </a:lnTo>
                  <a:lnTo>
                    <a:pt x="545998" y="1209154"/>
                  </a:lnTo>
                  <a:lnTo>
                    <a:pt x="532904" y="1211694"/>
                  </a:lnTo>
                  <a:lnTo>
                    <a:pt x="518795" y="1214234"/>
                  </a:lnTo>
                  <a:lnTo>
                    <a:pt x="503770" y="1216774"/>
                  </a:lnTo>
                  <a:lnTo>
                    <a:pt x="504456" y="1211694"/>
                  </a:lnTo>
                  <a:lnTo>
                    <a:pt x="504456" y="1207884"/>
                  </a:lnTo>
                  <a:lnTo>
                    <a:pt x="505142" y="1207884"/>
                  </a:lnTo>
                  <a:lnTo>
                    <a:pt x="505142" y="1174864"/>
                  </a:lnTo>
                  <a:lnTo>
                    <a:pt x="504456" y="1173594"/>
                  </a:lnTo>
                  <a:lnTo>
                    <a:pt x="503085" y="1176134"/>
                  </a:lnTo>
                  <a:lnTo>
                    <a:pt x="502399" y="1181214"/>
                  </a:lnTo>
                  <a:lnTo>
                    <a:pt x="501713" y="1183754"/>
                  </a:lnTo>
                  <a:lnTo>
                    <a:pt x="501713" y="1201534"/>
                  </a:lnTo>
                  <a:lnTo>
                    <a:pt x="502399" y="1205344"/>
                  </a:lnTo>
                  <a:lnTo>
                    <a:pt x="501713" y="1205344"/>
                  </a:lnTo>
                  <a:lnTo>
                    <a:pt x="501713" y="1206614"/>
                  </a:lnTo>
                  <a:lnTo>
                    <a:pt x="501027" y="1206614"/>
                  </a:lnTo>
                  <a:lnTo>
                    <a:pt x="501027" y="1207884"/>
                  </a:lnTo>
                  <a:lnTo>
                    <a:pt x="500354" y="1207884"/>
                  </a:lnTo>
                  <a:lnTo>
                    <a:pt x="500354" y="1212964"/>
                  </a:lnTo>
                  <a:lnTo>
                    <a:pt x="501027" y="1214234"/>
                  </a:lnTo>
                  <a:lnTo>
                    <a:pt x="501027" y="1215504"/>
                  </a:lnTo>
                  <a:lnTo>
                    <a:pt x="496239" y="1216774"/>
                  </a:lnTo>
                  <a:lnTo>
                    <a:pt x="490753" y="1216774"/>
                  </a:lnTo>
                  <a:lnTo>
                    <a:pt x="485952" y="1218044"/>
                  </a:lnTo>
                  <a:lnTo>
                    <a:pt x="485952" y="1212964"/>
                  </a:lnTo>
                  <a:lnTo>
                    <a:pt x="485267" y="1211694"/>
                  </a:lnTo>
                  <a:lnTo>
                    <a:pt x="485267" y="1210424"/>
                  </a:lnTo>
                  <a:lnTo>
                    <a:pt x="483209" y="1210424"/>
                  </a:lnTo>
                  <a:lnTo>
                    <a:pt x="483209" y="1218044"/>
                  </a:lnTo>
                  <a:lnTo>
                    <a:pt x="475678" y="1218044"/>
                  </a:lnTo>
                  <a:lnTo>
                    <a:pt x="475678" y="1216774"/>
                  </a:lnTo>
                  <a:lnTo>
                    <a:pt x="476364" y="1215504"/>
                  </a:lnTo>
                  <a:lnTo>
                    <a:pt x="476364" y="1214234"/>
                  </a:lnTo>
                  <a:lnTo>
                    <a:pt x="477050" y="1211694"/>
                  </a:lnTo>
                  <a:lnTo>
                    <a:pt x="477050" y="1205344"/>
                  </a:lnTo>
                  <a:lnTo>
                    <a:pt x="477050" y="1204074"/>
                  </a:lnTo>
                  <a:lnTo>
                    <a:pt x="477735" y="1202804"/>
                  </a:lnTo>
                  <a:lnTo>
                    <a:pt x="477735" y="1201534"/>
                  </a:lnTo>
                  <a:lnTo>
                    <a:pt x="478421" y="1198994"/>
                  </a:lnTo>
                  <a:lnTo>
                    <a:pt x="479094" y="1197724"/>
                  </a:lnTo>
                  <a:lnTo>
                    <a:pt x="479094" y="1191374"/>
                  </a:lnTo>
                  <a:lnTo>
                    <a:pt x="479780" y="1187564"/>
                  </a:lnTo>
                  <a:lnTo>
                    <a:pt x="479780" y="1183754"/>
                  </a:lnTo>
                  <a:lnTo>
                    <a:pt x="479094" y="1182484"/>
                  </a:lnTo>
                  <a:lnTo>
                    <a:pt x="478421" y="1182484"/>
                  </a:lnTo>
                  <a:lnTo>
                    <a:pt x="477050" y="1185024"/>
                  </a:lnTo>
                  <a:lnTo>
                    <a:pt x="477050" y="1186294"/>
                  </a:lnTo>
                  <a:lnTo>
                    <a:pt x="476364" y="1190104"/>
                  </a:lnTo>
                  <a:lnTo>
                    <a:pt x="476364" y="1192644"/>
                  </a:lnTo>
                  <a:lnTo>
                    <a:pt x="475678" y="1193914"/>
                  </a:lnTo>
                  <a:lnTo>
                    <a:pt x="475678" y="1195184"/>
                  </a:lnTo>
                  <a:lnTo>
                    <a:pt x="474992" y="1198994"/>
                  </a:lnTo>
                  <a:lnTo>
                    <a:pt x="474992" y="1205344"/>
                  </a:lnTo>
                  <a:lnTo>
                    <a:pt x="475678" y="1205344"/>
                  </a:lnTo>
                  <a:lnTo>
                    <a:pt x="475678" y="1206614"/>
                  </a:lnTo>
                  <a:lnTo>
                    <a:pt x="474992" y="1206614"/>
                  </a:lnTo>
                  <a:lnTo>
                    <a:pt x="474992" y="1207884"/>
                  </a:lnTo>
                  <a:lnTo>
                    <a:pt x="474306" y="1209154"/>
                  </a:lnTo>
                  <a:lnTo>
                    <a:pt x="473621" y="1211694"/>
                  </a:lnTo>
                  <a:lnTo>
                    <a:pt x="473621" y="1219314"/>
                  </a:lnTo>
                  <a:lnTo>
                    <a:pt x="472249" y="1220584"/>
                  </a:lnTo>
                  <a:lnTo>
                    <a:pt x="469506" y="1220584"/>
                  </a:lnTo>
                  <a:lnTo>
                    <a:pt x="460235" y="1221854"/>
                  </a:lnTo>
                  <a:lnTo>
                    <a:pt x="441452" y="1223124"/>
                  </a:lnTo>
                  <a:lnTo>
                    <a:pt x="431812" y="1224394"/>
                  </a:lnTo>
                  <a:lnTo>
                    <a:pt x="431812" y="1207884"/>
                  </a:lnTo>
                  <a:lnTo>
                    <a:pt x="432498" y="1206614"/>
                  </a:lnTo>
                  <a:lnTo>
                    <a:pt x="432498" y="1205344"/>
                  </a:lnTo>
                  <a:lnTo>
                    <a:pt x="431126" y="1205344"/>
                  </a:lnTo>
                  <a:lnTo>
                    <a:pt x="429755" y="1206614"/>
                  </a:lnTo>
                  <a:lnTo>
                    <a:pt x="429069" y="1209154"/>
                  </a:lnTo>
                  <a:lnTo>
                    <a:pt x="428383" y="1209154"/>
                  </a:lnTo>
                  <a:lnTo>
                    <a:pt x="428383" y="1220584"/>
                  </a:lnTo>
                  <a:lnTo>
                    <a:pt x="429069" y="1221854"/>
                  </a:lnTo>
                  <a:lnTo>
                    <a:pt x="429069" y="1224394"/>
                  </a:lnTo>
                  <a:lnTo>
                    <a:pt x="415074" y="1224394"/>
                  </a:lnTo>
                  <a:lnTo>
                    <a:pt x="400875" y="1225664"/>
                  </a:lnTo>
                  <a:lnTo>
                    <a:pt x="386562" y="1225664"/>
                  </a:lnTo>
                  <a:lnTo>
                    <a:pt x="385203" y="1225791"/>
                  </a:lnTo>
                  <a:lnTo>
                    <a:pt x="385203" y="1226934"/>
                  </a:lnTo>
                  <a:lnTo>
                    <a:pt x="383832" y="1226934"/>
                  </a:lnTo>
                  <a:lnTo>
                    <a:pt x="383832" y="1225905"/>
                  </a:lnTo>
                  <a:lnTo>
                    <a:pt x="372173" y="1226934"/>
                  </a:lnTo>
                  <a:lnTo>
                    <a:pt x="330365" y="1226934"/>
                  </a:lnTo>
                  <a:lnTo>
                    <a:pt x="330365" y="1224394"/>
                  </a:lnTo>
                  <a:lnTo>
                    <a:pt x="331736" y="1220584"/>
                  </a:lnTo>
                  <a:lnTo>
                    <a:pt x="331736" y="1219314"/>
                  </a:lnTo>
                  <a:lnTo>
                    <a:pt x="333108" y="1216774"/>
                  </a:lnTo>
                  <a:lnTo>
                    <a:pt x="333108" y="1215504"/>
                  </a:lnTo>
                  <a:lnTo>
                    <a:pt x="333794" y="1214234"/>
                  </a:lnTo>
                  <a:lnTo>
                    <a:pt x="333794" y="1207884"/>
                  </a:lnTo>
                  <a:lnTo>
                    <a:pt x="333108" y="1206614"/>
                  </a:lnTo>
                  <a:lnTo>
                    <a:pt x="333794" y="1204074"/>
                  </a:lnTo>
                  <a:lnTo>
                    <a:pt x="333794" y="1201534"/>
                  </a:lnTo>
                  <a:lnTo>
                    <a:pt x="334479" y="1198994"/>
                  </a:lnTo>
                  <a:lnTo>
                    <a:pt x="335165" y="1193914"/>
                  </a:lnTo>
                  <a:lnTo>
                    <a:pt x="336537" y="1190104"/>
                  </a:lnTo>
                  <a:lnTo>
                    <a:pt x="337223" y="1185024"/>
                  </a:lnTo>
                  <a:lnTo>
                    <a:pt x="337908" y="1182484"/>
                  </a:lnTo>
                  <a:lnTo>
                    <a:pt x="341337" y="1163434"/>
                  </a:lnTo>
                  <a:lnTo>
                    <a:pt x="341337" y="1158354"/>
                  </a:lnTo>
                  <a:lnTo>
                    <a:pt x="342023" y="1158354"/>
                  </a:lnTo>
                  <a:lnTo>
                    <a:pt x="342023" y="1157084"/>
                  </a:lnTo>
                  <a:lnTo>
                    <a:pt x="339966" y="1157084"/>
                  </a:lnTo>
                  <a:lnTo>
                    <a:pt x="339966" y="1158354"/>
                  </a:lnTo>
                  <a:lnTo>
                    <a:pt x="339280" y="1158354"/>
                  </a:lnTo>
                  <a:lnTo>
                    <a:pt x="339280" y="1163434"/>
                  </a:lnTo>
                  <a:lnTo>
                    <a:pt x="338594" y="1164704"/>
                  </a:lnTo>
                  <a:lnTo>
                    <a:pt x="338594" y="1167244"/>
                  </a:lnTo>
                  <a:lnTo>
                    <a:pt x="337223" y="1171054"/>
                  </a:lnTo>
                  <a:lnTo>
                    <a:pt x="337223" y="1173594"/>
                  </a:lnTo>
                  <a:lnTo>
                    <a:pt x="336537" y="1174864"/>
                  </a:lnTo>
                  <a:lnTo>
                    <a:pt x="336537" y="1177404"/>
                  </a:lnTo>
                  <a:lnTo>
                    <a:pt x="335165" y="1183754"/>
                  </a:lnTo>
                  <a:lnTo>
                    <a:pt x="334479" y="1188834"/>
                  </a:lnTo>
                  <a:lnTo>
                    <a:pt x="333108" y="1196454"/>
                  </a:lnTo>
                  <a:lnTo>
                    <a:pt x="331736" y="1201534"/>
                  </a:lnTo>
                  <a:lnTo>
                    <a:pt x="331736" y="1206614"/>
                  </a:lnTo>
                  <a:lnTo>
                    <a:pt x="331050" y="1210424"/>
                  </a:lnTo>
                  <a:lnTo>
                    <a:pt x="331050" y="1211694"/>
                  </a:lnTo>
                  <a:lnTo>
                    <a:pt x="331736" y="1211694"/>
                  </a:lnTo>
                  <a:lnTo>
                    <a:pt x="331736" y="1212964"/>
                  </a:lnTo>
                  <a:lnTo>
                    <a:pt x="330365" y="1218044"/>
                  </a:lnTo>
                  <a:lnTo>
                    <a:pt x="329679" y="1219314"/>
                  </a:lnTo>
                  <a:lnTo>
                    <a:pt x="329679" y="1224394"/>
                  </a:lnTo>
                  <a:lnTo>
                    <a:pt x="328993" y="1225664"/>
                  </a:lnTo>
                  <a:lnTo>
                    <a:pt x="328993" y="1228204"/>
                  </a:lnTo>
                  <a:lnTo>
                    <a:pt x="321462" y="1228204"/>
                  </a:lnTo>
                  <a:lnTo>
                    <a:pt x="321462" y="1225664"/>
                  </a:lnTo>
                  <a:lnTo>
                    <a:pt x="322148" y="1224394"/>
                  </a:lnTo>
                  <a:lnTo>
                    <a:pt x="322224" y="1217904"/>
                  </a:lnTo>
                  <a:lnTo>
                    <a:pt x="322834" y="1216774"/>
                  </a:lnTo>
                  <a:lnTo>
                    <a:pt x="322834" y="1212964"/>
                  </a:lnTo>
                  <a:lnTo>
                    <a:pt x="321462" y="1212964"/>
                  </a:lnTo>
                  <a:lnTo>
                    <a:pt x="321462" y="1215504"/>
                  </a:lnTo>
                  <a:lnTo>
                    <a:pt x="320090" y="1216774"/>
                  </a:lnTo>
                  <a:lnTo>
                    <a:pt x="320090" y="1218044"/>
                  </a:lnTo>
                  <a:lnTo>
                    <a:pt x="319405" y="1218044"/>
                  </a:lnTo>
                  <a:lnTo>
                    <a:pt x="319405" y="1219314"/>
                  </a:lnTo>
                  <a:lnTo>
                    <a:pt x="318719" y="1220584"/>
                  </a:lnTo>
                  <a:lnTo>
                    <a:pt x="318719" y="1228204"/>
                  </a:lnTo>
                  <a:lnTo>
                    <a:pt x="301586" y="1228204"/>
                  </a:lnTo>
                  <a:lnTo>
                    <a:pt x="293357" y="1226934"/>
                  </a:lnTo>
                  <a:lnTo>
                    <a:pt x="293357" y="1225664"/>
                  </a:lnTo>
                  <a:lnTo>
                    <a:pt x="294728" y="1219314"/>
                  </a:lnTo>
                  <a:lnTo>
                    <a:pt x="294728" y="1218044"/>
                  </a:lnTo>
                  <a:lnTo>
                    <a:pt x="295414" y="1218044"/>
                  </a:lnTo>
                  <a:lnTo>
                    <a:pt x="295414" y="1216774"/>
                  </a:lnTo>
                  <a:lnTo>
                    <a:pt x="296100" y="1215504"/>
                  </a:lnTo>
                  <a:lnTo>
                    <a:pt x="296100" y="1214234"/>
                  </a:lnTo>
                  <a:lnTo>
                    <a:pt x="296786" y="1212964"/>
                  </a:lnTo>
                  <a:lnTo>
                    <a:pt x="296786" y="1210424"/>
                  </a:lnTo>
                  <a:lnTo>
                    <a:pt x="297472" y="1206614"/>
                  </a:lnTo>
                  <a:lnTo>
                    <a:pt x="297472" y="1204074"/>
                  </a:lnTo>
                  <a:lnTo>
                    <a:pt x="298157" y="1204074"/>
                  </a:lnTo>
                  <a:lnTo>
                    <a:pt x="298157" y="1201534"/>
                  </a:lnTo>
                  <a:lnTo>
                    <a:pt x="297472" y="1201534"/>
                  </a:lnTo>
                  <a:lnTo>
                    <a:pt x="296100" y="1202804"/>
                  </a:lnTo>
                  <a:lnTo>
                    <a:pt x="295414" y="1204074"/>
                  </a:lnTo>
                  <a:lnTo>
                    <a:pt x="295414" y="1206614"/>
                  </a:lnTo>
                  <a:lnTo>
                    <a:pt x="294728" y="1206614"/>
                  </a:lnTo>
                  <a:lnTo>
                    <a:pt x="294728" y="1207884"/>
                  </a:lnTo>
                  <a:lnTo>
                    <a:pt x="294043" y="1209154"/>
                  </a:lnTo>
                  <a:lnTo>
                    <a:pt x="294043" y="1210424"/>
                  </a:lnTo>
                  <a:lnTo>
                    <a:pt x="293357" y="1211694"/>
                  </a:lnTo>
                  <a:lnTo>
                    <a:pt x="293357" y="1215504"/>
                  </a:lnTo>
                  <a:lnTo>
                    <a:pt x="292671" y="1216774"/>
                  </a:lnTo>
                  <a:lnTo>
                    <a:pt x="292671" y="1220584"/>
                  </a:lnTo>
                  <a:lnTo>
                    <a:pt x="291985" y="1223124"/>
                  </a:lnTo>
                  <a:lnTo>
                    <a:pt x="291985" y="1225664"/>
                  </a:lnTo>
                  <a:lnTo>
                    <a:pt x="280174" y="1225664"/>
                  </a:lnTo>
                  <a:lnTo>
                    <a:pt x="245376" y="1221854"/>
                  </a:lnTo>
                  <a:lnTo>
                    <a:pt x="245376" y="1220584"/>
                  </a:lnTo>
                  <a:lnTo>
                    <a:pt x="246062" y="1219314"/>
                  </a:lnTo>
                  <a:lnTo>
                    <a:pt x="246138" y="1217904"/>
                  </a:lnTo>
                  <a:lnTo>
                    <a:pt x="246748" y="1216774"/>
                  </a:lnTo>
                  <a:lnTo>
                    <a:pt x="246748" y="1215504"/>
                  </a:lnTo>
                  <a:lnTo>
                    <a:pt x="247434" y="1212964"/>
                  </a:lnTo>
                  <a:lnTo>
                    <a:pt x="247434" y="1211694"/>
                  </a:lnTo>
                  <a:lnTo>
                    <a:pt x="248119" y="1211694"/>
                  </a:lnTo>
                  <a:lnTo>
                    <a:pt x="248119" y="1209154"/>
                  </a:lnTo>
                  <a:lnTo>
                    <a:pt x="248805" y="1207884"/>
                  </a:lnTo>
                  <a:lnTo>
                    <a:pt x="248805" y="1205344"/>
                  </a:lnTo>
                  <a:lnTo>
                    <a:pt x="249491" y="1204074"/>
                  </a:lnTo>
                  <a:lnTo>
                    <a:pt x="249491" y="1202804"/>
                  </a:lnTo>
                  <a:lnTo>
                    <a:pt x="250177" y="1202804"/>
                  </a:lnTo>
                  <a:lnTo>
                    <a:pt x="250177" y="1201534"/>
                  </a:lnTo>
                  <a:lnTo>
                    <a:pt x="248805" y="1201534"/>
                  </a:lnTo>
                  <a:lnTo>
                    <a:pt x="247434" y="1205344"/>
                  </a:lnTo>
                  <a:lnTo>
                    <a:pt x="246748" y="1207884"/>
                  </a:lnTo>
                  <a:lnTo>
                    <a:pt x="246062" y="1209154"/>
                  </a:lnTo>
                  <a:lnTo>
                    <a:pt x="246062" y="1210424"/>
                  </a:lnTo>
                  <a:lnTo>
                    <a:pt x="245376" y="1210424"/>
                  </a:lnTo>
                  <a:lnTo>
                    <a:pt x="245376" y="1211694"/>
                  </a:lnTo>
                  <a:lnTo>
                    <a:pt x="244690" y="1212964"/>
                  </a:lnTo>
                  <a:lnTo>
                    <a:pt x="244690" y="1215504"/>
                  </a:lnTo>
                  <a:lnTo>
                    <a:pt x="244043" y="1217904"/>
                  </a:lnTo>
                  <a:lnTo>
                    <a:pt x="244005" y="1221854"/>
                  </a:lnTo>
                  <a:lnTo>
                    <a:pt x="241947" y="1221854"/>
                  </a:lnTo>
                  <a:lnTo>
                    <a:pt x="239890" y="1220584"/>
                  </a:lnTo>
                  <a:lnTo>
                    <a:pt x="237832" y="1220584"/>
                  </a:lnTo>
                  <a:lnTo>
                    <a:pt x="217716" y="1218044"/>
                  </a:lnTo>
                  <a:lnTo>
                    <a:pt x="217271" y="1217993"/>
                  </a:lnTo>
                  <a:lnTo>
                    <a:pt x="216585" y="1218044"/>
                  </a:lnTo>
                  <a:lnTo>
                    <a:pt x="216585" y="1217904"/>
                  </a:lnTo>
                  <a:lnTo>
                    <a:pt x="197599" y="1215504"/>
                  </a:lnTo>
                  <a:lnTo>
                    <a:pt x="133070" y="1204074"/>
                  </a:lnTo>
                  <a:lnTo>
                    <a:pt x="111721" y="1198994"/>
                  </a:lnTo>
                  <a:lnTo>
                    <a:pt x="104863" y="1197724"/>
                  </a:lnTo>
                  <a:lnTo>
                    <a:pt x="100761" y="1196454"/>
                  </a:lnTo>
                  <a:lnTo>
                    <a:pt x="98704" y="1196454"/>
                  </a:lnTo>
                  <a:lnTo>
                    <a:pt x="95961" y="1195184"/>
                  </a:lnTo>
                  <a:lnTo>
                    <a:pt x="94589" y="1197724"/>
                  </a:lnTo>
                  <a:lnTo>
                    <a:pt x="93218" y="1197724"/>
                  </a:lnTo>
                  <a:lnTo>
                    <a:pt x="93218" y="1200264"/>
                  </a:lnTo>
                  <a:lnTo>
                    <a:pt x="95961" y="1202804"/>
                  </a:lnTo>
                  <a:lnTo>
                    <a:pt x="104178" y="1202804"/>
                  </a:lnTo>
                  <a:lnTo>
                    <a:pt x="108978" y="1204074"/>
                  </a:lnTo>
                  <a:lnTo>
                    <a:pt x="179819" y="1220584"/>
                  </a:lnTo>
                  <a:lnTo>
                    <a:pt x="227977" y="1229474"/>
                  </a:lnTo>
                  <a:lnTo>
                    <a:pt x="257505" y="1233284"/>
                  </a:lnTo>
                  <a:lnTo>
                    <a:pt x="272796" y="1235824"/>
                  </a:lnTo>
                  <a:lnTo>
                    <a:pt x="302348" y="1238364"/>
                  </a:lnTo>
                  <a:lnTo>
                    <a:pt x="317423" y="1238364"/>
                  </a:lnTo>
                  <a:lnTo>
                    <a:pt x="332422" y="1239634"/>
                  </a:lnTo>
                  <a:lnTo>
                    <a:pt x="374230" y="1239634"/>
                  </a:lnTo>
                  <a:lnTo>
                    <a:pt x="399656" y="1238364"/>
                  </a:lnTo>
                  <a:lnTo>
                    <a:pt x="424434" y="1235824"/>
                  </a:lnTo>
                  <a:lnTo>
                    <a:pt x="448449" y="1234554"/>
                  </a:lnTo>
                  <a:lnTo>
                    <a:pt x="471563" y="1230744"/>
                  </a:lnTo>
                  <a:lnTo>
                    <a:pt x="491540" y="1228204"/>
                  </a:lnTo>
                  <a:lnTo>
                    <a:pt x="501535" y="1226934"/>
                  </a:lnTo>
                  <a:lnTo>
                    <a:pt x="521512" y="1224394"/>
                  </a:lnTo>
                  <a:lnTo>
                    <a:pt x="550951" y="1218044"/>
                  </a:lnTo>
                  <a:lnTo>
                    <a:pt x="562724" y="1215504"/>
                  </a:lnTo>
                  <a:lnTo>
                    <a:pt x="592620" y="1207884"/>
                  </a:lnTo>
                  <a:lnTo>
                    <a:pt x="608647" y="1202804"/>
                  </a:lnTo>
                  <a:lnTo>
                    <a:pt x="610704" y="1202804"/>
                  </a:lnTo>
                  <a:lnTo>
                    <a:pt x="611390" y="1200264"/>
                  </a:lnTo>
                  <a:close/>
                </a:path>
                <a:path w="3075940" h="2738120">
                  <a:moveTo>
                    <a:pt x="612749" y="1785467"/>
                  </a:moveTo>
                  <a:lnTo>
                    <a:pt x="612063" y="1782927"/>
                  </a:lnTo>
                  <a:lnTo>
                    <a:pt x="612063" y="1780387"/>
                  </a:lnTo>
                  <a:lnTo>
                    <a:pt x="610019" y="1772767"/>
                  </a:lnTo>
                  <a:lnTo>
                    <a:pt x="610019" y="1771497"/>
                  </a:lnTo>
                  <a:lnTo>
                    <a:pt x="609333" y="1771497"/>
                  </a:lnTo>
                  <a:lnTo>
                    <a:pt x="608647" y="1772767"/>
                  </a:lnTo>
                  <a:lnTo>
                    <a:pt x="609333" y="1775307"/>
                  </a:lnTo>
                  <a:lnTo>
                    <a:pt x="609333" y="1777847"/>
                  </a:lnTo>
                  <a:lnTo>
                    <a:pt x="610019" y="1779117"/>
                  </a:lnTo>
                  <a:lnTo>
                    <a:pt x="610019" y="1805787"/>
                  </a:lnTo>
                  <a:lnTo>
                    <a:pt x="610704" y="1809597"/>
                  </a:lnTo>
                  <a:lnTo>
                    <a:pt x="611390" y="1809597"/>
                  </a:lnTo>
                  <a:lnTo>
                    <a:pt x="612063" y="1810867"/>
                  </a:lnTo>
                  <a:lnTo>
                    <a:pt x="612749" y="1810867"/>
                  </a:lnTo>
                  <a:lnTo>
                    <a:pt x="612749" y="1785467"/>
                  </a:lnTo>
                  <a:close/>
                </a:path>
                <a:path w="3075940" h="2738120">
                  <a:moveTo>
                    <a:pt x="612749" y="1579727"/>
                  </a:moveTo>
                  <a:lnTo>
                    <a:pt x="611390" y="1579727"/>
                  </a:lnTo>
                  <a:lnTo>
                    <a:pt x="610019" y="1580997"/>
                  </a:lnTo>
                  <a:lnTo>
                    <a:pt x="610704" y="1580997"/>
                  </a:lnTo>
                  <a:lnTo>
                    <a:pt x="610704" y="1586077"/>
                  </a:lnTo>
                  <a:lnTo>
                    <a:pt x="611390" y="1587347"/>
                  </a:lnTo>
                  <a:lnTo>
                    <a:pt x="611390" y="1592427"/>
                  </a:lnTo>
                  <a:lnTo>
                    <a:pt x="610704" y="1596237"/>
                  </a:lnTo>
                  <a:lnTo>
                    <a:pt x="610704" y="1643227"/>
                  </a:lnTo>
                  <a:lnTo>
                    <a:pt x="612063" y="1643227"/>
                  </a:lnTo>
                  <a:lnTo>
                    <a:pt x="612178" y="1633067"/>
                  </a:lnTo>
                  <a:lnTo>
                    <a:pt x="612635" y="1627987"/>
                  </a:lnTo>
                  <a:lnTo>
                    <a:pt x="612749" y="1579727"/>
                  </a:lnTo>
                  <a:close/>
                </a:path>
                <a:path w="3075940" h="2738120">
                  <a:moveTo>
                    <a:pt x="614121" y="2354770"/>
                  </a:moveTo>
                  <a:lnTo>
                    <a:pt x="613435" y="2352230"/>
                  </a:lnTo>
                  <a:lnTo>
                    <a:pt x="613435" y="2348420"/>
                  </a:lnTo>
                  <a:lnTo>
                    <a:pt x="612749" y="2347150"/>
                  </a:lnTo>
                  <a:lnTo>
                    <a:pt x="612063" y="2348420"/>
                  </a:lnTo>
                  <a:lnTo>
                    <a:pt x="612063" y="2349690"/>
                  </a:lnTo>
                  <a:lnTo>
                    <a:pt x="611390" y="2349690"/>
                  </a:lnTo>
                  <a:lnTo>
                    <a:pt x="611390" y="2363660"/>
                  </a:lnTo>
                  <a:lnTo>
                    <a:pt x="610704" y="2367470"/>
                  </a:lnTo>
                  <a:lnTo>
                    <a:pt x="610704" y="2385250"/>
                  </a:lnTo>
                  <a:lnTo>
                    <a:pt x="611390" y="2389060"/>
                  </a:lnTo>
                  <a:lnTo>
                    <a:pt x="611390" y="2390330"/>
                  </a:lnTo>
                  <a:lnTo>
                    <a:pt x="613435" y="2390330"/>
                  </a:lnTo>
                  <a:lnTo>
                    <a:pt x="613435" y="2373820"/>
                  </a:lnTo>
                  <a:lnTo>
                    <a:pt x="614121" y="2370010"/>
                  </a:lnTo>
                  <a:lnTo>
                    <a:pt x="614121" y="2354770"/>
                  </a:lnTo>
                  <a:close/>
                </a:path>
                <a:path w="3075940" h="2738120">
                  <a:moveTo>
                    <a:pt x="614121" y="1475587"/>
                  </a:moveTo>
                  <a:lnTo>
                    <a:pt x="613435" y="1474317"/>
                  </a:lnTo>
                  <a:lnTo>
                    <a:pt x="612749" y="1475587"/>
                  </a:lnTo>
                  <a:lnTo>
                    <a:pt x="612063" y="1474317"/>
                  </a:lnTo>
                  <a:lnTo>
                    <a:pt x="611390" y="1475587"/>
                  </a:lnTo>
                  <a:lnTo>
                    <a:pt x="612063" y="1479397"/>
                  </a:lnTo>
                  <a:lnTo>
                    <a:pt x="612063" y="1481937"/>
                  </a:lnTo>
                  <a:lnTo>
                    <a:pt x="611390" y="1483207"/>
                  </a:lnTo>
                  <a:lnTo>
                    <a:pt x="611390" y="1497177"/>
                  </a:lnTo>
                  <a:lnTo>
                    <a:pt x="612749" y="1497177"/>
                  </a:lnTo>
                  <a:lnTo>
                    <a:pt x="612749" y="1493367"/>
                  </a:lnTo>
                  <a:lnTo>
                    <a:pt x="613435" y="1492097"/>
                  </a:lnTo>
                  <a:lnTo>
                    <a:pt x="613435" y="1479397"/>
                  </a:lnTo>
                  <a:lnTo>
                    <a:pt x="614121" y="1475587"/>
                  </a:lnTo>
                  <a:close/>
                </a:path>
                <a:path w="3075940" h="2738120">
                  <a:moveTo>
                    <a:pt x="614807" y="2141410"/>
                  </a:moveTo>
                  <a:lnTo>
                    <a:pt x="614578" y="2140978"/>
                  </a:lnTo>
                  <a:lnTo>
                    <a:pt x="613511" y="2141283"/>
                  </a:lnTo>
                  <a:lnTo>
                    <a:pt x="613435" y="2141410"/>
                  </a:lnTo>
                  <a:lnTo>
                    <a:pt x="613092" y="2141410"/>
                  </a:lnTo>
                  <a:lnTo>
                    <a:pt x="612749" y="2141499"/>
                  </a:lnTo>
                  <a:lnTo>
                    <a:pt x="612749" y="2142680"/>
                  </a:lnTo>
                  <a:lnTo>
                    <a:pt x="613435" y="2142680"/>
                  </a:lnTo>
                  <a:lnTo>
                    <a:pt x="612749" y="2145220"/>
                  </a:lnTo>
                  <a:lnTo>
                    <a:pt x="612635" y="2159190"/>
                  </a:lnTo>
                  <a:lnTo>
                    <a:pt x="612127" y="2179510"/>
                  </a:lnTo>
                  <a:lnTo>
                    <a:pt x="612063" y="2194750"/>
                  </a:lnTo>
                  <a:lnTo>
                    <a:pt x="611390" y="2201100"/>
                  </a:lnTo>
                  <a:lnTo>
                    <a:pt x="611263" y="2216340"/>
                  </a:lnTo>
                  <a:lnTo>
                    <a:pt x="611098" y="2222690"/>
                  </a:lnTo>
                  <a:lnTo>
                    <a:pt x="610781" y="2227770"/>
                  </a:lnTo>
                  <a:lnTo>
                    <a:pt x="610704" y="2262060"/>
                  </a:lnTo>
                  <a:lnTo>
                    <a:pt x="612063" y="2262060"/>
                  </a:lnTo>
                  <a:lnTo>
                    <a:pt x="612127" y="2256980"/>
                  </a:lnTo>
                  <a:lnTo>
                    <a:pt x="612241" y="2249360"/>
                  </a:lnTo>
                  <a:lnTo>
                    <a:pt x="612622" y="2234120"/>
                  </a:lnTo>
                  <a:lnTo>
                    <a:pt x="612838" y="2217610"/>
                  </a:lnTo>
                  <a:lnTo>
                    <a:pt x="612952" y="2213800"/>
                  </a:lnTo>
                  <a:lnTo>
                    <a:pt x="613333" y="2203640"/>
                  </a:lnTo>
                  <a:lnTo>
                    <a:pt x="613435" y="2145220"/>
                  </a:lnTo>
                  <a:lnTo>
                    <a:pt x="614121" y="2142680"/>
                  </a:lnTo>
                  <a:lnTo>
                    <a:pt x="614121" y="2141410"/>
                  </a:lnTo>
                  <a:lnTo>
                    <a:pt x="614807" y="2141410"/>
                  </a:lnTo>
                  <a:close/>
                </a:path>
                <a:path w="3075940" h="2738120">
                  <a:moveTo>
                    <a:pt x="614807" y="1892147"/>
                  </a:moveTo>
                  <a:lnTo>
                    <a:pt x="614121" y="1889607"/>
                  </a:lnTo>
                  <a:lnTo>
                    <a:pt x="614121" y="1890877"/>
                  </a:lnTo>
                  <a:lnTo>
                    <a:pt x="614807" y="1892147"/>
                  </a:lnTo>
                  <a:close/>
                </a:path>
                <a:path w="3075940" h="2738120">
                  <a:moveTo>
                    <a:pt x="615492" y="1887067"/>
                  </a:moveTo>
                  <a:lnTo>
                    <a:pt x="614121" y="1887067"/>
                  </a:lnTo>
                  <a:lnTo>
                    <a:pt x="614121" y="1888337"/>
                  </a:lnTo>
                  <a:lnTo>
                    <a:pt x="615492" y="1887067"/>
                  </a:lnTo>
                  <a:close/>
                </a:path>
                <a:path w="3075940" h="2738120">
                  <a:moveTo>
                    <a:pt x="616864" y="1902307"/>
                  </a:moveTo>
                  <a:lnTo>
                    <a:pt x="616178" y="1901037"/>
                  </a:lnTo>
                  <a:lnTo>
                    <a:pt x="616178" y="1898497"/>
                  </a:lnTo>
                  <a:lnTo>
                    <a:pt x="615492" y="1895957"/>
                  </a:lnTo>
                  <a:lnTo>
                    <a:pt x="615492" y="1893417"/>
                  </a:lnTo>
                  <a:lnTo>
                    <a:pt x="614807" y="1892147"/>
                  </a:lnTo>
                  <a:lnTo>
                    <a:pt x="614807" y="1920087"/>
                  </a:lnTo>
                  <a:lnTo>
                    <a:pt x="615492" y="1926437"/>
                  </a:lnTo>
                  <a:lnTo>
                    <a:pt x="615492" y="1934057"/>
                  </a:lnTo>
                  <a:lnTo>
                    <a:pt x="616864" y="1934057"/>
                  </a:lnTo>
                  <a:lnTo>
                    <a:pt x="616864" y="1902307"/>
                  </a:lnTo>
                  <a:close/>
                </a:path>
                <a:path w="3075940" h="2738120">
                  <a:moveTo>
                    <a:pt x="618921" y="1826107"/>
                  </a:moveTo>
                  <a:lnTo>
                    <a:pt x="617550" y="1826107"/>
                  </a:lnTo>
                  <a:lnTo>
                    <a:pt x="617474" y="1832457"/>
                  </a:lnTo>
                  <a:lnTo>
                    <a:pt x="616940" y="1841347"/>
                  </a:lnTo>
                  <a:lnTo>
                    <a:pt x="617004" y="1865477"/>
                  </a:lnTo>
                  <a:lnTo>
                    <a:pt x="617550" y="1870557"/>
                  </a:lnTo>
                  <a:lnTo>
                    <a:pt x="617550" y="1871827"/>
                  </a:lnTo>
                  <a:lnTo>
                    <a:pt x="618921" y="1871827"/>
                  </a:lnTo>
                  <a:lnTo>
                    <a:pt x="618921" y="1826107"/>
                  </a:lnTo>
                  <a:close/>
                </a:path>
                <a:path w="3075940" h="2738120">
                  <a:moveTo>
                    <a:pt x="620293" y="1720697"/>
                  </a:moveTo>
                  <a:lnTo>
                    <a:pt x="619607" y="1716887"/>
                  </a:lnTo>
                  <a:lnTo>
                    <a:pt x="619607" y="1713077"/>
                  </a:lnTo>
                  <a:lnTo>
                    <a:pt x="618921" y="1707997"/>
                  </a:lnTo>
                  <a:lnTo>
                    <a:pt x="618236" y="1704187"/>
                  </a:lnTo>
                  <a:lnTo>
                    <a:pt x="618236" y="1700377"/>
                  </a:lnTo>
                  <a:lnTo>
                    <a:pt x="616178" y="1700377"/>
                  </a:lnTo>
                  <a:lnTo>
                    <a:pt x="616178" y="1706727"/>
                  </a:lnTo>
                  <a:lnTo>
                    <a:pt x="616864" y="1713077"/>
                  </a:lnTo>
                  <a:lnTo>
                    <a:pt x="616864" y="1737207"/>
                  </a:lnTo>
                  <a:lnTo>
                    <a:pt x="617550" y="1741017"/>
                  </a:lnTo>
                  <a:lnTo>
                    <a:pt x="617550" y="1746097"/>
                  </a:lnTo>
                  <a:lnTo>
                    <a:pt x="618921" y="1756257"/>
                  </a:lnTo>
                  <a:lnTo>
                    <a:pt x="618921" y="1757527"/>
                  </a:lnTo>
                  <a:lnTo>
                    <a:pt x="620293" y="1757527"/>
                  </a:lnTo>
                  <a:lnTo>
                    <a:pt x="620293" y="1720697"/>
                  </a:lnTo>
                  <a:close/>
                </a:path>
                <a:path w="3075940" h="2738120">
                  <a:moveTo>
                    <a:pt x="621665" y="1991207"/>
                  </a:moveTo>
                  <a:lnTo>
                    <a:pt x="620979" y="1986127"/>
                  </a:lnTo>
                  <a:lnTo>
                    <a:pt x="620979" y="1973427"/>
                  </a:lnTo>
                  <a:lnTo>
                    <a:pt x="620382" y="1964537"/>
                  </a:lnTo>
                  <a:lnTo>
                    <a:pt x="620293" y="1953107"/>
                  </a:lnTo>
                  <a:lnTo>
                    <a:pt x="619607" y="1953107"/>
                  </a:lnTo>
                  <a:lnTo>
                    <a:pt x="619607" y="1951837"/>
                  </a:lnTo>
                  <a:lnTo>
                    <a:pt x="618236" y="1951837"/>
                  </a:lnTo>
                  <a:lnTo>
                    <a:pt x="618236" y="1959457"/>
                  </a:lnTo>
                  <a:lnTo>
                    <a:pt x="617550" y="1963267"/>
                  </a:lnTo>
                  <a:lnTo>
                    <a:pt x="617550" y="1975967"/>
                  </a:lnTo>
                  <a:lnTo>
                    <a:pt x="618236" y="1979777"/>
                  </a:lnTo>
                  <a:lnTo>
                    <a:pt x="618236" y="1987397"/>
                  </a:lnTo>
                  <a:lnTo>
                    <a:pt x="619607" y="1995017"/>
                  </a:lnTo>
                  <a:lnTo>
                    <a:pt x="621665" y="1995017"/>
                  </a:lnTo>
                  <a:lnTo>
                    <a:pt x="621665" y="1991207"/>
                  </a:lnTo>
                  <a:close/>
                </a:path>
                <a:path w="3075940" h="2738120">
                  <a:moveTo>
                    <a:pt x="621665" y="1626717"/>
                  </a:moveTo>
                  <a:lnTo>
                    <a:pt x="620293" y="1626717"/>
                  </a:lnTo>
                  <a:lnTo>
                    <a:pt x="619607" y="1631797"/>
                  </a:lnTo>
                  <a:lnTo>
                    <a:pt x="619607" y="1634337"/>
                  </a:lnTo>
                  <a:lnTo>
                    <a:pt x="618921" y="1638147"/>
                  </a:lnTo>
                  <a:lnTo>
                    <a:pt x="618921" y="1643227"/>
                  </a:lnTo>
                  <a:lnTo>
                    <a:pt x="618236" y="1645767"/>
                  </a:lnTo>
                  <a:lnTo>
                    <a:pt x="618236" y="1671167"/>
                  </a:lnTo>
                  <a:lnTo>
                    <a:pt x="618921" y="1677517"/>
                  </a:lnTo>
                  <a:lnTo>
                    <a:pt x="618921" y="1685137"/>
                  </a:lnTo>
                  <a:lnTo>
                    <a:pt x="620293" y="1685137"/>
                  </a:lnTo>
                  <a:lnTo>
                    <a:pt x="620293" y="1673707"/>
                  </a:lnTo>
                  <a:lnTo>
                    <a:pt x="620979" y="1668627"/>
                  </a:lnTo>
                  <a:lnTo>
                    <a:pt x="620979" y="1631797"/>
                  </a:lnTo>
                  <a:lnTo>
                    <a:pt x="621665" y="1626717"/>
                  </a:lnTo>
                  <a:close/>
                </a:path>
                <a:path w="3075940" h="2738120">
                  <a:moveTo>
                    <a:pt x="622350" y="2290000"/>
                  </a:moveTo>
                  <a:lnTo>
                    <a:pt x="620979" y="2290000"/>
                  </a:lnTo>
                  <a:lnTo>
                    <a:pt x="620979" y="2293810"/>
                  </a:lnTo>
                  <a:lnTo>
                    <a:pt x="620293" y="2297620"/>
                  </a:lnTo>
                  <a:lnTo>
                    <a:pt x="620293" y="2306510"/>
                  </a:lnTo>
                  <a:lnTo>
                    <a:pt x="619607" y="2310320"/>
                  </a:lnTo>
                  <a:lnTo>
                    <a:pt x="619607" y="2338260"/>
                  </a:lnTo>
                  <a:lnTo>
                    <a:pt x="620293" y="2344610"/>
                  </a:lnTo>
                  <a:lnTo>
                    <a:pt x="620293" y="2345880"/>
                  </a:lnTo>
                  <a:lnTo>
                    <a:pt x="621665" y="2345880"/>
                  </a:lnTo>
                  <a:lnTo>
                    <a:pt x="621665" y="2291270"/>
                  </a:lnTo>
                  <a:lnTo>
                    <a:pt x="622350" y="2291270"/>
                  </a:lnTo>
                  <a:lnTo>
                    <a:pt x="622350" y="2290000"/>
                  </a:lnTo>
                  <a:close/>
                </a:path>
                <a:path w="3075940" h="2738120">
                  <a:moveTo>
                    <a:pt x="623036" y="1810867"/>
                  </a:moveTo>
                  <a:lnTo>
                    <a:pt x="622350" y="1808327"/>
                  </a:lnTo>
                  <a:lnTo>
                    <a:pt x="622350" y="1804517"/>
                  </a:lnTo>
                  <a:lnTo>
                    <a:pt x="621665" y="1803247"/>
                  </a:lnTo>
                  <a:lnTo>
                    <a:pt x="622350" y="1801977"/>
                  </a:lnTo>
                  <a:lnTo>
                    <a:pt x="621665" y="1798167"/>
                  </a:lnTo>
                  <a:lnTo>
                    <a:pt x="621665" y="1796897"/>
                  </a:lnTo>
                  <a:lnTo>
                    <a:pt x="621665" y="1795627"/>
                  </a:lnTo>
                  <a:lnTo>
                    <a:pt x="620979" y="1795627"/>
                  </a:lnTo>
                  <a:lnTo>
                    <a:pt x="620293" y="1795627"/>
                  </a:lnTo>
                  <a:lnTo>
                    <a:pt x="619607" y="1796897"/>
                  </a:lnTo>
                  <a:lnTo>
                    <a:pt x="619607" y="1824837"/>
                  </a:lnTo>
                  <a:lnTo>
                    <a:pt x="620293" y="1828647"/>
                  </a:lnTo>
                  <a:lnTo>
                    <a:pt x="620293" y="1831187"/>
                  </a:lnTo>
                  <a:lnTo>
                    <a:pt x="620979" y="1836267"/>
                  </a:lnTo>
                  <a:lnTo>
                    <a:pt x="620979" y="1842617"/>
                  </a:lnTo>
                  <a:lnTo>
                    <a:pt x="621665" y="1846427"/>
                  </a:lnTo>
                  <a:lnTo>
                    <a:pt x="621665" y="1850237"/>
                  </a:lnTo>
                  <a:lnTo>
                    <a:pt x="623036" y="1850237"/>
                  </a:lnTo>
                  <a:lnTo>
                    <a:pt x="623036" y="1810867"/>
                  </a:lnTo>
                  <a:close/>
                </a:path>
                <a:path w="3075940" h="2738120">
                  <a:moveTo>
                    <a:pt x="625094" y="1883257"/>
                  </a:moveTo>
                  <a:lnTo>
                    <a:pt x="623036" y="1883257"/>
                  </a:lnTo>
                  <a:lnTo>
                    <a:pt x="623036" y="1885797"/>
                  </a:lnTo>
                  <a:lnTo>
                    <a:pt x="622350" y="1887067"/>
                  </a:lnTo>
                  <a:lnTo>
                    <a:pt x="622350" y="1888337"/>
                  </a:lnTo>
                  <a:lnTo>
                    <a:pt x="623036" y="1889607"/>
                  </a:lnTo>
                  <a:lnTo>
                    <a:pt x="623036" y="1904847"/>
                  </a:lnTo>
                  <a:lnTo>
                    <a:pt x="623722" y="1908657"/>
                  </a:lnTo>
                  <a:lnTo>
                    <a:pt x="625094" y="1908657"/>
                  </a:lnTo>
                  <a:lnTo>
                    <a:pt x="625094" y="1883257"/>
                  </a:lnTo>
                  <a:close/>
                </a:path>
                <a:path w="3075940" h="2738120">
                  <a:moveTo>
                    <a:pt x="625779" y="1774037"/>
                  </a:moveTo>
                  <a:lnTo>
                    <a:pt x="624408" y="1768957"/>
                  </a:lnTo>
                  <a:lnTo>
                    <a:pt x="624408" y="1766417"/>
                  </a:lnTo>
                  <a:lnTo>
                    <a:pt x="623722" y="1766417"/>
                  </a:lnTo>
                  <a:lnTo>
                    <a:pt x="623722" y="1786737"/>
                  </a:lnTo>
                  <a:lnTo>
                    <a:pt x="624408" y="1789277"/>
                  </a:lnTo>
                  <a:lnTo>
                    <a:pt x="624408" y="1791817"/>
                  </a:lnTo>
                  <a:lnTo>
                    <a:pt x="625779" y="1791817"/>
                  </a:lnTo>
                  <a:lnTo>
                    <a:pt x="625779" y="1774037"/>
                  </a:lnTo>
                  <a:close/>
                </a:path>
                <a:path w="3075940" h="2738120">
                  <a:moveTo>
                    <a:pt x="627837" y="2138870"/>
                  </a:moveTo>
                  <a:lnTo>
                    <a:pt x="626465" y="2138870"/>
                  </a:lnTo>
                  <a:lnTo>
                    <a:pt x="625094" y="2140140"/>
                  </a:lnTo>
                  <a:lnTo>
                    <a:pt x="624408" y="2145220"/>
                  </a:lnTo>
                  <a:lnTo>
                    <a:pt x="624306" y="2152840"/>
                  </a:lnTo>
                  <a:lnTo>
                    <a:pt x="624420" y="2164270"/>
                  </a:lnTo>
                  <a:lnTo>
                    <a:pt x="624535" y="2168080"/>
                  </a:lnTo>
                  <a:lnTo>
                    <a:pt x="624408" y="2180780"/>
                  </a:lnTo>
                  <a:lnTo>
                    <a:pt x="623735" y="2185797"/>
                  </a:lnTo>
                  <a:lnTo>
                    <a:pt x="623036" y="2192210"/>
                  </a:lnTo>
                  <a:lnTo>
                    <a:pt x="623036" y="2196020"/>
                  </a:lnTo>
                  <a:lnTo>
                    <a:pt x="622350" y="2199830"/>
                  </a:lnTo>
                  <a:lnTo>
                    <a:pt x="622261" y="2203640"/>
                  </a:lnTo>
                  <a:lnTo>
                    <a:pt x="621411" y="2216340"/>
                  </a:lnTo>
                  <a:lnTo>
                    <a:pt x="621093" y="2223960"/>
                  </a:lnTo>
                  <a:lnTo>
                    <a:pt x="620979" y="2230310"/>
                  </a:lnTo>
                  <a:lnTo>
                    <a:pt x="620001" y="2250630"/>
                  </a:lnTo>
                  <a:lnTo>
                    <a:pt x="619760" y="2258250"/>
                  </a:lnTo>
                  <a:lnTo>
                    <a:pt x="619645" y="2265870"/>
                  </a:lnTo>
                  <a:lnTo>
                    <a:pt x="619607" y="2269680"/>
                  </a:lnTo>
                  <a:lnTo>
                    <a:pt x="620979" y="2269680"/>
                  </a:lnTo>
                  <a:lnTo>
                    <a:pt x="621093" y="2265870"/>
                  </a:lnTo>
                  <a:lnTo>
                    <a:pt x="622096" y="2245550"/>
                  </a:lnTo>
                  <a:lnTo>
                    <a:pt x="622808" y="2234120"/>
                  </a:lnTo>
                  <a:lnTo>
                    <a:pt x="623722" y="2222690"/>
                  </a:lnTo>
                  <a:lnTo>
                    <a:pt x="625094" y="2218880"/>
                  </a:lnTo>
                  <a:lnTo>
                    <a:pt x="625094" y="2212530"/>
                  </a:lnTo>
                  <a:lnTo>
                    <a:pt x="625779" y="2207450"/>
                  </a:lnTo>
                  <a:lnTo>
                    <a:pt x="625779" y="2202370"/>
                  </a:lnTo>
                  <a:lnTo>
                    <a:pt x="626465" y="2198560"/>
                  </a:lnTo>
                  <a:lnTo>
                    <a:pt x="626465" y="2188400"/>
                  </a:lnTo>
                  <a:lnTo>
                    <a:pt x="627151" y="2182050"/>
                  </a:lnTo>
                  <a:lnTo>
                    <a:pt x="627075" y="2170620"/>
                  </a:lnTo>
                  <a:lnTo>
                    <a:pt x="626529" y="2160460"/>
                  </a:lnTo>
                  <a:lnTo>
                    <a:pt x="626465" y="2141410"/>
                  </a:lnTo>
                  <a:lnTo>
                    <a:pt x="627837" y="2140140"/>
                  </a:lnTo>
                  <a:lnTo>
                    <a:pt x="627837" y="2138870"/>
                  </a:lnTo>
                  <a:close/>
                </a:path>
                <a:path w="3075940" h="2738120">
                  <a:moveTo>
                    <a:pt x="627837" y="1964537"/>
                  </a:moveTo>
                  <a:lnTo>
                    <a:pt x="627151" y="1961997"/>
                  </a:lnTo>
                  <a:lnTo>
                    <a:pt x="627151" y="1955647"/>
                  </a:lnTo>
                  <a:lnTo>
                    <a:pt x="626465" y="1954377"/>
                  </a:lnTo>
                  <a:lnTo>
                    <a:pt x="626465" y="1950567"/>
                  </a:lnTo>
                  <a:lnTo>
                    <a:pt x="625779" y="1949297"/>
                  </a:lnTo>
                  <a:lnTo>
                    <a:pt x="625779" y="1945487"/>
                  </a:lnTo>
                  <a:lnTo>
                    <a:pt x="623722" y="1945487"/>
                  </a:lnTo>
                  <a:lnTo>
                    <a:pt x="623036" y="1946757"/>
                  </a:lnTo>
                  <a:lnTo>
                    <a:pt x="623722" y="1949297"/>
                  </a:lnTo>
                  <a:lnTo>
                    <a:pt x="623785" y="1953107"/>
                  </a:lnTo>
                  <a:lnTo>
                    <a:pt x="624344" y="1963267"/>
                  </a:lnTo>
                  <a:lnTo>
                    <a:pt x="624408" y="1977237"/>
                  </a:lnTo>
                  <a:lnTo>
                    <a:pt x="625094" y="1981047"/>
                  </a:lnTo>
                  <a:lnTo>
                    <a:pt x="625094" y="1983587"/>
                  </a:lnTo>
                  <a:lnTo>
                    <a:pt x="625779" y="1989937"/>
                  </a:lnTo>
                  <a:lnTo>
                    <a:pt x="625779" y="1993747"/>
                  </a:lnTo>
                  <a:lnTo>
                    <a:pt x="626465" y="1998827"/>
                  </a:lnTo>
                  <a:lnTo>
                    <a:pt x="626465" y="2000097"/>
                  </a:lnTo>
                  <a:lnTo>
                    <a:pt x="627837" y="2000097"/>
                  </a:lnTo>
                  <a:lnTo>
                    <a:pt x="627722" y="1991207"/>
                  </a:lnTo>
                  <a:lnTo>
                    <a:pt x="627265" y="1986127"/>
                  </a:lnTo>
                  <a:lnTo>
                    <a:pt x="627151" y="1965807"/>
                  </a:lnTo>
                  <a:lnTo>
                    <a:pt x="627837" y="1964537"/>
                  </a:lnTo>
                  <a:close/>
                </a:path>
                <a:path w="3075940" h="2738120">
                  <a:moveTo>
                    <a:pt x="629208" y="2354770"/>
                  </a:moveTo>
                  <a:lnTo>
                    <a:pt x="628523" y="2352230"/>
                  </a:lnTo>
                  <a:lnTo>
                    <a:pt x="627837" y="2350960"/>
                  </a:lnTo>
                  <a:lnTo>
                    <a:pt x="626465" y="2350960"/>
                  </a:lnTo>
                  <a:lnTo>
                    <a:pt x="626465" y="2364930"/>
                  </a:lnTo>
                  <a:lnTo>
                    <a:pt x="627837" y="2363660"/>
                  </a:lnTo>
                  <a:lnTo>
                    <a:pt x="628523" y="2363660"/>
                  </a:lnTo>
                  <a:lnTo>
                    <a:pt x="628523" y="2362390"/>
                  </a:lnTo>
                  <a:lnTo>
                    <a:pt x="629208" y="2359850"/>
                  </a:lnTo>
                  <a:lnTo>
                    <a:pt x="629208" y="2354770"/>
                  </a:lnTo>
                  <a:close/>
                </a:path>
                <a:path w="3075940" h="2738120">
                  <a:moveTo>
                    <a:pt x="631952" y="2293810"/>
                  </a:moveTo>
                  <a:lnTo>
                    <a:pt x="630580" y="2295080"/>
                  </a:lnTo>
                  <a:lnTo>
                    <a:pt x="629894" y="2296350"/>
                  </a:lnTo>
                  <a:lnTo>
                    <a:pt x="629894" y="2298890"/>
                  </a:lnTo>
                  <a:lnTo>
                    <a:pt x="630580" y="2301430"/>
                  </a:lnTo>
                  <a:lnTo>
                    <a:pt x="630580" y="2303970"/>
                  </a:lnTo>
                  <a:lnTo>
                    <a:pt x="629894" y="2306510"/>
                  </a:lnTo>
                  <a:lnTo>
                    <a:pt x="629894" y="2310320"/>
                  </a:lnTo>
                  <a:lnTo>
                    <a:pt x="629208" y="2312860"/>
                  </a:lnTo>
                  <a:lnTo>
                    <a:pt x="629208" y="2333180"/>
                  </a:lnTo>
                  <a:lnTo>
                    <a:pt x="630580" y="2333180"/>
                  </a:lnTo>
                  <a:lnTo>
                    <a:pt x="630580" y="2329370"/>
                  </a:lnTo>
                  <a:lnTo>
                    <a:pt x="631266" y="2325560"/>
                  </a:lnTo>
                  <a:lnTo>
                    <a:pt x="631266" y="2316670"/>
                  </a:lnTo>
                  <a:lnTo>
                    <a:pt x="631952" y="2315400"/>
                  </a:lnTo>
                  <a:lnTo>
                    <a:pt x="631952" y="2293810"/>
                  </a:lnTo>
                  <a:close/>
                </a:path>
                <a:path w="3075940" h="2738120">
                  <a:moveTo>
                    <a:pt x="633323" y="2190940"/>
                  </a:moveTo>
                  <a:lnTo>
                    <a:pt x="631266" y="2190940"/>
                  </a:lnTo>
                  <a:lnTo>
                    <a:pt x="631164" y="2204910"/>
                  </a:lnTo>
                  <a:lnTo>
                    <a:pt x="630669" y="2217610"/>
                  </a:lnTo>
                  <a:lnTo>
                    <a:pt x="630555" y="2256980"/>
                  </a:lnTo>
                  <a:lnTo>
                    <a:pt x="629970" y="2273490"/>
                  </a:lnTo>
                  <a:lnTo>
                    <a:pt x="629894" y="2276030"/>
                  </a:lnTo>
                  <a:lnTo>
                    <a:pt x="631266" y="2276030"/>
                  </a:lnTo>
                  <a:lnTo>
                    <a:pt x="631367" y="2273490"/>
                  </a:lnTo>
                  <a:lnTo>
                    <a:pt x="632206" y="2262060"/>
                  </a:lnTo>
                  <a:lnTo>
                    <a:pt x="632510" y="2254440"/>
                  </a:lnTo>
                  <a:lnTo>
                    <a:pt x="632637" y="2248090"/>
                  </a:lnTo>
                  <a:lnTo>
                    <a:pt x="633323" y="2241740"/>
                  </a:lnTo>
                  <a:lnTo>
                    <a:pt x="633323" y="2190940"/>
                  </a:lnTo>
                  <a:close/>
                </a:path>
                <a:path w="3075940" h="2738120">
                  <a:moveTo>
                    <a:pt x="633996" y="2133790"/>
                  </a:moveTo>
                  <a:lnTo>
                    <a:pt x="632637" y="2129980"/>
                  </a:lnTo>
                  <a:lnTo>
                    <a:pt x="630580" y="2128710"/>
                  </a:lnTo>
                  <a:lnTo>
                    <a:pt x="628523" y="2128710"/>
                  </a:lnTo>
                  <a:lnTo>
                    <a:pt x="572236" y="2142680"/>
                  </a:lnTo>
                  <a:lnTo>
                    <a:pt x="445516" y="2166810"/>
                  </a:lnTo>
                  <a:lnTo>
                    <a:pt x="383159" y="2174430"/>
                  </a:lnTo>
                  <a:lnTo>
                    <a:pt x="363270" y="2175700"/>
                  </a:lnTo>
                  <a:lnTo>
                    <a:pt x="306324" y="2175700"/>
                  </a:lnTo>
                  <a:lnTo>
                    <a:pt x="290804" y="2174430"/>
                  </a:lnTo>
                  <a:lnTo>
                    <a:pt x="243852" y="2170620"/>
                  </a:lnTo>
                  <a:lnTo>
                    <a:pt x="228066" y="2168080"/>
                  </a:lnTo>
                  <a:lnTo>
                    <a:pt x="212547" y="2166810"/>
                  </a:lnTo>
                  <a:lnTo>
                    <a:pt x="197396" y="2164270"/>
                  </a:lnTo>
                  <a:lnTo>
                    <a:pt x="144411" y="2154110"/>
                  </a:lnTo>
                  <a:lnTo>
                    <a:pt x="97840" y="2142680"/>
                  </a:lnTo>
                  <a:lnTo>
                    <a:pt x="59766" y="2132520"/>
                  </a:lnTo>
                  <a:lnTo>
                    <a:pt x="19189" y="2118550"/>
                  </a:lnTo>
                  <a:lnTo>
                    <a:pt x="16446" y="2118550"/>
                  </a:lnTo>
                  <a:lnTo>
                    <a:pt x="14389" y="2117280"/>
                  </a:lnTo>
                  <a:lnTo>
                    <a:pt x="11658" y="2117280"/>
                  </a:lnTo>
                  <a:lnTo>
                    <a:pt x="10972" y="2119820"/>
                  </a:lnTo>
                  <a:lnTo>
                    <a:pt x="10972" y="2121090"/>
                  </a:lnTo>
                  <a:lnTo>
                    <a:pt x="14389" y="2124900"/>
                  </a:lnTo>
                  <a:lnTo>
                    <a:pt x="16446" y="2124900"/>
                  </a:lnTo>
                  <a:lnTo>
                    <a:pt x="19875" y="2127440"/>
                  </a:lnTo>
                  <a:lnTo>
                    <a:pt x="24676" y="2128710"/>
                  </a:lnTo>
                  <a:lnTo>
                    <a:pt x="24676" y="2129980"/>
                  </a:lnTo>
                  <a:lnTo>
                    <a:pt x="23990" y="2131250"/>
                  </a:lnTo>
                  <a:lnTo>
                    <a:pt x="23990" y="2132520"/>
                  </a:lnTo>
                  <a:lnTo>
                    <a:pt x="23304" y="2135060"/>
                  </a:lnTo>
                  <a:lnTo>
                    <a:pt x="23304" y="2136330"/>
                  </a:lnTo>
                  <a:lnTo>
                    <a:pt x="22618" y="2138870"/>
                  </a:lnTo>
                  <a:lnTo>
                    <a:pt x="22618" y="2164270"/>
                  </a:lnTo>
                  <a:lnTo>
                    <a:pt x="23990" y="2164270"/>
                  </a:lnTo>
                  <a:lnTo>
                    <a:pt x="23990" y="2159190"/>
                  </a:lnTo>
                  <a:lnTo>
                    <a:pt x="24676" y="2156650"/>
                  </a:lnTo>
                  <a:lnTo>
                    <a:pt x="24676" y="2152840"/>
                  </a:lnTo>
                  <a:lnTo>
                    <a:pt x="25361" y="2150300"/>
                  </a:lnTo>
                  <a:lnTo>
                    <a:pt x="25361" y="2136330"/>
                  </a:lnTo>
                  <a:lnTo>
                    <a:pt x="26733" y="2129980"/>
                  </a:lnTo>
                  <a:lnTo>
                    <a:pt x="26733" y="2128710"/>
                  </a:lnTo>
                  <a:lnTo>
                    <a:pt x="27419" y="2128710"/>
                  </a:lnTo>
                  <a:lnTo>
                    <a:pt x="28105" y="2129980"/>
                  </a:lnTo>
                  <a:lnTo>
                    <a:pt x="28790" y="2129980"/>
                  </a:lnTo>
                  <a:lnTo>
                    <a:pt x="36626" y="2132520"/>
                  </a:lnTo>
                  <a:lnTo>
                    <a:pt x="45758" y="2135060"/>
                  </a:lnTo>
                  <a:lnTo>
                    <a:pt x="67856" y="2142680"/>
                  </a:lnTo>
                  <a:lnTo>
                    <a:pt x="66484" y="2142680"/>
                  </a:lnTo>
                  <a:lnTo>
                    <a:pt x="66484" y="2169350"/>
                  </a:lnTo>
                  <a:lnTo>
                    <a:pt x="67170" y="2174430"/>
                  </a:lnTo>
                  <a:lnTo>
                    <a:pt x="67170" y="2182050"/>
                  </a:lnTo>
                  <a:lnTo>
                    <a:pt x="68541" y="2182050"/>
                  </a:lnTo>
                  <a:lnTo>
                    <a:pt x="68541" y="2141410"/>
                  </a:lnTo>
                  <a:lnTo>
                    <a:pt x="67856" y="2141410"/>
                  </a:lnTo>
                  <a:lnTo>
                    <a:pt x="67856" y="2137600"/>
                  </a:lnTo>
                  <a:lnTo>
                    <a:pt x="67170" y="2136330"/>
                  </a:lnTo>
                  <a:lnTo>
                    <a:pt x="74028" y="2138870"/>
                  </a:lnTo>
                  <a:lnTo>
                    <a:pt x="81559" y="2141410"/>
                  </a:lnTo>
                  <a:lnTo>
                    <a:pt x="89789" y="2142680"/>
                  </a:lnTo>
                  <a:lnTo>
                    <a:pt x="89103" y="2145220"/>
                  </a:lnTo>
                  <a:lnTo>
                    <a:pt x="88417" y="2145220"/>
                  </a:lnTo>
                  <a:lnTo>
                    <a:pt x="88417" y="2146490"/>
                  </a:lnTo>
                  <a:lnTo>
                    <a:pt x="87731" y="2147760"/>
                  </a:lnTo>
                  <a:lnTo>
                    <a:pt x="87731" y="2159190"/>
                  </a:lnTo>
                  <a:lnTo>
                    <a:pt x="89103" y="2159190"/>
                  </a:lnTo>
                  <a:lnTo>
                    <a:pt x="91160" y="2147760"/>
                  </a:lnTo>
                  <a:lnTo>
                    <a:pt x="91846" y="2146490"/>
                  </a:lnTo>
                  <a:lnTo>
                    <a:pt x="91846" y="2145220"/>
                  </a:lnTo>
                  <a:lnTo>
                    <a:pt x="108407" y="2150300"/>
                  </a:lnTo>
                  <a:lnTo>
                    <a:pt x="126111" y="2155380"/>
                  </a:lnTo>
                  <a:lnTo>
                    <a:pt x="144856" y="2159190"/>
                  </a:lnTo>
                  <a:lnTo>
                    <a:pt x="164503" y="2164270"/>
                  </a:lnTo>
                  <a:lnTo>
                    <a:pt x="189598" y="2169350"/>
                  </a:lnTo>
                  <a:lnTo>
                    <a:pt x="202374" y="2170620"/>
                  </a:lnTo>
                  <a:lnTo>
                    <a:pt x="215214" y="2173160"/>
                  </a:lnTo>
                  <a:lnTo>
                    <a:pt x="215214" y="2174430"/>
                  </a:lnTo>
                  <a:lnTo>
                    <a:pt x="215900" y="2175700"/>
                  </a:lnTo>
                  <a:lnTo>
                    <a:pt x="215900" y="2185860"/>
                  </a:lnTo>
                  <a:lnTo>
                    <a:pt x="214528" y="2185860"/>
                  </a:lnTo>
                  <a:lnTo>
                    <a:pt x="214528" y="2187130"/>
                  </a:lnTo>
                  <a:lnTo>
                    <a:pt x="215900" y="2187130"/>
                  </a:lnTo>
                  <a:lnTo>
                    <a:pt x="215900" y="2189670"/>
                  </a:lnTo>
                  <a:lnTo>
                    <a:pt x="215214" y="2192210"/>
                  </a:lnTo>
                  <a:lnTo>
                    <a:pt x="213842" y="2196020"/>
                  </a:lnTo>
                  <a:lnTo>
                    <a:pt x="213741" y="2199830"/>
                  </a:lnTo>
                  <a:lnTo>
                    <a:pt x="211899" y="2222690"/>
                  </a:lnTo>
                  <a:lnTo>
                    <a:pt x="211797" y="2230310"/>
                  </a:lnTo>
                  <a:lnTo>
                    <a:pt x="210426" y="2243010"/>
                  </a:lnTo>
                  <a:lnTo>
                    <a:pt x="206387" y="2302700"/>
                  </a:lnTo>
                  <a:lnTo>
                    <a:pt x="206311" y="2305240"/>
                  </a:lnTo>
                  <a:lnTo>
                    <a:pt x="207683" y="2305240"/>
                  </a:lnTo>
                  <a:lnTo>
                    <a:pt x="207772" y="2302700"/>
                  </a:lnTo>
                  <a:lnTo>
                    <a:pt x="208305" y="2295080"/>
                  </a:lnTo>
                  <a:lnTo>
                    <a:pt x="212483" y="2248090"/>
                  </a:lnTo>
                  <a:lnTo>
                    <a:pt x="213842" y="2237930"/>
                  </a:lnTo>
                  <a:lnTo>
                    <a:pt x="213842" y="2234120"/>
                  </a:lnTo>
                  <a:lnTo>
                    <a:pt x="214528" y="2230310"/>
                  </a:lnTo>
                  <a:lnTo>
                    <a:pt x="214528" y="2220150"/>
                  </a:lnTo>
                  <a:lnTo>
                    <a:pt x="215214" y="2216340"/>
                  </a:lnTo>
                  <a:lnTo>
                    <a:pt x="215214" y="2207450"/>
                  </a:lnTo>
                  <a:lnTo>
                    <a:pt x="215900" y="2207450"/>
                  </a:lnTo>
                  <a:lnTo>
                    <a:pt x="215900" y="2206180"/>
                  </a:lnTo>
                  <a:lnTo>
                    <a:pt x="216585" y="2204910"/>
                  </a:lnTo>
                  <a:lnTo>
                    <a:pt x="216585" y="2202370"/>
                  </a:lnTo>
                  <a:lnTo>
                    <a:pt x="217271" y="2199830"/>
                  </a:lnTo>
                  <a:lnTo>
                    <a:pt x="217957" y="2198560"/>
                  </a:lnTo>
                  <a:lnTo>
                    <a:pt x="218643" y="2194750"/>
                  </a:lnTo>
                  <a:lnTo>
                    <a:pt x="218643" y="2193480"/>
                  </a:lnTo>
                  <a:lnTo>
                    <a:pt x="219329" y="2192210"/>
                  </a:lnTo>
                  <a:lnTo>
                    <a:pt x="219252" y="2180488"/>
                  </a:lnTo>
                  <a:lnTo>
                    <a:pt x="218643" y="2178240"/>
                  </a:lnTo>
                  <a:lnTo>
                    <a:pt x="218643" y="2175700"/>
                  </a:lnTo>
                  <a:lnTo>
                    <a:pt x="217271" y="2174430"/>
                  </a:lnTo>
                  <a:lnTo>
                    <a:pt x="241947" y="2178240"/>
                  </a:lnTo>
                  <a:lnTo>
                    <a:pt x="241261" y="2178240"/>
                  </a:lnTo>
                  <a:lnTo>
                    <a:pt x="241261" y="2189670"/>
                  </a:lnTo>
                  <a:lnTo>
                    <a:pt x="242633" y="2189670"/>
                  </a:lnTo>
                  <a:lnTo>
                    <a:pt x="242658" y="2185797"/>
                  </a:lnTo>
                  <a:lnTo>
                    <a:pt x="243319" y="2183320"/>
                  </a:lnTo>
                  <a:lnTo>
                    <a:pt x="243319" y="2178240"/>
                  </a:lnTo>
                  <a:lnTo>
                    <a:pt x="250863" y="2178240"/>
                  </a:lnTo>
                  <a:lnTo>
                    <a:pt x="254977" y="2179510"/>
                  </a:lnTo>
                  <a:lnTo>
                    <a:pt x="254977" y="2180780"/>
                  </a:lnTo>
                  <a:lnTo>
                    <a:pt x="252920" y="2192210"/>
                  </a:lnTo>
                  <a:lnTo>
                    <a:pt x="252920" y="2193480"/>
                  </a:lnTo>
                  <a:lnTo>
                    <a:pt x="252234" y="2196020"/>
                  </a:lnTo>
                  <a:lnTo>
                    <a:pt x="252234" y="2198560"/>
                  </a:lnTo>
                  <a:lnTo>
                    <a:pt x="251548" y="2201100"/>
                  </a:lnTo>
                  <a:lnTo>
                    <a:pt x="251548" y="2204910"/>
                  </a:lnTo>
                  <a:lnTo>
                    <a:pt x="250863" y="2208720"/>
                  </a:lnTo>
                  <a:lnTo>
                    <a:pt x="250863" y="2211260"/>
                  </a:lnTo>
                  <a:lnTo>
                    <a:pt x="250177" y="2212530"/>
                  </a:lnTo>
                  <a:lnTo>
                    <a:pt x="250177" y="2215070"/>
                  </a:lnTo>
                  <a:lnTo>
                    <a:pt x="249491" y="2215070"/>
                  </a:lnTo>
                  <a:lnTo>
                    <a:pt x="249491" y="2216340"/>
                  </a:lnTo>
                  <a:lnTo>
                    <a:pt x="246748" y="2222690"/>
                  </a:lnTo>
                  <a:lnTo>
                    <a:pt x="240576" y="2248090"/>
                  </a:lnTo>
                  <a:lnTo>
                    <a:pt x="237832" y="2264600"/>
                  </a:lnTo>
                  <a:lnTo>
                    <a:pt x="237147" y="2267140"/>
                  </a:lnTo>
                  <a:lnTo>
                    <a:pt x="237147" y="2272220"/>
                  </a:lnTo>
                  <a:lnTo>
                    <a:pt x="236461" y="2276030"/>
                  </a:lnTo>
                  <a:lnTo>
                    <a:pt x="235775" y="2282380"/>
                  </a:lnTo>
                  <a:lnTo>
                    <a:pt x="235089" y="2287460"/>
                  </a:lnTo>
                  <a:lnTo>
                    <a:pt x="234416" y="2293810"/>
                  </a:lnTo>
                  <a:lnTo>
                    <a:pt x="232613" y="2316670"/>
                  </a:lnTo>
                  <a:lnTo>
                    <a:pt x="231609" y="2326830"/>
                  </a:lnTo>
                  <a:lnTo>
                    <a:pt x="230301" y="2338260"/>
                  </a:lnTo>
                  <a:lnTo>
                    <a:pt x="230301" y="2339530"/>
                  </a:lnTo>
                  <a:lnTo>
                    <a:pt x="232359" y="2339530"/>
                  </a:lnTo>
                  <a:lnTo>
                    <a:pt x="232359" y="2338260"/>
                  </a:lnTo>
                  <a:lnTo>
                    <a:pt x="233375" y="2333180"/>
                  </a:lnTo>
                  <a:lnTo>
                    <a:pt x="234327" y="2325560"/>
                  </a:lnTo>
                  <a:lnTo>
                    <a:pt x="235153" y="2319210"/>
                  </a:lnTo>
                  <a:lnTo>
                    <a:pt x="236397" y="2306510"/>
                  </a:lnTo>
                  <a:lnTo>
                    <a:pt x="237896" y="2293810"/>
                  </a:lnTo>
                  <a:lnTo>
                    <a:pt x="238404" y="2288730"/>
                  </a:lnTo>
                  <a:lnTo>
                    <a:pt x="238518" y="2282380"/>
                  </a:lnTo>
                  <a:lnTo>
                    <a:pt x="239204" y="2278570"/>
                  </a:lnTo>
                  <a:lnTo>
                    <a:pt x="239890" y="2273490"/>
                  </a:lnTo>
                  <a:lnTo>
                    <a:pt x="241261" y="2259520"/>
                  </a:lnTo>
                  <a:lnTo>
                    <a:pt x="242633" y="2253170"/>
                  </a:lnTo>
                  <a:lnTo>
                    <a:pt x="244195" y="2244280"/>
                  </a:lnTo>
                  <a:lnTo>
                    <a:pt x="245897" y="2235390"/>
                  </a:lnTo>
                  <a:lnTo>
                    <a:pt x="247840" y="2227770"/>
                  </a:lnTo>
                  <a:lnTo>
                    <a:pt x="250177" y="2218880"/>
                  </a:lnTo>
                  <a:lnTo>
                    <a:pt x="250177" y="2221420"/>
                  </a:lnTo>
                  <a:lnTo>
                    <a:pt x="249491" y="2222690"/>
                  </a:lnTo>
                  <a:lnTo>
                    <a:pt x="249491" y="2226500"/>
                  </a:lnTo>
                  <a:lnTo>
                    <a:pt x="251548" y="2226500"/>
                  </a:lnTo>
                  <a:lnTo>
                    <a:pt x="251548" y="2225230"/>
                  </a:lnTo>
                  <a:lnTo>
                    <a:pt x="252234" y="2218880"/>
                  </a:lnTo>
                  <a:lnTo>
                    <a:pt x="253606" y="2212530"/>
                  </a:lnTo>
                  <a:lnTo>
                    <a:pt x="254292" y="2207450"/>
                  </a:lnTo>
                  <a:lnTo>
                    <a:pt x="254292" y="2204910"/>
                  </a:lnTo>
                  <a:lnTo>
                    <a:pt x="254977" y="2202370"/>
                  </a:lnTo>
                  <a:lnTo>
                    <a:pt x="254977" y="2198560"/>
                  </a:lnTo>
                  <a:lnTo>
                    <a:pt x="255663" y="2196020"/>
                  </a:lnTo>
                  <a:lnTo>
                    <a:pt x="255663" y="2192210"/>
                  </a:lnTo>
                  <a:lnTo>
                    <a:pt x="256349" y="2189670"/>
                  </a:lnTo>
                  <a:lnTo>
                    <a:pt x="256349" y="2187130"/>
                  </a:lnTo>
                  <a:lnTo>
                    <a:pt x="257035" y="2185860"/>
                  </a:lnTo>
                  <a:lnTo>
                    <a:pt x="257035" y="2182050"/>
                  </a:lnTo>
                  <a:lnTo>
                    <a:pt x="265938" y="2182050"/>
                  </a:lnTo>
                  <a:lnTo>
                    <a:pt x="265938" y="2183320"/>
                  </a:lnTo>
                  <a:lnTo>
                    <a:pt x="265252" y="2184590"/>
                  </a:lnTo>
                  <a:lnTo>
                    <a:pt x="265252" y="2187130"/>
                  </a:lnTo>
                  <a:lnTo>
                    <a:pt x="264566" y="2189670"/>
                  </a:lnTo>
                  <a:lnTo>
                    <a:pt x="264566" y="2190940"/>
                  </a:lnTo>
                  <a:lnTo>
                    <a:pt x="263880" y="2190940"/>
                  </a:lnTo>
                  <a:lnTo>
                    <a:pt x="263880" y="2192210"/>
                  </a:lnTo>
                  <a:lnTo>
                    <a:pt x="263194" y="2193480"/>
                  </a:lnTo>
                  <a:lnTo>
                    <a:pt x="263194" y="2196020"/>
                  </a:lnTo>
                  <a:lnTo>
                    <a:pt x="261823" y="2202370"/>
                  </a:lnTo>
                  <a:lnTo>
                    <a:pt x="261823" y="2207450"/>
                  </a:lnTo>
                  <a:lnTo>
                    <a:pt x="263880" y="2207450"/>
                  </a:lnTo>
                  <a:lnTo>
                    <a:pt x="264566" y="2204910"/>
                  </a:lnTo>
                  <a:lnTo>
                    <a:pt x="264566" y="2202370"/>
                  </a:lnTo>
                  <a:lnTo>
                    <a:pt x="265252" y="2199830"/>
                  </a:lnTo>
                  <a:lnTo>
                    <a:pt x="265252" y="2198560"/>
                  </a:lnTo>
                  <a:lnTo>
                    <a:pt x="265938" y="2196020"/>
                  </a:lnTo>
                  <a:lnTo>
                    <a:pt x="265938" y="2194750"/>
                  </a:lnTo>
                  <a:lnTo>
                    <a:pt x="266623" y="2194750"/>
                  </a:lnTo>
                  <a:lnTo>
                    <a:pt x="266623" y="2193480"/>
                  </a:lnTo>
                  <a:lnTo>
                    <a:pt x="267309" y="2192210"/>
                  </a:lnTo>
                  <a:lnTo>
                    <a:pt x="267309" y="2190940"/>
                  </a:lnTo>
                  <a:lnTo>
                    <a:pt x="267995" y="2189670"/>
                  </a:lnTo>
                  <a:lnTo>
                    <a:pt x="267995" y="2183320"/>
                  </a:lnTo>
                  <a:lnTo>
                    <a:pt x="274853" y="2183320"/>
                  </a:lnTo>
                  <a:lnTo>
                    <a:pt x="281012" y="2184590"/>
                  </a:lnTo>
                  <a:lnTo>
                    <a:pt x="287870" y="2184590"/>
                  </a:lnTo>
                  <a:lnTo>
                    <a:pt x="287185" y="2187130"/>
                  </a:lnTo>
                  <a:lnTo>
                    <a:pt x="287185" y="2189670"/>
                  </a:lnTo>
                  <a:lnTo>
                    <a:pt x="286499" y="2190940"/>
                  </a:lnTo>
                  <a:lnTo>
                    <a:pt x="286499" y="2194750"/>
                  </a:lnTo>
                  <a:lnTo>
                    <a:pt x="285813" y="2196020"/>
                  </a:lnTo>
                  <a:lnTo>
                    <a:pt x="285813" y="2201100"/>
                  </a:lnTo>
                  <a:lnTo>
                    <a:pt x="285127" y="2203640"/>
                  </a:lnTo>
                  <a:lnTo>
                    <a:pt x="285127" y="2209990"/>
                  </a:lnTo>
                  <a:lnTo>
                    <a:pt x="284441" y="2212530"/>
                  </a:lnTo>
                  <a:lnTo>
                    <a:pt x="284441" y="2216340"/>
                  </a:lnTo>
                  <a:lnTo>
                    <a:pt x="286499" y="2216340"/>
                  </a:lnTo>
                  <a:lnTo>
                    <a:pt x="287185" y="2211260"/>
                  </a:lnTo>
                  <a:lnTo>
                    <a:pt x="287870" y="2208720"/>
                  </a:lnTo>
                  <a:lnTo>
                    <a:pt x="288556" y="2203640"/>
                  </a:lnTo>
                  <a:lnTo>
                    <a:pt x="289242" y="2201100"/>
                  </a:lnTo>
                  <a:lnTo>
                    <a:pt x="289242" y="2199830"/>
                  </a:lnTo>
                  <a:lnTo>
                    <a:pt x="289928" y="2196020"/>
                  </a:lnTo>
                  <a:lnTo>
                    <a:pt x="290614" y="2194750"/>
                  </a:lnTo>
                  <a:lnTo>
                    <a:pt x="290614" y="2192210"/>
                  </a:lnTo>
                  <a:lnTo>
                    <a:pt x="291299" y="2190940"/>
                  </a:lnTo>
                  <a:lnTo>
                    <a:pt x="291299" y="2188400"/>
                  </a:lnTo>
                  <a:lnTo>
                    <a:pt x="291985" y="2184590"/>
                  </a:lnTo>
                  <a:lnTo>
                    <a:pt x="300215" y="2185860"/>
                  </a:lnTo>
                  <a:lnTo>
                    <a:pt x="331736" y="2185860"/>
                  </a:lnTo>
                  <a:lnTo>
                    <a:pt x="331736" y="2187130"/>
                  </a:lnTo>
                  <a:lnTo>
                    <a:pt x="330365" y="2190940"/>
                  </a:lnTo>
                  <a:lnTo>
                    <a:pt x="330365" y="2193480"/>
                  </a:lnTo>
                  <a:lnTo>
                    <a:pt x="329679" y="2193480"/>
                  </a:lnTo>
                  <a:lnTo>
                    <a:pt x="329679" y="2198560"/>
                  </a:lnTo>
                  <a:lnTo>
                    <a:pt x="328993" y="2199830"/>
                  </a:lnTo>
                  <a:lnTo>
                    <a:pt x="328993" y="2202370"/>
                  </a:lnTo>
                  <a:lnTo>
                    <a:pt x="328307" y="2204910"/>
                  </a:lnTo>
                  <a:lnTo>
                    <a:pt x="328307" y="2207450"/>
                  </a:lnTo>
                  <a:lnTo>
                    <a:pt x="327621" y="2211260"/>
                  </a:lnTo>
                  <a:lnTo>
                    <a:pt x="327621" y="2213800"/>
                  </a:lnTo>
                  <a:lnTo>
                    <a:pt x="326936" y="2217610"/>
                  </a:lnTo>
                  <a:lnTo>
                    <a:pt x="326936" y="2218880"/>
                  </a:lnTo>
                  <a:lnTo>
                    <a:pt x="328993" y="2218880"/>
                  </a:lnTo>
                  <a:lnTo>
                    <a:pt x="329679" y="2213800"/>
                  </a:lnTo>
                  <a:lnTo>
                    <a:pt x="331050" y="2208720"/>
                  </a:lnTo>
                  <a:lnTo>
                    <a:pt x="331736" y="2203640"/>
                  </a:lnTo>
                  <a:lnTo>
                    <a:pt x="331736" y="2202370"/>
                  </a:lnTo>
                  <a:lnTo>
                    <a:pt x="332422" y="2199830"/>
                  </a:lnTo>
                  <a:lnTo>
                    <a:pt x="332422" y="2197290"/>
                  </a:lnTo>
                  <a:lnTo>
                    <a:pt x="333108" y="2194750"/>
                  </a:lnTo>
                  <a:lnTo>
                    <a:pt x="333108" y="2192210"/>
                  </a:lnTo>
                  <a:lnTo>
                    <a:pt x="333794" y="2189670"/>
                  </a:lnTo>
                  <a:lnTo>
                    <a:pt x="333794" y="2187130"/>
                  </a:lnTo>
                  <a:lnTo>
                    <a:pt x="344081" y="2187130"/>
                  </a:lnTo>
                  <a:lnTo>
                    <a:pt x="343395" y="2189670"/>
                  </a:lnTo>
                  <a:lnTo>
                    <a:pt x="343395" y="2192210"/>
                  </a:lnTo>
                  <a:lnTo>
                    <a:pt x="342709" y="2193480"/>
                  </a:lnTo>
                  <a:lnTo>
                    <a:pt x="342709" y="2196020"/>
                  </a:lnTo>
                  <a:lnTo>
                    <a:pt x="342023" y="2196020"/>
                  </a:lnTo>
                  <a:lnTo>
                    <a:pt x="342023" y="2199830"/>
                  </a:lnTo>
                  <a:lnTo>
                    <a:pt x="341337" y="2202370"/>
                  </a:lnTo>
                  <a:lnTo>
                    <a:pt x="341337" y="2206180"/>
                  </a:lnTo>
                  <a:lnTo>
                    <a:pt x="340652" y="2209990"/>
                  </a:lnTo>
                  <a:lnTo>
                    <a:pt x="340652" y="2213800"/>
                  </a:lnTo>
                  <a:lnTo>
                    <a:pt x="342709" y="2213800"/>
                  </a:lnTo>
                  <a:lnTo>
                    <a:pt x="342709" y="2212530"/>
                  </a:lnTo>
                  <a:lnTo>
                    <a:pt x="344081" y="2204910"/>
                  </a:lnTo>
                  <a:lnTo>
                    <a:pt x="344081" y="2202370"/>
                  </a:lnTo>
                  <a:lnTo>
                    <a:pt x="344766" y="2201100"/>
                  </a:lnTo>
                  <a:lnTo>
                    <a:pt x="344766" y="2198560"/>
                  </a:lnTo>
                  <a:lnTo>
                    <a:pt x="345452" y="2197290"/>
                  </a:lnTo>
                  <a:lnTo>
                    <a:pt x="345452" y="2192210"/>
                  </a:lnTo>
                  <a:lnTo>
                    <a:pt x="346125" y="2190940"/>
                  </a:lnTo>
                  <a:lnTo>
                    <a:pt x="346125" y="2187130"/>
                  </a:lnTo>
                  <a:lnTo>
                    <a:pt x="357784" y="2187130"/>
                  </a:lnTo>
                  <a:lnTo>
                    <a:pt x="363270" y="2185860"/>
                  </a:lnTo>
                  <a:lnTo>
                    <a:pt x="361213" y="2194750"/>
                  </a:lnTo>
                  <a:lnTo>
                    <a:pt x="360527" y="2196020"/>
                  </a:lnTo>
                  <a:lnTo>
                    <a:pt x="360527" y="2198560"/>
                  </a:lnTo>
                  <a:lnTo>
                    <a:pt x="359841" y="2201100"/>
                  </a:lnTo>
                  <a:lnTo>
                    <a:pt x="359841" y="2203640"/>
                  </a:lnTo>
                  <a:lnTo>
                    <a:pt x="359156" y="2207450"/>
                  </a:lnTo>
                  <a:lnTo>
                    <a:pt x="357784" y="2213800"/>
                  </a:lnTo>
                  <a:lnTo>
                    <a:pt x="357784" y="2216340"/>
                  </a:lnTo>
                  <a:lnTo>
                    <a:pt x="357098" y="2220150"/>
                  </a:lnTo>
                  <a:lnTo>
                    <a:pt x="352983" y="2248090"/>
                  </a:lnTo>
                  <a:lnTo>
                    <a:pt x="352983" y="2249360"/>
                  </a:lnTo>
                  <a:lnTo>
                    <a:pt x="355041" y="2249360"/>
                  </a:lnTo>
                  <a:lnTo>
                    <a:pt x="356171" y="2241740"/>
                  </a:lnTo>
                  <a:lnTo>
                    <a:pt x="358698" y="2227770"/>
                  </a:lnTo>
                  <a:lnTo>
                    <a:pt x="359841" y="2220150"/>
                  </a:lnTo>
                  <a:lnTo>
                    <a:pt x="359841" y="2217610"/>
                  </a:lnTo>
                  <a:lnTo>
                    <a:pt x="360527" y="2213800"/>
                  </a:lnTo>
                  <a:lnTo>
                    <a:pt x="361899" y="2207450"/>
                  </a:lnTo>
                  <a:lnTo>
                    <a:pt x="361899" y="2204910"/>
                  </a:lnTo>
                  <a:lnTo>
                    <a:pt x="365328" y="2185860"/>
                  </a:lnTo>
                  <a:lnTo>
                    <a:pt x="376974" y="2185860"/>
                  </a:lnTo>
                  <a:lnTo>
                    <a:pt x="376974" y="2187130"/>
                  </a:lnTo>
                  <a:lnTo>
                    <a:pt x="376288" y="2188400"/>
                  </a:lnTo>
                  <a:lnTo>
                    <a:pt x="376288" y="2189670"/>
                  </a:lnTo>
                  <a:lnTo>
                    <a:pt x="374916" y="2196020"/>
                  </a:lnTo>
                  <a:lnTo>
                    <a:pt x="370801" y="2204910"/>
                  </a:lnTo>
                  <a:lnTo>
                    <a:pt x="370116" y="2209990"/>
                  </a:lnTo>
                  <a:lnTo>
                    <a:pt x="368985" y="2216340"/>
                  </a:lnTo>
                  <a:lnTo>
                    <a:pt x="366458" y="2229040"/>
                  </a:lnTo>
                  <a:lnTo>
                    <a:pt x="365328" y="2235390"/>
                  </a:lnTo>
                  <a:lnTo>
                    <a:pt x="363270" y="2245550"/>
                  </a:lnTo>
                  <a:lnTo>
                    <a:pt x="362585" y="2249360"/>
                  </a:lnTo>
                  <a:lnTo>
                    <a:pt x="361899" y="2255710"/>
                  </a:lnTo>
                  <a:lnTo>
                    <a:pt x="361213" y="2260790"/>
                  </a:lnTo>
                  <a:lnTo>
                    <a:pt x="357530" y="2284920"/>
                  </a:lnTo>
                  <a:lnTo>
                    <a:pt x="355904" y="2297620"/>
                  </a:lnTo>
                  <a:lnTo>
                    <a:pt x="354355" y="2310320"/>
                  </a:lnTo>
                  <a:lnTo>
                    <a:pt x="354355" y="2311590"/>
                  </a:lnTo>
                  <a:lnTo>
                    <a:pt x="356412" y="2311590"/>
                  </a:lnTo>
                  <a:lnTo>
                    <a:pt x="356412" y="2310320"/>
                  </a:lnTo>
                  <a:lnTo>
                    <a:pt x="362585" y="2270950"/>
                  </a:lnTo>
                  <a:lnTo>
                    <a:pt x="363626" y="2263330"/>
                  </a:lnTo>
                  <a:lnTo>
                    <a:pt x="364718" y="2255710"/>
                  </a:lnTo>
                  <a:lnTo>
                    <a:pt x="365950" y="2248090"/>
                  </a:lnTo>
                  <a:lnTo>
                    <a:pt x="367385" y="2240470"/>
                  </a:lnTo>
                  <a:lnTo>
                    <a:pt x="372173" y="2209990"/>
                  </a:lnTo>
                  <a:lnTo>
                    <a:pt x="372859" y="2204910"/>
                  </a:lnTo>
                  <a:lnTo>
                    <a:pt x="376288" y="2197290"/>
                  </a:lnTo>
                  <a:lnTo>
                    <a:pt x="377659" y="2190940"/>
                  </a:lnTo>
                  <a:lnTo>
                    <a:pt x="377659" y="2185860"/>
                  </a:lnTo>
                  <a:lnTo>
                    <a:pt x="385889" y="2185860"/>
                  </a:lnTo>
                  <a:lnTo>
                    <a:pt x="386575" y="2184590"/>
                  </a:lnTo>
                  <a:lnTo>
                    <a:pt x="387946" y="2184590"/>
                  </a:lnTo>
                  <a:lnTo>
                    <a:pt x="387946" y="2185797"/>
                  </a:lnTo>
                  <a:lnTo>
                    <a:pt x="407352" y="2183320"/>
                  </a:lnTo>
                  <a:lnTo>
                    <a:pt x="417410" y="2182050"/>
                  </a:lnTo>
                  <a:lnTo>
                    <a:pt x="417410" y="2184590"/>
                  </a:lnTo>
                  <a:lnTo>
                    <a:pt x="416039" y="2192210"/>
                  </a:lnTo>
                  <a:lnTo>
                    <a:pt x="412610" y="2216340"/>
                  </a:lnTo>
                  <a:lnTo>
                    <a:pt x="411251" y="2222690"/>
                  </a:lnTo>
                  <a:lnTo>
                    <a:pt x="410565" y="2229040"/>
                  </a:lnTo>
                  <a:lnTo>
                    <a:pt x="409194" y="2236660"/>
                  </a:lnTo>
                  <a:lnTo>
                    <a:pt x="407758" y="2244280"/>
                  </a:lnTo>
                  <a:lnTo>
                    <a:pt x="406539" y="2251900"/>
                  </a:lnTo>
                  <a:lnTo>
                    <a:pt x="405434" y="2259520"/>
                  </a:lnTo>
                  <a:lnTo>
                    <a:pt x="404393" y="2267140"/>
                  </a:lnTo>
                  <a:lnTo>
                    <a:pt x="403021" y="2274760"/>
                  </a:lnTo>
                  <a:lnTo>
                    <a:pt x="402336" y="2282380"/>
                  </a:lnTo>
                  <a:lnTo>
                    <a:pt x="400964" y="2290000"/>
                  </a:lnTo>
                  <a:lnTo>
                    <a:pt x="400964" y="2291270"/>
                  </a:lnTo>
                  <a:lnTo>
                    <a:pt x="403021" y="2291270"/>
                  </a:lnTo>
                  <a:lnTo>
                    <a:pt x="405066" y="2279840"/>
                  </a:lnTo>
                  <a:lnTo>
                    <a:pt x="407047" y="2268410"/>
                  </a:lnTo>
                  <a:lnTo>
                    <a:pt x="408901" y="2258250"/>
                  </a:lnTo>
                  <a:lnTo>
                    <a:pt x="410565" y="2246820"/>
                  </a:lnTo>
                  <a:lnTo>
                    <a:pt x="414667" y="2216340"/>
                  </a:lnTo>
                  <a:lnTo>
                    <a:pt x="415353" y="2212530"/>
                  </a:lnTo>
                  <a:lnTo>
                    <a:pt x="415353" y="2209990"/>
                  </a:lnTo>
                  <a:lnTo>
                    <a:pt x="416039" y="2207450"/>
                  </a:lnTo>
                  <a:lnTo>
                    <a:pt x="418096" y="2192210"/>
                  </a:lnTo>
                  <a:lnTo>
                    <a:pt x="418668" y="2185860"/>
                  </a:lnTo>
                  <a:lnTo>
                    <a:pt x="418782" y="2182050"/>
                  </a:lnTo>
                  <a:lnTo>
                    <a:pt x="430593" y="2180488"/>
                  </a:lnTo>
                  <a:lnTo>
                    <a:pt x="431126" y="2179510"/>
                  </a:lnTo>
                  <a:lnTo>
                    <a:pt x="431812" y="2179510"/>
                  </a:lnTo>
                  <a:lnTo>
                    <a:pt x="432574" y="2180221"/>
                  </a:lnTo>
                  <a:lnTo>
                    <a:pt x="437972" y="2179510"/>
                  </a:lnTo>
                  <a:lnTo>
                    <a:pt x="447573" y="2178240"/>
                  </a:lnTo>
                  <a:lnTo>
                    <a:pt x="459905" y="2175700"/>
                  </a:lnTo>
                  <a:lnTo>
                    <a:pt x="466077" y="2174430"/>
                  </a:lnTo>
                  <a:lnTo>
                    <a:pt x="466077" y="2178240"/>
                  </a:lnTo>
                  <a:lnTo>
                    <a:pt x="465251" y="2185797"/>
                  </a:lnTo>
                  <a:lnTo>
                    <a:pt x="464019" y="2193480"/>
                  </a:lnTo>
                  <a:lnTo>
                    <a:pt x="462800" y="2199830"/>
                  </a:lnTo>
                  <a:lnTo>
                    <a:pt x="461962" y="2204910"/>
                  </a:lnTo>
                  <a:lnTo>
                    <a:pt x="459905" y="2222690"/>
                  </a:lnTo>
                  <a:lnTo>
                    <a:pt x="459219" y="2227770"/>
                  </a:lnTo>
                  <a:lnTo>
                    <a:pt x="459219" y="2231580"/>
                  </a:lnTo>
                  <a:lnTo>
                    <a:pt x="458533" y="2235390"/>
                  </a:lnTo>
                  <a:lnTo>
                    <a:pt x="457619" y="2243010"/>
                  </a:lnTo>
                  <a:lnTo>
                    <a:pt x="456031" y="2258250"/>
                  </a:lnTo>
                  <a:lnTo>
                    <a:pt x="455117" y="2265870"/>
                  </a:lnTo>
                  <a:lnTo>
                    <a:pt x="453682" y="2276030"/>
                  </a:lnTo>
                  <a:lnTo>
                    <a:pt x="451065" y="2297620"/>
                  </a:lnTo>
                  <a:lnTo>
                    <a:pt x="449630" y="2307780"/>
                  </a:lnTo>
                  <a:lnTo>
                    <a:pt x="449630" y="2309050"/>
                  </a:lnTo>
                  <a:lnTo>
                    <a:pt x="451688" y="2309050"/>
                  </a:lnTo>
                  <a:lnTo>
                    <a:pt x="451688" y="2307780"/>
                  </a:lnTo>
                  <a:lnTo>
                    <a:pt x="453339" y="2295080"/>
                  </a:lnTo>
                  <a:lnTo>
                    <a:pt x="456895" y="2269680"/>
                  </a:lnTo>
                  <a:lnTo>
                    <a:pt x="458533" y="2256980"/>
                  </a:lnTo>
                  <a:lnTo>
                    <a:pt x="459155" y="2250630"/>
                  </a:lnTo>
                  <a:lnTo>
                    <a:pt x="460654" y="2237930"/>
                  </a:lnTo>
                  <a:lnTo>
                    <a:pt x="463334" y="2204910"/>
                  </a:lnTo>
                  <a:lnTo>
                    <a:pt x="464172" y="2199830"/>
                  </a:lnTo>
                  <a:lnTo>
                    <a:pt x="465391" y="2193480"/>
                  </a:lnTo>
                  <a:lnTo>
                    <a:pt x="466610" y="2185860"/>
                  </a:lnTo>
                  <a:lnTo>
                    <a:pt x="467448" y="2178240"/>
                  </a:lnTo>
                  <a:lnTo>
                    <a:pt x="467448" y="2174430"/>
                  </a:lnTo>
                  <a:lnTo>
                    <a:pt x="470192" y="2174430"/>
                  </a:lnTo>
                  <a:lnTo>
                    <a:pt x="473621" y="2173160"/>
                  </a:lnTo>
                  <a:lnTo>
                    <a:pt x="476364" y="2173160"/>
                  </a:lnTo>
                  <a:lnTo>
                    <a:pt x="476364" y="2174430"/>
                  </a:lnTo>
                  <a:lnTo>
                    <a:pt x="477050" y="2175700"/>
                  </a:lnTo>
                  <a:lnTo>
                    <a:pt x="477050" y="2178240"/>
                  </a:lnTo>
                  <a:lnTo>
                    <a:pt x="477735" y="2179510"/>
                  </a:lnTo>
                  <a:lnTo>
                    <a:pt x="477735" y="2207450"/>
                  </a:lnTo>
                  <a:lnTo>
                    <a:pt x="479780" y="2193480"/>
                  </a:lnTo>
                  <a:lnTo>
                    <a:pt x="479780" y="2189670"/>
                  </a:lnTo>
                  <a:lnTo>
                    <a:pt x="480466" y="2188400"/>
                  </a:lnTo>
                  <a:lnTo>
                    <a:pt x="480466" y="2182050"/>
                  </a:lnTo>
                  <a:lnTo>
                    <a:pt x="479780" y="2180780"/>
                  </a:lnTo>
                  <a:lnTo>
                    <a:pt x="479780" y="2178240"/>
                  </a:lnTo>
                  <a:lnTo>
                    <a:pt x="478421" y="2175700"/>
                  </a:lnTo>
                  <a:lnTo>
                    <a:pt x="478421" y="2173160"/>
                  </a:lnTo>
                  <a:lnTo>
                    <a:pt x="479094" y="2173160"/>
                  </a:lnTo>
                  <a:lnTo>
                    <a:pt x="479094" y="2171890"/>
                  </a:lnTo>
                  <a:lnTo>
                    <a:pt x="496824" y="2168080"/>
                  </a:lnTo>
                  <a:lnTo>
                    <a:pt x="530479" y="2160460"/>
                  </a:lnTo>
                  <a:lnTo>
                    <a:pt x="546265" y="2156650"/>
                  </a:lnTo>
                  <a:lnTo>
                    <a:pt x="546265" y="2166810"/>
                  </a:lnTo>
                  <a:lnTo>
                    <a:pt x="545579" y="2171890"/>
                  </a:lnTo>
                  <a:lnTo>
                    <a:pt x="545579" y="2179510"/>
                  </a:lnTo>
                  <a:lnTo>
                    <a:pt x="544906" y="2183320"/>
                  </a:lnTo>
                  <a:lnTo>
                    <a:pt x="545020" y="2236660"/>
                  </a:lnTo>
                  <a:lnTo>
                    <a:pt x="545465" y="2241740"/>
                  </a:lnTo>
                  <a:lnTo>
                    <a:pt x="545579" y="2249360"/>
                  </a:lnTo>
                  <a:lnTo>
                    <a:pt x="546950" y="2249360"/>
                  </a:lnTo>
                  <a:lnTo>
                    <a:pt x="547014" y="2244280"/>
                  </a:lnTo>
                  <a:lnTo>
                    <a:pt x="547128" y="2237930"/>
                  </a:lnTo>
                  <a:lnTo>
                    <a:pt x="547535" y="2222690"/>
                  </a:lnTo>
                  <a:lnTo>
                    <a:pt x="547636" y="2213800"/>
                  </a:lnTo>
                  <a:lnTo>
                    <a:pt x="548322" y="2209990"/>
                  </a:lnTo>
                  <a:lnTo>
                    <a:pt x="548322" y="2165540"/>
                  </a:lnTo>
                  <a:lnTo>
                    <a:pt x="547636" y="2160460"/>
                  </a:lnTo>
                  <a:lnTo>
                    <a:pt x="547636" y="2156650"/>
                  </a:lnTo>
                  <a:lnTo>
                    <a:pt x="553123" y="2155380"/>
                  </a:lnTo>
                  <a:lnTo>
                    <a:pt x="559295" y="2154110"/>
                  </a:lnTo>
                  <a:lnTo>
                    <a:pt x="564781" y="2151570"/>
                  </a:lnTo>
                  <a:lnTo>
                    <a:pt x="564680" y="2156650"/>
                  </a:lnTo>
                  <a:lnTo>
                    <a:pt x="564095" y="2164270"/>
                  </a:lnTo>
                  <a:lnTo>
                    <a:pt x="562800" y="2185860"/>
                  </a:lnTo>
                  <a:lnTo>
                    <a:pt x="562724" y="2193480"/>
                  </a:lnTo>
                  <a:lnTo>
                    <a:pt x="562038" y="2198560"/>
                  </a:lnTo>
                  <a:lnTo>
                    <a:pt x="562038" y="2208720"/>
                  </a:lnTo>
                  <a:lnTo>
                    <a:pt x="561352" y="2213800"/>
                  </a:lnTo>
                  <a:lnTo>
                    <a:pt x="561263" y="2221420"/>
                  </a:lnTo>
                  <a:lnTo>
                    <a:pt x="560984" y="2229040"/>
                  </a:lnTo>
                  <a:lnTo>
                    <a:pt x="560882" y="2232850"/>
                  </a:lnTo>
                  <a:lnTo>
                    <a:pt x="560412" y="2253170"/>
                  </a:lnTo>
                  <a:lnTo>
                    <a:pt x="559981" y="2265870"/>
                  </a:lnTo>
                  <a:lnTo>
                    <a:pt x="561352" y="2265870"/>
                  </a:lnTo>
                  <a:lnTo>
                    <a:pt x="563410" y="2234120"/>
                  </a:lnTo>
                  <a:lnTo>
                    <a:pt x="564095" y="2226500"/>
                  </a:lnTo>
                  <a:lnTo>
                    <a:pt x="564210" y="2217610"/>
                  </a:lnTo>
                  <a:lnTo>
                    <a:pt x="564781" y="2211260"/>
                  </a:lnTo>
                  <a:lnTo>
                    <a:pt x="565467" y="2207450"/>
                  </a:lnTo>
                  <a:lnTo>
                    <a:pt x="565467" y="2198560"/>
                  </a:lnTo>
                  <a:lnTo>
                    <a:pt x="566153" y="2194750"/>
                  </a:lnTo>
                  <a:lnTo>
                    <a:pt x="566178" y="2187130"/>
                  </a:lnTo>
                  <a:lnTo>
                    <a:pt x="566724" y="2168080"/>
                  </a:lnTo>
                  <a:lnTo>
                    <a:pt x="566839" y="2152840"/>
                  </a:lnTo>
                  <a:lnTo>
                    <a:pt x="572058" y="2151570"/>
                  </a:lnTo>
                  <a:lnTo>
                    <a:pt x="612749" y="2141499"/>
                  </a:lnTo>
                  <a:lnTo>
                    <a:pt x="613092" y="2141410"/>
                  </a:lnTo>
                  <a:lnTo>
                    <a:pt x="613511" y="2141283"/>
                  </a:lnTo>
                  <a:lnTo>
                    <a:pt x="614121" y="2140140"/>
                  </a:lnTo>
                  <a:lnTo>
                    <a:pt x="614578" y="2140978"/>
                  </a:lnTo>
                  <a:lnTo>
                    <a:pt x="617397" y="2140140"/>
                  </a:lnTo>
                  <a:lnTo>
                    <a:pt x="626008" y="2137600"/>
                  </a:lnTo>
                  <a:lnTo>
                    <a:pt x="630580" y="2136330"/>
                  </a:lnTo>
                  <a:lnTo>
                    <a:pt x="632637" y="2136330"/>
                  </a:lnTo>
                  <a:lnTo>
                    <a:pt x="633996" y="2133790"/>
                  </a:lnTo>
                  <a:close/>
                </a:path>
                <a:path w="3075940" h="2738120">
                  <a:moveTo>
                    <a:pt x="637425" y="2389060"/>
                  </a:moveTo>
                  <a:lnTo>
                    <a:pt x="636054" y="2387790"/>
                  </a:lnTo>
                  <a:lnTo>
                    <a:pt x="635368" y="2386520"/>
                  </a:lnTo>
                  <a:lnTo>
                    <a:pt x="632637" y="2386520"/>
                  </a:lnTo>
                  <a:lnTo>
                    <a:pt x="633996" y="2383980"/>
                  </a:lnTo>
                  <a:lnTo>
                    <a:pt x="622858" y="2390330"/>
                  </a:lnTo>
                  <a:lnTo>
                    <a:pt x="603415" y="2399220"/>
                  </a:lnTo>
                  <a:lnTo>
                    <a:pt x="576656" y="2409380"/>
                  </a:lnTo>
                  <a:lnTo>
                    <a:pt x="569988" y="2411679"/>
                  </a:lnTo>
                  <a:lnTo>
                    <a:pt x="570255" y="2413190"/>
                  </a:lnTo>
                  <a:lnTo>
                    <a:pt x="570255" y="2414460"/>
                  </a:lnTo>
                  <a:lnTo>
                    <a:pt x="568198" y="2414460"/>
                  </a:lnTo>
                  <a:lnTo>
                    <a:pt x="568198" y="2413190"/>
                  </a:lnTo>
                  <a:lnTo>
                    <a:pt x="567982" y="2412377"/>
                  </a:lnTo>
                  <a:lnTo>
                    <a:pt x="543534" y="2420810"/>
                  </a:lnTo>
                  <a:lnTo>
                    <a:pt x="543534" y="2419540"/>
                  </a:lnTo>
                  <a:lnTo>
                    <a:pt x="542848" y="2417000"/>
                  </a:lnTo>
                  <a:lnTo>
                    <a:pt x="542848" y="2415730"/>
                  </a:lnTo>
                  <a:lnTo>
                    <a:pt x="542239" y="2412377"/>
                  </a:lnTo>
                  <a:lnTo>
                    <a:pt x="542163" y="2399220"/>
                  </a:lnTo>
                  <a:lnTo>
                    <a:pt x="541477" y="2396680"/>
                  </a:lnTo>
                  <a:lnTo>
                    <a:pt x="541477" y="2391600"/>
                  </a:lnTo>
                  <a:lnTo>
                    <a:pt x="540791" y="2386520"/>
                  </a:lnTo>
                  <a:lnTo>
                    <a:pt x="540105" y="2382710"/>
                  </a:lnTo>
                  <a:lnTo>
                    <a:pt x="539419" y="2382710"/>
                  </a:lnTo>
                  <a:lnTo>
                    <a:pt x="539419" y="2381440"/>
                  </a:lnTo>
                  <a:lnTo>
                    <a:pt x="538048" y="2381440"/>
                  </a:lnTo>
                  <a:lnTo>
                    <a:pt x="538048" y="2382710"/>
                  </a:lnTo>
                  <a:lnTo>
                    <a:pt x="538734" y="2386520"/>
                  </a:lnTo>
                  <a:lnTo>
                    <a:pt x="538734" y="2413190"/>
                  </a:lnTo>
                  <a:lnTo>
                    <a:pt x="540105" y="2418270"/>
                  </a:lnTo>
                  <a:lnTo>
                    <a:pt x="540105" y="2420810"/>
                  </a:lnTo>
                  <a:lnTo>
                    <a:pt x="540791" y="2422080"/>
                  </a:lnTo>
                  <a:lnTo>
                    <a:pt x="500595" y="2433510"/>
                  </a:lnTo>
                  <a:lnTo>
                    <a:pt x="471538" y="2439860"/>
                  </a:lnTo>
                  <a:lnTo>
                    <a:pt x="456996" y="2443670"/>
                  </a:lnTo>
                  <a:lnTo>
                    <a:pt x="427012" y="2448750"/>
                  </a:lnTo>
                  <a:lnTo>
                    <a:pt x="425640" y="2443670"/>
                  </a:lnTo>
                  <a:lnTo>
                    <a:pt x="425640" y="2436050"/>
                  </a:lnTo>
                  <a:lnTo>
                    <a:pt x="426326" y="2430970"/>
                  </a:lnTo>
                  <a:lnTo>
                    <a:pt x="427012" y="2427160"/>
                  </a:lnTo>
                  <a:lnTo>
                    <a:pt x="427012" y="2423350"/>
                  </a:lnTo>
                  <a:lnTo>
                    <a:pt x="427697" y="2420810"/>
                  </a:lnTo>
                  <a:lnTo>
                    <a:pt x="427697" y="2413190"/>
                  </a:lnTo>
                  <a:lnTo>
                    <a:pt x="428383" y="2410650"/>
                  </a:lnTo>
                  <a:lnTo>
                    <a:pt x="428383" y="2406840"/>
                  </a:lnTo>
                  <a:lnTo>
                    <a:pt x="429069" y="2404300"/>
                  </a:lnTo>
                  <a:lnTo>
                    <a:pt x="429069" y="2401760"/>
                  </a:lnTo>
                  <a:lnTo>
                    <a:pt x="427697" y="2401760"/>
                  </a:lnTo>
                  <a:lnTo>
                    <a:pt x="427697" y="2403030"/>
                  </a:lnTo>
                  <a:lnTo>
                    <a:pt x="427012" y="2403030"/>
                  </a:lnTo>
                  <a:lnTo>
                    <a:pt x="426326" y="2405570"/>
                  </a:lnTo>
                  <a:lnTo>
                    <a:pt x="426326" y="2409380"/>
                  </a:lnTo>
                  <a:lnTo>
                    <a:pt x="425640" y="2410650"/>
                  </a:lnTo>
                  <a:lnTo>
                    <a:pt x="425640" y="2413190"/>
                  </a:lnTo>
                  <a:lnTo>
                    <a:pt x="424954" y="2414460"/>
                  </a:lnTo>
                  <a:lnTo>
                    <a:pt x="424954" y="2418270"/>
                  </a:lnTo>
                  <a:lnTo>
                    <a:pt x="424268" y="2420810"/>
                  </a:lnTo>
                  <a:lnTo>
                    <a:pt x="424268" y="2423350"/>
                  </a:lnTo>
                  <a:lnTo>
                    <a:pt x="422897" y="2430970"/>
                  </a:lnTo>
                  <a:lnTo>
                    <a:pt x="422897" y="2443670"/>
                  </a:lnTo>
                  <a:lnTo>
                    <a:pt x="424268" y="2448750"/>
                  </a:lnTo>
                  <a:lnTo>
                    <a:pt x="406552" y="2450020"/>
                  </a:lnTo>
                  <a:lnTo>
                    <a:pt x="388454" y="2452560"/>
                  </a:lnTo>
                  <a:lnTo>
                    <a:pt x="370103" y="2453830"/>
                  </a:lnTo>
                  <a:lnTo>
                    <a:pt x="351612" y="2453830"/>
                  </a:lnTo>
                  <a:lnTo>
                    <a:pt x="352298" y="2451290"/>
                  </a:lnTo>
                  <a:lnTo>
                    <a:pt x="352298" y="2448750"/>
                  </a:lnTo>
                  <a:lnTo>
                    <a:pt x="352983" y="2446210"/>
                  </a:lnTo>
                  <a:lnTo>
                    <a:pt x="353669" y="2442400"/>
                  </a:lnTo>
                  <a:lnTo>
                    <a:pt x="353669" y="2439860"/>
                  </a:lnTo>
                  <a:lnTo>
                    <a:pt x="354355" y="2436050"/>
                  </a:lnTo>
                  <a:lnTo>
                    <a:pt x="354355" y="2434780"/>
                  </a:lnTo>
                  <a:lnTo>
                    <a:pt x="355041" y="2432240"/>
                  </a:lnTo>
                  <a:lnTo>
                    <a:pt x="355041" y="2427160"/>
                  </a:lnTo>
                  <a:lnTo>
                    <a:pt x="355727" y="2424620"/>
                  </a:lnTo>
                  <a:lnTo>
                    <a:pt x="355841" y="2419540"/>
                  </a:lnTo>
                  <a:lnTo>
                    <a:pt x="356298" y="2414460"/>
                  </a:lnTo>
                  <a:lnTo>
                    <a:pt x="356412" y="2409380"/>
                  </a:lnTo>
                  <a:lnTo>
                    <a:pt x="354355" y="2409380"/>
                  </a:lnTo>
                  <a:lnTo>
                    <a:pt x="354355" y="2414460"/>
                  </a:lnTo>
                  <a:lnTo>
                    <a:pt x="352983" y="2422080"/>
                  </a:lnTo>
                  <a:lnTo>
                    <a:pt x="352298" y="2424620"/>
                  </a:lnTo>
                  <a:lnTo>
                    <a:pt x="352298" y="2427160"/>
                  </a:lnTo>
                  <a:lnTo>
                    <a:pt x="351612" y="2429700"/>
                  </a:lnTo>
                  <a:lnTo>
                    <a:pt x="351612" y="2432240"/>
                  </a:lnTo>
                  <a:lnTo>
                    <a:pt x="350926" y="2434780"/>
                  </a:lnTo>
                  <a:lnTo>
                    <a:pt x="350926" y="2441130"/>
                  </a:lnTo>
                  <a:lnTo>
                    <a:pt x="350240" y="2443670"/>
                  </a:lnTo>
                  <a:lnTo>
                    <a:pt x="350240" y="2450020"/>
                  </a:lnTo>
                  <a:lnTo>
                    <a:pt x="349554" y="2452560"/>
                  </a:lnTo>
                  <a:lnTo>
                    <a:pt x="349554" y="2456370"/>
                  </a:lnTo>
                  <a:lnTo>
                    <a:pt x="332422" y="2456370"/>
                  </a:lnTo>
                  <a:lnTo>
                    <a:pt x="333794" y="2450020"/>
                  </a:lnTo>
                  <a:lnTo>
                    <a:pt x="334479" y="2443670"/>
                  </a:lnTo>
                  <a:lnTo>
                    <a:pt x="335851" y="2437320"/>
                  </a:lnTo>
                  <a:lnTo>
                    <a:pt x="337908" y="2424620"/>
                  </a:lnTo>
                  <a:lnTo>
                    <a:pt x="337908" y="2423350"/>
                  </a:lnTo>
                  <a:lnTo>
                    <a:pt x="338594" y="2422080"/>
                  </a:lnTo>
                  <a:lnTo>
                    <a:pt x="338594" y="2419540"/>
                  </a:lnTo>
                  <a:lnTo>
                    <a:pt x="339280" y="2417000"/>
                  </a:lnTo>
                  <a:lnTo>
                    <a:pt x="339280" y="2414460"/>
                  </a:lnTo>
                  <a:lnTo>
                    <a:pt x="341337" y="2405570"/>
                  </a:lnTo>
                  <a:lnTo>
                    <a:pt x="341337" y="2400490"/>
                  </a:lnTo>
                  <a:lnTo>
                    <a:pt x="342023" y="2399220"/>
                  </a:lnTo>
                  <a:lnTo>
                    <a:pt x="342023" y="2389060"/>
                  </a:lnTo>
                  <a:lnTo>
                    <a:pt x="340652" y="2389060"/>
                  </a:lnTo>
                  <a:lnTo>
                    <a:pt x="340652" y="2391600"/>
                  </a:lnTo>
                  <a:lnTo>
                    <a:pt x="339966" y="2397950"/>
                  </a:lnTo>
                  <a:lnTo>
                    <a:pt x="339966" y="2399220"/>
                  </a:lnTo>
                  <a:lnTo>
                    <a:pt x="339280" y="2400490"/>
                  </a:lnTo>
                  <a:lnTo>
                    <a:pt x="339280" y="2405570"/>
                  </a:lnTo>
                  <a:lnTo>
                    <a:pt x="338594" y="2408110"/>
                  </a:lnTo>
                  <a:lnTo>
                    <a:pt x="337223" y="2414460"/>
                  </a:lnTo>
                  <a:lnTo>
                    <a:pt x="332422" y="2441130"/>
                  </a:lnTo>
                  <a:lnTo>
                    <a:pt x="331736" y="2447480"/>
                  </a:lnTo>
                  <a:lnTo>
                    <a:pt x="330365" y="2455100"/>
                  </a:lnTo>
                  <a:lnTo>
                    <a:pt x="330365" y="2456370"/>
                  </a:lnTo>
                  <a:lnTo>
                    <a:pt x="328307" y="2456370"/>
                  </a:lnTo>
                  <a:lnTo>
                    <a:pt x="311759" y="2455100"/>
                  </a:lnTo>
                  <a:lnTo>
                    <a:pt x="295071" y="2455100"/>
                  </a:lnTo>
                  <a:lnTo>
                    <a:pt x="278384" y="2453830"/>
                  </a:lnTo>
                  <a:lnTo>
                    <a:pt x="261823" y="2451290"/>
                  </a:lnTo>
                  <a:lnTo>
                    <a:pt x="246532" y="2450020"/>
                  </a:lnTo>
                  <a:lnTo>
                    <a:pt x="202196" y="2442400"/>
                  </a:lnTo>
                  <a:lnTo>
                    <a:pt x="202882" y="2438590"/>
                  </a:lnTo>
                  <a:lnTo>
                    <a:pt x="202882" y="2434780"/>
                  </a:lnTo>
                  <a:lnTo>
                    <a:pt x="204254" y="2427160"/>
                  </a:lnTo>
                  <a:lnTo>
                    <a:pt x="204254" y="2424620"/>
                  </a:lnTo>
                  <a:lnTo>
                    <a:pt x="204939" y="2422080"/>
                  </a:lnTo>
                  <a:lnTo>
                    <a:pt x="204939" y="2419540"/>
                  </a:lnTo>
                  <a:lnTo>
                    <a:pt x="205625" y="2417000"/>
                  </a:lnTo>
                  <a:lnTo>
                    <a:pt x="205625" y="2414460"/>
                  </a:lnTo>
                  <a:lnTo>
                    <a:pt x="206184" y="2412377"/>
                  </a:lnTo>
                  <a:lnTo>
                    <a:pt x="206311" y="2408110"/>
                  </a:lnTo>
                  <a:lnTo>
                    <a:pt x="206997" y="2406840"/>
                  </a:lnTo>
                  <a:lnTo>
                    <a:pt x="206997" y="2405570"/>
                  </a:lnTo>
                  <a:lnTo>
                    <a:pt x="207683" y="2405570"/>
                  </a:lnTo>
                  <a:lnTo>
                    <a:pt x="207683" y="2403030"/>
                  </a:lnTo>
                  <a:lnTo>
                    <a:pt x="208368" y="2403030"/>
                  </a:lnTo>
                  <a:lnTo>
                    <a:pt x="208368" y="2400490"/>
                  </a:lnTo>
                  <a:lnTo>
                    <a:pt x="206997" y="2400490"/>
                  </a:lnTo>
                  <a:lnTo>
                    <a:pt x="206997" y="2401760"/>
                  </a:lnTo>
                  <a:lnTo>
                    <a:pt x="206311" y="2404300"/>
                  </a:lnTo>
                  <a:lnTo>
                    <a:pt x="204939" y="2406840"/>
                  </a:lnTo>
                  <a:lnTo>
                    <a:pt x="204939" y="2409380"/>
                  </a:lnTo>
                  <a:lnTo>
                    <a:pt x="203568" y="2411920"/>
                  </a:lnTo>
                  <a:lnTo>
                    <a:pt x="202882" y="2414460"/>
                  </a:lnTo>
                  <a:lnTo>
                    <a:pt x="202882" y="2417000"/>
                  </a:lnTo>
                  <a:lnTo>
                    <a:pt x="202196" y="2418270"/>
                  </a:lnTo>
                  <a:lnTo>
                    <a:pt x="202196" y="2423350"/>
                  </a:lnTo>
                  <a:lnTo>
                    <a:pt x="201510" y="2425890"/>
                  </a:lnTo>
                  <a:lnTo>
                    <a:pt x="201510" y="2429700"/>
                  </a:lnTo>
                  <a:lnTo>
                    <a:pt x="200850" y="2433345"/>
                  </a:lnTo>
                  <a:lnTo>
                    <a:pt x="200825" y="2442400"/>
                  </a:lnTo>
                  <a:lnTo>
                    <a:pt x="181724" y="2439860"/>
                  </a:lnTo>
                  <a:lnTo>
                    <a:pt x="163131" y="2434780"/>
                  </a:lnTo>
                  <a:lnTo>
                    <a:pt x="159016" y="2433828"/>
                  </a:lnTo>
                  <a:lnTo>
                    <a:pt x="159016" y="2434780"/>
                  </a:lnTo>
                  <a:lnTo>
                    <a:pt x="158330" y="2434780"/>
                  </a:lnTo>
                  <a:lnTo>
                    <a:pt x="156959" y="2433510"/>
                  </a:lnTo>
                  <a:lnTo>
                    <a:pt x="156908" y="2433345"/>
                  </a:lnTo>
                  <a:lnTo>
                    <a:pt x="135674" y="2428430"/>
                  </a:lnTo>
                  <a:lnTo>
                    <a:pt x="110007" y="2422080"/>
                  </a:lnTo>
                  <a:lnTo>
                    <a:pt x="86410" y="2414460"/>
                  </a:lnTo>
                  <a:lnTo>
                    <a:pt x="65112" y="2408110"/>
                  </a:lnTo>
                  <a:lnTo>
                    <a:pt x="65798" y="2408110"/>
                  </a:lnTo>
                  <a:lnTo>
                    <a:pt x="65798" y="2386520"/>
                  </a:lnTo>
                  <a:lnTo>
                    <a:pt x="64427" y="2385250"/>
                  </a:lnTo>
                  <a:lnTo>
                    <a:pt x="63055" y="2385250"/>
                  </a:lnTo>
                  <a:lnTo>
                    <a:pt x="63055" y="2386520"/>
                  </a:lnTo>
                  <a:lnTo>
                    <a:pt x="61683" y="2387790"/>
                  </a:lnTo>
                  <a:lnTo>
                    <a:pt x="63055" y="2387790"/>
                  </a:lnTo>
                  <a:lnTo>
                    <a:pt x="63055" y="2406840"/>
                  </a:lnTo>
                  <a:lnTo>
                    <a:pt x="63741" y="2408110"/>
                  </a:lnTo>
                  <a:lnTo>
                    <a:pt x="24244" y="2394140"/>
                  </a:lnTo>
                  <a:lnTo>
                    <a:pt x="3429" y="2383980"/>
                  </a:lnTo>
                  <a:lnTo>
                    <a:pt x="1371" y="2383980"/>
                  </a:lnTo>
                  <a:lnTo>
                    <a:pt x="0" y="2386520"/>
                  </a:lnTo>
                  <a:lnTo>
                    <a:pt x="0" y="2389060"/>
                  </a:lnTo>
                  <a:lnTo>
                    <a:pt x="1371" y="2389060"/>
                  </a:lnTo>
                  <a:lnTo>
                    <a:pt x="18415" y="2397950"/>
                  </a:lnTo>
                  <a:lnTo>
                    <a:pt x="101320" y="2429700"/>
                  </a:lnTo>
                  <a:lnTo>
                    <a:pt x="160388" y="2446210"/>
                  </a:lnTo>
                  <a:lnTo>
                    <a:pt x="234124" y="2461450"/>
                  </a:lnTo>
                  <a:lnTo>
                    <a:pt x="293700" y="2467800"/>
                  </a:lnTo>
                  <a:lnTo>
                    <a:pt x="310667" y="2467800"/>
                  </a:lnTo>
                  <a:lnTo>
                    <a:pt x="327621" y="2469070"/>
                  </a:lnTo>
                  <a:lnTo>
                    <a:pt x="369430" y="2467800"/>
                  </a:lnTo>
                  <a:lnTo>
                    <a:pt x="410133" y="2463990"/>
                  </a:lnTo>
                  <a:lnTo>
                    <a:pt x="449173" y="2456370"/>
                  </a:lnTo>
                  <a:lnTo>
                    <a:pt x="461429" y="2453830"/>
                  </a:lnTo>
                  <a:lnTo>
                    <a:pt x="485952" y="2448750"/>
                  </a:lnTo>
                  <a:lnTo>
                    <a:pt x="540816" y="2433510"/>
                  </a:lnTo>
                  <a:lnTo>
                    <a:pt x="575259" y="2420810"/>
                  </a:lnTo>
                  <a:lnTo>
                    <a:pt x="585597" y="2417000"/>
                  </a:lnTo>
                  <a:lnTo>
                    <a:pt x="591477" y="2414460"/>
                  </a:lnTo>
                  <a:lnTo>
                    <a:pt x="617905" y="2403030"/>
                  </a:lnTo>
                  <a:lnTo>
                    <a:pt x="635368" y="2392870"/>
                  </a:lnTo>
                  <a:lnTo>
                    <a:pt x="636739" y="2391600"/>
                  </a:lnTo>
                  <a:lnTo>
                    <a:pt x="637425" y="2389060"/>
                  </a:lnTo>
                  <a:close/>
                </a:path>
                <a:path w="3075940" h="2738120">
                  <a:moveTo>
                    <a:pt x="640168" y="2033117"/>
                  </a:moveTo>
                  <a:lnTo>
                    <a:pt x="606907" y="1998827"/>
                  </a:lnTo>
                  <a:lnTo>
                    <a:pt x="580021" y="1956917"/>
                  </a:lnTo>
                  <a:lnTo>
                    <a:pt x="558025" y="1911197"/>
                  </a:lnTo>
                  <a:lnTo>
                    <a:pt x="540791" y="1859127"/>
                  </a:lnTo>
                  <a:lnTo>
                    <a:pt x="529704" y="1810867"/>
                  </a:lnTo>
                  <a:lnTo>
                    <a:pt x="522020" y="1761337"/>
                  </a:lnTo>
                  <a:lnTo>
                    <a:pt x="517563" y="1710537"/>
                  </a:lnTo>
                  <a:lnTo>
                    <a:pt x="516318" y="1666087"/>
                  </a:lnTo>
                  <a:lnTo>
                    <a:pt x="516229" y="1636877"/>
                  </a:lnTo>
                  <a:lnTo>
                    <a:pt x="516445" y="1626717"/>
                  </a:lnTo>
                  <a:lnTo>
                    <a:pt x="516801" y="1617827"/>
                  </a:lnTo>
                  <a:lnTo>
                    <a:pt x="517486" y="1617827"/>
                  </a:lnTo>
                  <a:lnTo>
                    <a:pt x="517486" y="1614017"/>
                  </a:lnTo>
                  <a:lnTo>
                    <a:pt x="518172" y="1610207"/>
                  </a:lnTo>
                  <a:lnTo>
                    <a:pt x="518172" y="1587347"/>
                  </a:lnTo>
                  <a:lnTo>
                    <a:pt x="518858" y="1582267"/>
                  </a:lnTo>
                  <a:lnTo>
                    <a:pt x="522808" y="1540357"/>
                  </a:lnTo>
                  <a:lnTo>
                    <a:pt x="524332" y="1527657"/>
                  </a:lnTo>
                  <a:lnTo>
                    <a:pt x="526999" y="1572107"/>
                  </a:lnTo>
                  <a:lnTo>
                    <a:pt x="527075" y="1574647"/>
                  </a:lnTo>
                  <a:lnTo>
                    <a:pt x="528447" y="1574647"/>
                  </a:lnTo>
                  <a:lnTo>
                    <a:pt x="528383" y="1561947"/>
                  </a:lnTo>
                  <a:lnTo>
                    <a:pt x="528193" y="1553057"/>
                  </a:lnTo>
                  <a:lnTo>
                    <a:pt x="528078" y="1550517"/>
                  </a:lnTo>
                  <a:lnTo>
                    <a:pt x="527850" y="1546707"/>
                  </a:lnTo>
                  <a:lnTo>
                    <a:pt x="527761" y="1539087"/>
                  </a:lnTo>
                  <a:lnTo>
                    <a:pt x="527075" y="1535277"/>
                  </a:lnTo>
                  <a:lnTo>
                    <a:pt x="527075" y="1532737"/>
                  </a:lnTo>
                  <a:lnTo>
                    <a:pt x="526389" y="1528927"/>
                  </a:lnTo>
                  <a:lnTo>
                    <a:pt x="526389" y="1527657"/>
                  </a:lnTo>
                  <a:lnTo>
                    <a:pt x="526389" y="1522577"/>
                  </a:lnTo>
                  <a:lnTo>
                    <a:pt x="525703" y="1520037"/>
                  </a:lnTo>
                  <a:lnTo>
                    <a:pt x="525703" y="1516227"/>
                  </a:lnTo>
                  <a:lnTo>
                    <a:pt x="526389" y="1509877"/>
                  </a:lnTo>
                  <a:lnTo>
                    <a:pt x="527761" y="1503527"/>
                  </a:lnTo>
                  <a:lnTo>
                    <a:pt x="528447" y="1497177"/>
                  </a:lnTo>
                  <a:lnTo>
                    <a:pt x="529590" y="1490827"/>
                  </a:lnTo>
                  <a:lnTo>
                    <a:pt x="532117" y="1478127"/>
                  </a:lnTo>
                  <a:lnTo>
                    <a:pt x="533247" y="1471777"/>
                  </a:lnTo>
                  <a:lnTo>
                    <a:pt x="533247" y="1478127"/>
                  </a:lnTo>
                  <a:lnTo>
                    <a:pt x="535990" y="1494637"/>
                  </a:lnTo>
                  <a:lnTo>
                    <a:pt x="535990" y="1497177"/>
                  </a:lnTo>
                  <a:lnTo>
                    <a:pt x="536676" y="1500987"/>
                  </a:lnTo>
                  <a:lnTo>
                    <a:pt x="536676" y="1506067"/>
                  </a:lnTo>
                  <a:lnTo>
                    <a:pt x="538734" y="1520037"/>
                  </a:lnTo>
                  <a:lnTo>
                    <a:pt x="538835" y="1526387"/>
                  </a:lnTo>
                  <a:lnTo>
                    <a:pt x="539356" y="1532737"/>
                  </a:lnTo>
                  <a:lnTo>
                    <a:pt x="540854" y="1546707"/>
                  </a:lnTo>
                  <a:lnTo>
                    <a:pt x="541477" y="1554327"/>
                  </a:lnTo>
                  <a:lnTo>
                    <a:pt x="542848" y="1554327"/>
                  </a:lnTo>
                  <a:lnTo>
                    <a:pt x="540867" y="1521307"/>
                  </a:lnTo>
                  <a:lnTo>
                    <a:pt x="540791" y="1516227"/>
                  </a:lnTo>
                  <a:lnTo>
                    <a:pt x="540105" y="1512417"/>
                  </a:lnTo>
                  <a:lnTo>
                    <a:pt x="538734" y="1503527"/>
                  </a:lnTo>
                  <a:lnTo>
                    <a:pt x="538734" y="1500987"/>
                  </a:lnTo>
                  <a:lnTo>
                    <a:pt x="538048" y="1497177"/>
                  </a:lnTo>
                  <a:lnTo>
                    <a:pt x="538048" y="1494637"/>
                  </a:lnTo>
                  <a:lnTo>
                    <a:pt x="534619" y="1478127"/>
                  </a:lnTo>
                  <a:lnTo>
                    <a:pt x="534619" y="1471777"/>
                  </a:lnTo>
                  <a:lnTo>
                    <a:pt x="534619" y="1470507"/>
                  </a:lnTo>
                  <a:lnTo>
                    <a:pt x="533247" y="1470507"/>
                  </a:lnTo>
                  <a:lnTo>
                    <a:pt x="537083" y="1452727"/>
                  </a:lnTo>
                  <a:lnTo>
                    <a:pt x="541299" y="1436217"/>
                  </a:lnTo>
                  <a:lnTo>
                    <a:pt x="545782" y="1418437"/>
                  </a:lnTo>
                  <a:lnTo>
                    <a:pt x="550379" y="1401927"/>
                  </a:lnTo>
                  <a:lnTo>
                    <a:pt x="551180" y="1409547"/>
                  </a:lnTo>
                  <a:lnTo>
                    <a:pt x="551586" y="1415897"/>
                  </a:lnTo>
                  <a:lnTo>
                    <a:pt x="551713" y="1422247"/>
                  </a:lnTo>
                  <a:lnTo>
                    <a:pt x="551751" y="1441297"/>
                  </a:lnTo>
                  <a:lnTo>
                    <a:pt x="551065" y="1447647"/>
                  </a:lnTo>
                  <a:lnTo>
                    <a:pt x="551065" y="1465427"/>
                  </a:lnTo>
                  <a:lnTo>
                    <a:pt x="550379" y="1471777"/>
                  </a:lnTo>
                  <a:lnTo>
                    <a:pt x="550379" y="1499717"/>
                  </a:lnTo>
                  <a:lnTo>
                    <a:pt x="551751" y="1499717"/>
                  </a:lnTo>
                  <a:lnTo>
                    <a:pt x="551751" y="1485747"/>
                  </a:lnTo>
                  <a:lnTo>
                    <a:pt x="552437" y="1479397"/>
                  </a:lnTo>
                  <a:lnTo>
                    <a:pt x="552564" y="1470507"/>
                  </a:lnTo>
                  <a:lnTo>
                    <a:pt x="553681" y="1459077"/>
                  </a:lnTo>
                  <a:lnTo>
                    <a:pt x="553808" y="1450187"/>
                  </a:lnTo>
                  <a:lnTo>
                    <a:pt x="554494" y="1447647"/>
                  </a:lnTo>
                  <a:lnTo>
                    <a:pt x="554405" y="1426057"/>
                  </a:lnTo>
                  <a:lnTo>
                    <a:pt x="554304" y="1422247"/>
                  </a:lnTo>
                  <a:lnTo>
                    <a:pt x="553986" y="1415897"/>
                  </a:lnTo>
                  <a:lnTo>
                    <a:pt x="553339" y="1408277"/>
                  </a:lnTo>
                  <a:lnTo>
                    <a:pt x="552437" y="1401927"/>
                  </a:lnTo>
                  <a:lnTo>
                    <a:pt x="552437" y="1400657"/>
                  </a:lnTo>
                  <a:lnTo>
                    <a:pt x="551065" y="1400657"/>
                  </a:lnTo>
                  <a:lnTo>
                    <a:pt x="563270" y="1365097"/>
                  </a:lnTo>
                  <a:lnTo>
                    <a:pt x="577202" y="1330807"/>
                  </a:lnTo>
                  <a:lnTo>
                    <a:pt x="592797" y="1299057"/>
                  </a:lnTo>
                  <a:lnTo>
                    <a:pt x="610019" y="1268577"/>
                  </a:lnTo>
                  <a:lnTo>
                    <a:pt x="610704" y="1267307"/>
                  </a:lnTo>
                  <a:lnTo>
                    <a:pt x="610704" y="1266037"/>
                  </a:lnTo>
                  <a:lnTo>
                    <a:pt x="607961" y="1264767"/>
                  </a:lnTo>
                  <a:lnTo>
                    <a:pt x="605904" y="1264767"/>
                  </a:lnTo>
                  <a:lnTo>
                    <a:pt x="605218" y="1266037"/>
                  </a:lnTo>
                  <a:lnTo>
                    <a:pt x="581952" y="1304137"/>
                  </a:lnTo>
                  <a:lnTo>
                    <a:pt x="561543" y="1347317"/>
                  </a:lnTo>
                  <a:lnTo>
                    <a:pt x="544068" y="1394307"/>
                  </a:lnTo>
                  <a:lnTo>
                    <a:pt x="529590" y="1443837"/>
                  </a:lnTo>
                  <a:lnTo>
                    <a:pt x="518172" y="1494637"/>
                  </a:lnTo>
                  <a:lnTo>
                    <a:pt x="511568" y="1535277"/>
                  </a:lnTo>
                  <a:lnTo>
                    <a:pt x="506514" y="1575917"/>
                  </a:lnTo>
                  <a:lnTo>
                    <a:pt x="503428" y="1616557"/>
                  </a:lnTo>
                  <a:lnTo>
                    <a:pt x="502475" y="1652117"/>
                  </a:lnTo>
                  <a:lnTo>
                    <a:pt x="502589" y="1666087"/>
                  </a:lnTo>
                  <a:lnTo>
                    <a:pt x="506514" y="1741017"/>
                  </a:lnTo>
                  <a:lnTo>
                    <a:pt x="511657" y="1781657"/>
                  </a:lnTo>
                  <a:lnTo>
                    <a:pt x="518858" y="1821027"/>
                  </a:lnTo>
                  <a:lnTo>
                    <a:pt x="532853" y="1874367"/>
                  </a:lnTo>
                  <a:lnTo>
                    <a:pt x="551014" y="1922627"/>
                  </a:lnTo>
                  <a:lnTo>
                    <a:pt x="573430" y="1967077"/>
                  </a:lnTo>
                  <a:lnTo>
                    <a:pt x="600163" y="2005177"/>
                  </a:lnTo>
                  <a:lnTo>
                    <a:pt x="631266" y="2036927"/>
                  </a:lnTo>
                  <a:lnTo>
                    <a:pt x="632637" y="2038197"/>
                  </a:lnTo>
                  <a:lnTo>
                    <a:pt x="635368" y="2038197"/>
                  </a:lnTo>
                  <a:lnTo>
                    <a:pt x="636739" y="2036927"/>
                  </a:lnTo>
                  <a:lnTo>
                    <a:pt x="640168" y="2035657"/>
                  </a:lnTo>
                  <a:lnTo>
                    <a:pt x="640168" y="2033117"/>
                  </a:lnTo>
                  <a:close/>
                </a:path>
                <a:path w="3075940" h="2738120">
                  <a:moveTo>
                    <a:pt x="2122703" y="261289"/>
                  </a:moveTo>
                  <a:lnTo>
                    <a:pt x="2122017" y="261289"/>
                  </a:lnTo>
                  <a:lnTo>
                    <a:pt x="2122017" y="248589"/>
                  </a:lnTo>
                  <a:lnTo>
                    <a:pt x="2121331" y="248589"/>
                  </a:lnTo>
                  <a:lnTo>
                    <a:pt x="2121331" y="235889"/>
                  </a:lnTo>
                  <a:lnTo>
                    <a:pt x="2119274" y="235889"/>
                  </a:lnTo>
                  <a:lnTo>
                    <a:pt x="2119274" y="273989"/>
                  </a:lnTo>
                  <a:lnTo>
                    <a:pt x="2119960" y="273989"/>
                  </a:lnTo>
                  <a:lnTo>
                    <a:pt x="2119960" y="299389"/>
                  </a:lnTo>
                  <a:lnTo>
                    <a:pt x="2120646" y="312089"/>
                  </a:lnTo>
                  <a:lnTo>
                    <a:pt x="2122703" y="312089"/>
                  </a:lnTo>
                  <a:lnTo>
                    <a:pt x="2122703" y="261289"/>
                  </a:lnTo>
                  <a:close/>
                </a:path>
                <a:path w="3075940" h="2738120">
                  <a:moveTo>
                    <a:pt x="2125446" y="172389"/>
                  </a:moveTo>
                  <a:lnTo>
                    <a:pt x="2123389" y="172389"/>
                  </a:lnTo>
                  <a:lnTo>
                    <a:pt x="2122703" y="185089"/>
                  </a:lnTo>
                  <a:lnTo>
                    <a:pt x="2122703" y="223189"/>
                  </a:lnTo>
                  <a:lnTo>
                    <a:pt x="2124760" y="223189"/>
                  </a:lnTo>
                  <a:lnTo>
                    <a:pt x="2125446" y="210489"/>
                  </a:lnTo>
                  <a:lnTo>
                    <a:pt x="2125446" y="172389"/>
                  </a:lnTo>
                  <a:close/>
                </a:path>
                <a:path w="3075940" h="2738120">
                  <a:moveTo>
                    <a:pt x="2127504" y="248589"/>
                  </a:moveTo>
                  <a:lnTo>
                    <a:pt x="2126818" y="248589"/>
                  </a:lnTo>
                  <a:lnTo>
                    <a:pt x="2126818" y="235889"/>
                  </a:lnTo>
                  <a:lnTo>
                    <a:pt x="2126132" y="235889"/>
                  </a:lnTo>
                  <a:lnTo>
                    <a:pt x="2126132" y="248589"/>
                  </a:lnTo>
                  <a:lnTo>
                    <a:pt x="2125446" y="261289"/>
                  </a:lnTo>
                  <a:lnTo>
                    <a:pt x="2125446" y="286689"/>
                  </a:lnTo>
                  <a:lnTo>
                    <a:pt x="2126818" y="286689"/>
                  </a:lnTo>
                  <a:lnTo>
                    <a:pt x="2127504" y="273989"/>
                  </a:lnTo>
                  <a:lnTo>
                    <a:pt x="2127504" y="248589"/>
                  </a:lnTo>
                  <a:close/>
                </a:path>
                <a:path w="3075940" h="2738120">
                  <a:moveTo>
                    <a:pt x="2128875" y="515289"/>
                  </a:moveTo>
                  <a:lnTo>
                    <a:pt x="2128189" y="502589"/>
                  </a:lnTo>
                  <a:lnTo>
                    <a:pt x="2128189" y="489889"/>
                  </a:lnTo>
                  <a:lnTo>
                    <a:pt x="2126818" y="489889"/>
                  </a:lnTo>
                  <a:lnTo>
                    <a:pt x="2126818" y="527989"/>
                  </a:lnTo>
                  <a:lnTo>
                    <a:pt x="2127504" y="540689"/>
                  </a:lnTo>
                  <a:lnTo>
                    <a:pt x="2128875" y="540689"/>
                  </a:lnTo>
                  <a:lnTo>
                    <a:pt x="2128875" y="515289"/>
                  </a:lnTo>
                  <a:close/>
                </a:path>
                <a:path w="3075940" h="2738120">
                  <a:moveTo>
                    <a:pt x="2129561" y="400989"/>
                  </a:moveTo>
                  <a:lnTo>
                    <a:pt x="2127504" y="375589"/>
                  </a:lnTo>
                  <a:lnTo>
                    <a:pt x="2126818" y="375589"/>
                  </a:lnTo>
                  <a:lnTo>
                    <a:pt x="2126818" y="362889"/>
                  </a:lnTo>
                  <a:lnTo>
                    <a:pt x="2125446" y="362889"/>
                  </a:lnTo>
                  <a:lnTo>
                    <a:pt x="2124760" y="350189"/>
                  </a:lnTo>
                  <a:lnTo>
                    <a:pt x="2124075" y="350189"/>
                  </a:lnTo>
                  <a:lnTo>
                    <a:pt x="2124075" y="337489"/>
                  </a:lnTo>
                  <a:lnTo>
                    <a:pt x="2123389" y="337489"/>
                  </a:lnTo>
                  <a:lnTo>
                    <a:pt x="2123389" y="324789"/>
                  </a:lnTo>
                  <a:lnTo>
                    <a:pt x="2120646" y="324789"/>
                  </a:lnTo>
                  <a:lnTo>
                    <a:pt x="2121331" y="337489"/>
                  </a:lnTo>
                  <a:lnTo>
                    <a:pt x="2121331" y="350189"/>
                  </a:lnTo>
                  <a:lnTo>
                    <a:pt x="2122017" y="350189"/>
                  </a:lnTo>
                  <a:lnTo>
                    <a:pt x="2122703" y="362889"/>
                  </a:lnTo>
                  <a:lnTo>
                    <a:pt x="2124075" y="375589"/>
                  </a:lnTo>
                  <a:lnTo>
                    <a:pt x="2124608" y="388289"/>
                  </a:lnTo>
                  <a:lnTo>
                    <a:pt x="2125192" y="388289"/>
                  </a:lnTo>
                  <a:lnTo>
                    <a:pt x="2125903" y="400989"/>
                  </a:lnTo>
                  <a:lnTo>
                    <a:pt x="2126818" y="400989"/>
                  </a:lnTo>
                  <a:lnTo>
                    <a:pt x="2126818" y="413689"/>
                  </a:lnTo>
                  <a:lnTo>
                    <a:pt x="2128875" y="400989"/>
                  </a:lnTo>
                  <a:lnTo>
                    <a:pt x="2129561" y="400989"/>
                  </a:lnTo>
                  <a:close/>
                </a:path>
                <a:path w="3075940" h="2738120">
                  <a:moveTo>
                    <a:pt x="2130247" y="578789"/>
                  </a:moveTo>
                  <a:lnTo>
                    <a:pt x="2129561" y="566089"/>
                  </a:lnTo>
                  <a:lnTo>
                    <a:pt x="2128189" y="566089"/>
                  </a:lnTo>
                  <a:lnTo>
                    <a:pt x="2128189" y="553389"/>
                  </a:lnTo>
                  <a:lnTo>
                    <a:pt x="2126818" y="553389"/>
                  </a:lnTo>
                  <a:lnTo>
                    <a:pt x="2126132" y="566089"/>
                  </a:lnTo>
                  <a:lnTo>
                    <a:pt x="2126818" y="578789"/>
                  </a:lnTo>
                  <a:lnTo>
                    <a:pt x="2130247" y="578789"/>
                  </a:lnTo>
                  <a:close/>
                </a:path>
                <a:path w="3075940" h="2738120">
                  <a:moveTo>
                    <a:pt x="2131618" y="642289"/>
                  </a:moveTo>
                  <a:lnTo>
                    <a:pt x="2130247" y="642289"/>
                  </a:lnTo>
                  <a:lnTo>
                    <a:pt x="2129561" y="654989"/>
                  </a:lnTo>
                  <a:lnTo>
                    <a:pt x="2129561" y="667689"/>
                  </a:lnTo>
                  <a:lnTo>
                    <a:pt x="2130933" y="667689"/>
                  </a:lnTo>
                  <a:lnTo>
                    <a:pt x="2131618" y="654989"/>
                  </a:lnTo>
                  <a:lnTo>
                    <a:pt x="2131618" y="642289"/>
                  </a:lnTo>
                  <a:close/>
                </a:path>
                <a:path w="3075940" h="2738120">
                  <a:moveTo>
                    <a:pt x="2133676" y="591489"/>
                  </a:moveTo>
                  <a:lnTo>
                    <a:pt x="2132304" y="591489"/>
                  </a:lnTo>
                  <a:lnTo>
                    <a:pt x="2132304" y="604189"/>
                  </a:lnTo>
                  <a:lnTo>
                    <a:pt x="2133676" y="604189"/>
                  </a:lnTo>
                  <a:lnTo>
                    <a:pt x="2133676" y="591489"/>
                  </a:lnTo>
                  <a:close/>
                </a:path>
                <a:path w="3075940" h="2738120">
                  <a:moveTo>
                    <a:pt x="2133676" y="210489"/>
                  </a:moveTo>
                  <a:lnTo>
                    <a:pt x="2132990" y="185089"/>
                  </a:lnTo>
                  <a:lnTo>
                    <a:pt x="2132304" y="185089"/>
                  </a:lnTo>
                  <a:lnTo>
                    <a:pt x="2130933" y="172389"/>
                  </a:lnTo>
                  <a:lnTo>
                    <a:pt x="2129561" y="172389"/>
                  </a:lnTo>
                  <a:lnTo>
                    <a:pt x="2129561" y="185089"/>
                  </a:lnTo>
                  <a:lnTo>
                    <a:pt x="2130247" y="185089"/>
                  </a:lnTo>
                  <a:lnTo>
                    <a:pt x="2130933" y="210489"/>
                  </a:lnTo>
                  <a:lnTo>
                    <a:pt x="2130933" y="261289"/>
                  </a:lnTo>
                  <a:lnTo>
                    <a:pt x="2131326" y="261289"/>
                  </a:lnTo>
                  <a:lnTo>
                    <a:pt x="2131530" y="273989"/>
                  </a:lnTo>
                  <a:lnTo>
                    <a:pt x="2131606" y="286689"/>
                  </a:lnTo>
                  <a:lnTo>
                    <a:pt x="2132990" y="286689"/>
                  </a:lnTo>
                  <a:lnTo>
                    <a:pt x="2133384" y="273989"/>
                  </a:lnTo>
                  <a:lnTo>
                    <a:pt x="2133587" y="261289"/>
                  </a:lnTo>
                  <a:lnTo>
                    <a:pt x="2133676" y="210489"/>
                  </a:lnTo>
                  <a:close/>
                </a:path>
                <a:path w="3075940" h="2738120">
                  <a:moveTo>
                    <a:pt x="2135733" y="578789"/>
                  </a:moveTo>
                  <a:lnTo>
                    <a:pt x="2135047" y="578789"/>
                  </a:lnTo>
                  <a:lnTo>
                    <a:pt x="2134362" y="566089"/>
                  </a:lnTo>
                  <a:lnTo>
                    <a:pt x="2133676" y="566089"/>
                  </a:lnTo>
                  <a:lnTo>
                    <a:pt x="2133676" y="540689"/>
                  </a:lnTo>
                  <a:lnTo>
                    <a:pt x="2132304" y="515289"/>
                  </a:lnTo>
                  <a:lnTo>
                    <a:pt x="2132990" y="502589"/>
                  </a:lnTo>
                  <a:lnTo>
                    <a:pt x="2132304" y="502589"/>
                  </a:lnTo>
                  <a:lnTo>
                    <a:pt x="2131618" y="489889"/>
                  </a:lnTo>
                  <a:lnTo>
                    <a:pt x="2130933" y="489889"/>
                  </a:lnTo>
                  <a:lnTo>
                    <a:pt x="2130933" y="477189"/>
                  </a:lnTo>
                  <a:lnTo>
                    <a:pt x="2130247" y="477189"/>
                  </a:lnTo>
                  <a:lnTo>
                    <a:pt x="2128875" y="464489"/>
                  </a:lnTo>
                  <a:lnTo>
                    <a:pt x="2128875" y="451789"/>
                  </a:lnTo>
                  <a:lnTo>
                    <a:pt x="2128189" y="451789"/>
                  </a:lnTo>
                  <a:lnTo>
                    <a:pt x="2128189" y="439089"/>
                  </a:lnTo>
                  <a:lnTo>
                    <a:pt x="2127504" y="439089"/>
                  </a:lnTo>
                  <a:lnTo>
                    <a:pt x="2127504" y="426389"/>
                  </a:lnTo>
                  <a:lnTo>
                    <a:pt x="2126818" y="426389"/>
                  </a:lnTo>
                  <a:lnTo>
                    <a:pt x="2126132" y="413689"/>
                  </a:lnTo>
                  <a:lnTo>
                    <a:pt x="2124760" y="413689"/>
                  </a:lnTo>
                  <a:lnTo>
                    <a:pt x="2124760" y="426389"/>
                  </a:lnTo>
                  <a:lnTo>
                    <a:pt x="2125446" y="426389"/>
                  </a:lnTo>
                  <a:lnTo>
                    <a:pt x="2124760" y="439089"/>
                  </a:lnTo>
                  <a:lnTo>
                    <a:pt x="2126132" y="464489"/>
                  </a:lnTo>
                  <a:lnTo>
                    <a:pt x="2126678" y="464489"/>
                  </a:lnTo>
                  <a:lnTo>
                    <a:pt x="2127415" y="477189"/>
                  </a:lnTo>
                  <a:lnTo>
                    <a:pt x="2128545" y="489889"/>
                  </a:lnTo>
                  <a:lnTo>
                    <a:pt x="2129561" y="489889"/>
                  </a:lnTo>
                  <a:lnTo>
                    <a:pt x="2130247" y="502577"/>
                  </a:lnTo>
                  <a:lnTo>
                    <a:pt x="2131618" y="502589"/>
                  </a:lnTo>
                  <a:lnTo>
                    <a:pt x="2130933" y="515289"/>
                  </a:lnTo>
                  <a:lnTo>
                    <a:pt x="2130933" y="540689"/>
                  </a:lnTo>
                  <a:lnTo>
                    <a:pt x="2131618" y="540689"/>
                  </a:lnTo>
                  <a:lnTo>
                    <a:pt x="2131618" y="553389"/>
                  </a:lnTo>
                  <a:lnTo>
                    <a:pt x="2132304" y="553389"/>
                  </a:lnTo>
                  <a:lnTo>
                    <a:pt x="2132304" y="578789"/>
                  </a:lnTo>
                  <a:lnTo>
                    <a:pt x="2134362" y="578789"/>
                  </a:lnTo>
                  <a:lnTo>
                    <a:pt x="2134362" y="591489"/>
                  </a:lnTo>
                  <a:lnTo>
                    <a:pt x="2135733" y="591489"/>
                  </a:lnTo>
                  <a:lnTo>
                    <a:pt x="2135733" y="578789"/>
                  </a:lnTo>
                  <a:close/>
                </a:path>
                <a:path w="3075940" h="2738120">
                  <a:moveTo>
                    <a:pt x="2135733" y="375589"/>
                  </a:moveTo>
                  <a:lnTo>
                    <a:pt x="2135047" y="362889"/>
                  </a:lnTo>
                  <a:lnTo>
                    <a:pt x="2134362" y="362889"/>
                  </a:lnTo>
                  <a:lnTo>
                    <a:pt x="2134362" y="350189"/>
                  </a:lnTo>
                  <a:lnTo>
                    <a:pt x="2133676" y="350189"/>
                  </a:lnTo>
                  <a:lnTo>
                    <a:pt x="2133676" y="337489"/>
                  </a:lnTo>
                  <a:lnTo>
                    <a:pt x="2132304" y="337489"/>
                  </a:lnTo>
                  <a:lnTo>
                    <a:pt x="2132304" y="324789"/>
                  </a:lnTo>
                  <a:lnTo>
                    <a:pt x="2130247" y="312089"/>
                  </a:lnTo>
                  <a:lnTo>
                    <a:pt x="2131618" y="312089"/>
                  </a:lnTo>
                  <a:lnTo>
                    <a:pt x="2131618" y="299389"/>
                  </a:lnTo>
                  <a:lnTo>
                    <a:pt x="2130247" y="299389"/>
                  </a:lnTo>
                  <a:lnTo>
                    <a:pt x="2128189" y="312089"/>
                  </a:lnTo>
                  <a:lnTo>
                    <a:pt x="2129561" y="324789"/>
                  </a:lnTo>
                  <a:lnTo>
                    <a:pt x="2130933" y="324789"/>
                  </a:lnTo>
                  <a:lnTo>
                    <a:pt x="2130933" y="337489"/>
                  </a:lnTo>
                  <a:lnTo>
                    <a:pt x="2131618" y="350189"/>
                  </a:lnTo>
                  <a:lnTo>
                    <a:pt x="2132990" y="350189"/>
                  </a:lnTo>
                  <a:lnTo>
                    <a:pt x="2132990" y="362889"/>
                  </a:lnTo>
                  <a:lnTo>
                    <a:pt x="2133676" y="362889"/>
                  </a:lnTo>
                  <a:lnTo>
                    <a:pt x="2133676" y="388289"/>
                  </a:lnTo>
                  <a:lnTo>
                    <a:pt x="2135733" y="388289"/>
                  </a:lnTo>
                  <a:lnTo>
                    <a:pt x="2135733" y="375589"/>
                  </a:lnTo>
                  <a:close/>
                </a:path>
                <a:path w="3075940" h="2738120">
                  <a:moveTo>
                    <a:pt x="2137105" y="172389"/>
                  </a:moveTo>
                  <a:lnTo>
                    <a:pt x="2135047" y="172389"/>
                  </a:lnTo>
                  <a:lnTo>
                    <a:pt x="2135047" y="197789"/>
                  </a:lnTo>
                  <a:lnTo>
                    <a:pt x="2137105" y="197789"/>
                  </a:lnTo>
                  <a:lnTo>
                    <a:pt x="2137105" y="172389"/>
                  </a:lnTo>
                  <a:close/>
                </a:path>
                <a:path w="3075940" h="2738120">
                  <a:moveTo>
                    <a:pt x="2137791" y="489889"/>
                  </a:moveTo>
                  <a:lnTo>
                    <a:pt x="2137105" y="489889"/>
                  </a:lnTo>
                  <a:lnTo>
                    <a:pt x="2136991" y="477189"/>
                  </a:lnTo>
                  <a:lnTo>
                    <a:pt x="2136521" y="464489"/>
                  </a:lnTo>
                  <a:lnTo>
                    <a:pt x="2135047" y="439089"/>
                  </a:lnTo>
                  <a:lnTo>
                    <a:pt x="2134362" y="439089"/>
                  </a:lnTo>
                  <a:lnTo>
                    <a:pt x="2132990" y="413689"/>
                  </a:lnTo>
                  <a:lnTo>
                    <a:pt x="2130933" y="413689"/>
                  </a:lnTo>
                  <a:lnTo>
                    <a:pt x="2130933" y="439089"/>
                  </a:lnTo>
                  <a:lnTo>
                    <a:pt x="2131618" y="439089"/>
                  </a:lnTo>
                  <a:lnTo>
                    <a:pt x="2131618" y="451789"/>
                  </a:lnTo>
                  <a:lnTo>
                    <a:pt x="2132304" y="464489"/>
                  </a:lnTo>
                  <a:lnTo>
                    <a:pt x="2133676" y="477189"/>
                  </a:lnTo>
                  <a:lnTo>
                    <a:pt x="2133676" y="489889"/>
                  </a:lnTo>
                  <a:lnTo>
                    <a:pt x="2136419" y="489889"/>
                  </a:lnTo>
                  <a:lnTo>
                    <a:pt x="2136419" y="502589"/>
                  </a:lnTo>
                  <a:lnTo>
                    <a:pt x="2135733" y="502589"/>
                  </a:lnTo>
                  <a:lnTo>
                    <a:pt x="2135733" y="527989"/>
                  </a:lnTo>
                  <a:lnTo>
                    <a:pt x="2137791" y="527989"/>
                  </a:lnTo>
                  <a:lnTo>
                    <a:pt x="2137791" y="489889"/>
                  </a:lnTo>
                  <a:close/>
                </a:path>
                <a:path w="3075940" h="2738120">
                  <a:moveTo>
                    <a:pt x="2138476" y="693089"/>
                  </a:moveTo>
                  <a:lnTo>
                    <a:pt x="2137791" y="693089"/>
                  </a:lnTo>
                  <a:lnTo>
                    <a:pt x="2137791" y="680389"/>
                  </a:lnTo>
                  <a:lnTo>
                    <a:pt x="2135733" y="680389"/>
                  </a:lnTo>
                  <a:lnTo>
                    <a:pt x="2135733" y="731189"/>
                  </a:lnTo>
                  <a:lnTo>
                    <a:pt x="2135733" y="756589"/>
                  </a:lnTo>
                  <a:lnTo>
                    <a:pt x="2138476" y="756589"/>
                  </a:lnTo>
                  <a:lnTo>
                    <a:pt x="2137791" y="743889"/>
                  </a:lnTo>
                  <a:lnTo>
                    <a:pt x="2137791" y="731189"/>
                  </a:lnTo>
                  <a:lnTo>
                    <a:pt x="2137105" y="731189"/>
                  </a:lnTo>
                  <a:lnTo>
                    <a:pt x="2137791" y="718489"/>
                  </a:lnTo>
                  <a:lnTo>
                    <a:pt x="2138476" y="718489"/>
                  </a:lnTo>
                  <a:lnTo>
                    <a:pt x="2138476" y="693089"/>
                  </a:lnTo>
                  <a:close/>
                </a:path>
                <a:path w="3075940" h="2738120">
                  <a:moveTo>
                    <a:pt x="2139162" y="667689"/>
                  </a:moveTo>
                  <a:lnTo>
                    <a:pt x="2138476" y="654989"/>
                  </a:lnTo>
                  <a:lnTo>
                    <a:pt x="2138476" y="642289"/>
                  </a:lnTo>
                  <a:lnTo>
                    <a:pt x="2137791" y="642289"/>
                  </a:lnTo>
                  <a:lnTo>
                    <a:pt x="2137791" y="629589"/>
                  </a:lnTo>
                  <a:lnTo>
                    <a:pt x="2137105" y="629589"/>
                  </a:lnTo>
                  <a:lnTo>
                    <a:pt x="2136419" y="616889"/>
                  </a:lnTo>
                  <a:lnTo>
                    <a:pt x="2135733" y="616889"/>
                  </a:lnTo>
                  <a:lnTo>
                    <a:pt x="2135047" y="604189"/>
                  </a:lnTo>
                  <a:lnTo>
                    <a:pt x="2133676" y="604189"/>
                  </a:lnTo>
                  <a:lnTo>
                    <a:pt x="2134362" y="616889"/>
                  </a:lnTo>
                  <a:lnTo>
                    <a:pt x="2134362" y="629589"/>
                  </a:lnTo>
                  <a:lnTo>
                    <a:pt x="2135047" y="629589"/>
                  </a:lnTo>
                  <a:lnTo>
                    <a:pt x="2135733" y="642289"/>
                  </a:lnTo>
                  <a:lnTo>
                    <a:pt x="2136419" y="642289"/>
                  </a:lnTo>
                  <a:lnTo>
                    <a:pt x="2136419" y="654989"/>
                  </a:lnTo>
                  <a:lnTo>
                    <a:pt x="2137105" y="667689"/>
                  </a:lnTo>
                  <a:lnTo>
                    <a:pt x="2139162" y="667689"/>
                  </a:lnTo>
                  <a:close/>
                </a:path>
                <a:path w="3075940" h="2738120">
                  <a:moveTo>
                    <a:pt x="2139162" y="197789"/>
                  </a:moveTo>
                  <a:lnTo>
                    <a:pt x="2137791" y="197789"/>
                  </a:lnTo>
                  <a:lnTo>
                    <a:pt x="2137105" y="210489"/>
                  </a:lnTo>
                  <a:lnTo>
                    <a:pt x="2137105" y="223189"/>
                  </a:lnTo>
                  <a:lnTo>
                    <a:pt x="2137791" y="223189"/>
                  </a:lnTo>
                  <a:lnTo>
                    <a:pt x="2137105" y="235889"/>
                  </a:lnTo>
                  <a:lnTo>
                    <a:pt x="2137105" y="312089"/>
                  </a:lnTo>
                  <a:lnTo>
                    <a:pt x="2138476" y="312089"/>
                  </a:lnTo>
                  <a:lnTo>
                    <a:pt x="2138870" y="299389"/>
                  </a:lnTo>
                  <a:lnTo>
                    <a:pt x="2139073" y="286689"/>
                  </a:lnTo>
                  <a:lnTo>
                    <a:pt x="2139162" y="197789"/>
                  </a:lnTo>
                  <a:close/>
                </a:path>
                <a:path w="3075940" h="2738120">
                  <a:moveTo>
                    <a:pt x="2141207" y="591489"/>
                  </a:moveTo>
                  <a:lnTo>
                    <a:pt x="2139848" y="566089"/>
                  </a:lnTo>
                  <a:lnTo>
                    <a:pt x="2139162" y="566089"/>
                  </a:lnTo>
                  <a:lnTo>
                    <a:pt x="2139162" y="553389"/>
                  </a:lnTo>
                  <a:lnTo>
                    <a:pt x="2137791" y="553389"/>
                  </a:lnTo>
                  <a:lnTo>
                    <a:pt x="2137791" y="566089"/>
                  </a:lnTo>
                  <a:lnTo>
                    <a:pt x="2138476" y="566089"/>
                  </a:lnTo>
                  <a:lnTo>
                    <a:pt x="2138476" y="578789"/>
                  </a:lnTo>
                  <a:lnTo>
                    <a:pt x="2139162" y="591489"/>
                  </a:lnTo>
                  <a:lnTo>
                    <a:pt x="2139848" y="591489"/>
                  </a:lnTo>
                  <a:lnTo>
                    <a:pt x="2139848" y="604189"/>
                  </a:lnTo>
                  <a:lnTo>
                    <a:pt x="2141207" y="604189"/>
                  </a:lnTo>
                  <a:lnTo>
                    <a:pt x="2141207" y="591489"/>
                  </a:lnTo>
                  <a:close/>
                </a:path>
                <a:path w="3075940" h="2738120">
                  <a:moveTo>
                    <a:pt x="2141893" y="350189"/>
                  </a:moveTo>
                  <a:lnTo>
                    <a:pt x="2141207" y="350189"/>
                  </a:lnTo>
                  <a:lnTo>
                    <a:pt x="2141207" y="337489"/>
                  </a:lnTo>
                  <a:lnTo>
                    <a:pt x="2140534" y="337489"/>
                  </a:lnTo>
                  <a:lnTo>
                    <a:pt x="2140534" y="324789"/>
                  </a:lnTo>
                  <a:lnTo>
                    <a:pt x="2139848" y="324789"/>
                  </a:lnTo>
                  <a:lnTo>
                    <a:pt x="2139848" y="312089"/>
                  </a:lnTo>
                  <a:lnTo>
                    <a:pt x="2139162" y="324789"/>
                  </a:lnTo>
                  <a:lnTo>
                    <a:pt x="2139162" y="362889"/>
                  </a:lnTo>
                  <a:lnTo>
                    <a:pt x="2139848" y="362889"/>
                  </a:lnTo>
                  <a:lnTo>
                    <a:pt x="2139848" y="375589"/>
                  </a:lnTo>
                  <a:lnTo>
                    <a:pt x="2140534" y="388289"/>
                  </a:lnTo>
                  <a:lnTo>
                    <a:pt x="2141893" y="388289"/>
                  </a:lnTo>
                  <a:lnTo>
                    <a:pt x="2141893" y="350189"/>
                  </a:lnTo>
                  <a:close/>
                </a:path>
                <a:path w="3075940" h="2738120">
                  <a:moveTo>
                    <a:pt x="2142579" y="680389"/>
                  </a:moveTo>
                  <a:lnTo>
                    <a:pt x="2141207" y="680389"/>
                  </a:lnTo>
                  <a:lnTo>
                    <a:pt x="2141207" y="667689"/>
                  </a:lnTo>
                  <a:lnTo>
                    <a:pt x="2139848" y="667689"/>
                  </a:lnTo>
                  <a:lnTo>
                    <a:pt x="2139848" y="693089"/>
                  </a:lnTo>
                  <a:lnTo>
                    <a:pt x="2140534" y="693089"/>
                  </a:lnTo>
                  <a:lnTo>
                    <a:pt x="2141207" y="705789"/>
                  </a:lnTo>
                  <a:lnTo>
                    <a:pt x="2142579" y="705789"/>
                  </a:lnTo>
                  <a:lnTo>
                    <a:pt x="2142579" y="680389"/>
                  </a:lnTo>
                  <a:close/>
                </a:path>
                <a:path w="3075940" h="2738120">
                  <a:moveTo>
                    <a:pt x="2143264" y="807389"/>
                  </a:moveTo>
                  <a:lnTo>
                    <a:pt x="2142579" y="807389"/>
                  </a:lnTo>
                  <a:lnTo>
                    <a:pt x="2142579" y="794689"/>
                  </a:lnTo>
                  <a:lnTo>
                    <a:pt x="2141893" y="794689"/>
                  </a:lnTo>
                  <a:lnTo>
                    <a:pt x="2141893" y="781989"/>
                  </a:lnTo>
                  <a:lnTo>
                    <a:pt x="2139848" y="781989"/>
                  </a:lnTo>
                  <a:lnTo>
                    <a:pt x="2139162" y="769289"/>
                  </a:lnTo>
                  <a:lnTo>
                    <a:pt x="2137105" y="769289"/>
                  </a:lnTo>
                  <a:lnTo>
                    <a:pt x="2137105" y="781989"/>
                  </a:lnTo>
                  <a:lnTo>
                    <a:pt x="2139162" y="781989"/>
                  </a:lnTo>
                  <a:lnTo>
                    <a:pt x="2139162" y="794689"/>
                  </a:lnTo>
                  <a:lnTo>
                    <a:pt x="2139848" y="794689"/>
                  </a:lnTo>
                  <a:lnTo>
                    <a:pt x="2141207" y="820089"/>
                  </a:lnTo>
                  <a:lnTo>
                    <a:pt x="2141296" y="832789"/>
                  </a:lnTo>
                  <a:lnTo>
                    <a:pt x="2141499" y="845489"/>
                  </a:lnTo>
                  <a:lnTo>
                    <a:pt x="2143264" y="845489"/>
                  </a:lnTo>
                  <a:lnTo>
                    <a:pt x="2143264" y="807389"/>
                  </a:lnTo>
                  <a:close/>
                </a:path>
                <a:path w="3075940" h="2738120">
                  <a:moveTo>
                    <a:pt x="2143950" y="400989"/>
                  </a:moveTo>
                  <a:lnTo>
                    <a:pt x="2143264" y="388289"/>
                  </a:lnTo>
                  <a:lnTo>
                    <a:pt x="2141893" y="388289"/>
                  </a:lnTo>
                  <a:lnTo>
                    <a:pt x="2141893" y="400989"/>
                  </a:lnTo>
                  <a:lnTo>
                    <a:pt x="2143950" y="400989"/>
                  </a:lnTo>
                  <a:close/>
                </a:path>
                <a:path w="3075940" h="2738120">
                  <a:moveTo>
                    <a:pt x="2146008" y="489889"/>
                  </a:moveTo>
                  <a:lnTo>
                    <a:pt x="2145322" y="477189"/>
                  </a:lnTo>
                  <a:lnTo>
                    <a:pt x="2144636" y="477189"/>
                  </a:lnTo>
                  <a:lnTo>
                    <a:pt x="2144636" y="464489"/>
                  </a:lnTo>
                  <a:lnTo>
                    <a:pt x="2143950" y="451789"/>
                  </a:lnTo>
                  <a:lnTo>
                    <a:pt x="2143264" y="451789"/>
                  </a:lnTo>
                  <a:lnTo>
                    <a:pt x="2143264" y="439089"/>
                  </a:lnTo>
                  <a:lnTo>
                    <a:pt x="2142579" y="439089"/>
                  </a:lnTo>
                  <a:lnTo>
                    <a:pt x="2141893" y="426389"/>
                  </a:lnTo>
                  <a:lnTo>
                    <a:pt x="2140534" y="413689"/>
                  </a:lnTo>
                  <a:lnTo>
                    <a:pt x="2139162" y="413689"/>
                  </a:lnTo>
                  <a:lnTo>
                    <a:pt x="2139848" y="426389"/>
                  </a:lnTo>
                  <a:lnTo>
                    <a:pt x="2139848" y="439089"/>
                  </a:lnTo>
                  <a:lnTo>
                    <a:pt x="2140534" y="439089"/>
                  </a:lnTo>
                  <a:lnTo>
                    <a:pt x="2140534" y="451789"/>
                  </a:lnTo>
                  <a:lnTo>
                    <a:pt x="2141207" y="451789"/>
                  </a:lnTo>
                  <a:lnTo>
                    <a:pt x="2141893" y="464489"/>
                  </a:lnTo>
                  <a:lnTo>
                    <a:pt x="2142579" y="464489"/>
                  </a:lnTo>
                  <a:lnTo>
                    <a:pt x="2143264" y="477189"/>
                  </a:lnTo>
                  <a:lnTo>
                    <a:pt x="2144636" y="489889"/>
                  </a:lnTo>
                  <a:lnTo>
                    <a:pt x="2146008" y="489889"/>
                  </a:lnTo>
                  <a:close/>
                </a:path>
                <a:path w="3075940" h="2738120">
                  <a:moveTo>
                    <a:pt x="2146693" y="654989"/>
                  </a:moveTo>
                  <a:lnTo>
                    <a:pt x="2146008" y="654989"/>
                  </a:lnTo>
                  <a:lnTo>
                    <a:pt x="2146008" y="642289"/>
                  </a:lnTo>
                  <a:lnTo>
                    <a:pt x="2145322" y="642289"/>
                  </a:lnTo>
                  <a:lnTo>
                    <a:pt x="2145322" y="629589"/>
                  </a:lnTo>
                  <a:lnTo>
                    <a:pt x="2144636" y="629589"/>
                  </a:lnTo>
                  <a:lnTo>
                    <a:pt x="2144636" y="616889"/>
                  </a:lnTo>
                  <a:lnTo>
                    <a:pt x="2142579" y="616889"/>
                  </a:lnTo>
                  <a:lnTo>
                    <a:pt x="2142579" y="604189"/>
                  </a:lnTo>
                  <a:lnTo>
                    <a:pt x="2141207" y="604189"/>
                  </a:lnTo>
                  <a:lnTo>
                    <a:pt x="2141207" y="616889"/>
                  </a:lnTo>
                  <a:lnTo>
                    <a:pt x="2141893" y="616889"/>
                  </a:lnTo>
                  <a:lnTo>
                    <a:pt x="2143950" y="654989"/>
                  </a:lnTo>
                  <a:lnTo>
                    <a:pt x="2144636" y="654989"/>
                  </a:lnTo>
                  <a:lnTo>
                    <a:pt x="2144636" y="667689"/>
                  </a:lnTo>
                  <a:lnTo>
                    <a:pt x="2145322" y="680389"/>
                  </a:lnTo>
                  <a:lnTo>
                    <a:pt x="2146693" y="680389"/>
                  </a:lnTo>
                  <a:lnTo>
                    <a:pt x="2146693" y="654989"/>
                  </a:lnTo>
                  <a:close/>
                </a:path>
                <a:path w="3075940" h="2738120">
                  <a:moveTo>
                    <a:pt x="2147379" y="959789"/>
                  </a:moveTo>
                  <a:lnTo>
                    <a:pt x="2146693" y="959789"/>
                  </a:lnTo>
                  <a:lnTo>
                    <a:pt x="2146693" y="947089"/>
                  </a:lnTo>
                  <a:lnTo>
                    <a:pt x="2146008" y="934389"/>
                  </a:lnTo>
                  <a:lnTo>
                    <a:pt x="2146008" y="921689"/>
                  </a:lnTo>
                  <a:lnTo>
                    <a:pt x="2145322" y="921689"/>
                  </a:lnTo>
                  <a:lnTo>
                    <a:pt x="2144636" y="908989"/>
                  </a:lnTo>
                  <a:lnTo>
                    <a:pt x="2143950" y="908989"/>
                  </a:lnTo>
                  <a:lnTo>
                    <a:pt x="2143950" y="896289"/>
                  </a:lnTo>
                  <a:lnTo>
                    <a:pt x="2143264" y="883589"/>
                  </a:lnTo>
                  <a:lnTo>
                    <a:pt x="2141207" y="883589"/>
                  </a:lnTo>
                  <a:lnTo>
                    <a:pt x="2141207" y="908989"/>
                  </a:lnTo>
                  <a:lnTo>
                    <a:pt x="2141893" y="908989"/>
                  </a:lnTo>
                  <a:lnTo>
                    <a:pt x="2141893" y="921689"/>
                  </a:lnTo>
                  <a:lnTo>
                    <a:pt x="2142579" y="921689"/>
                  </a:lnTo>
                  <a:lnTo>
                    <a:pt x="2143950" y="947089"/>
                  </a:lnTo>
                  <a:lnTo>
                    <a:pt x="2146008" y="972489"/>
                  </a:lnTo>
                  <a:lnTo>
                    <a:pt x="2147379" y="972489"/>
                  </a:lnTo>
                  <a:lnTo>
                    <a:pt x="2147379" y="959789"/>
                  </a:lnTo>
                  <a:close/>
                </a:path>
                <a:path w="3075940" h="2738120">
                  <a:moveTo>
                    <a:pt x="2148065" y="693089"/>
                  </a:moveTo>
                  <a:lnTo>
                    <a:pt x="2145322" y="693089"/>
                  </a:lnTo>
                  <a:lnTo>
                    <a:pt x="2144636" y="705789"/>
                  </a:lnTo>
                  <a:lnTo>
                    <a:pt x="2144636" y="731189"/>
                  </a:lnTo>
                  <a:lnTo>
                    <a:pt x="2146008" y="756589"/>
                  </a:lnTo>
                  <a:lnTo>
                    <a:pt x="2147379" y="756589"/>
                  </a:lnTo>
                  <a:lnTo>
                    <a:pt x="2147379" y="705789"/>
                  </a:lnTo>
                  <a:lnTo>
                    <a:pt x="2148065" y="693089"/>
                  </a:lnTo>
                  <a:close/>
                </a:path>
                <a:path w="3075940" h="2738120">
                  <a:moveTo>
                    <a:pt x="2149437" y="566089"/>
                  </a:moveTo>
                  <a:lnTo>
                    <a:pt x="2148751" y="566089"/>
                  </a:lnTo>
                  <a:lnTo>
                    <a:pt x="2148751" y="553389"/>
                  </a:lnTo>
                  <a:lnTo>
                    <a:pt x="2148065" y="540689"/>
                  </a:lnTo>
                  <a:lnTo>
                    <a:pt x="2148065" y="527989"/>
                  </a:lnTo>
                  <a:lnTo>
                    <a:pt x="2147379" y="527989"/>
                  </a:lnTo>
                  <a:lnTo>
                    <a:pt x="2147379" y="515289"/>
                  </a:lnTo>
                  <a:lnTo>
                    <a:pt x="2146693" y="502589"/>
                  </a:lnTo>
                  <a:lnTo>
                    <a:pt x="2145322" y="502589"/>
                  </a:lnTo>
                  <a:lnTo>
                    <a:pt x="2145322" y="527989"/>
                  </a:lnTo>
                  <a:lnTo>
                    <a:pt x="2148065" y="578789"/>
                  </a:lnTo>
                  <a:lnTo>
                    <a:pt x="2149437" y="578789"/>
                  </a:lnTo>
                  <a:lnTo>
                    <a:pt x="2149437" y="566089"/>
                  </a:lnTo>
                  <a:close/>
                </a:path>
                <a:path w="3075940" h="2738120">
                  <a:moveTo>
                    <a:pt x="2149437" y="261289"/>
                  </a:moveTo>
                  <a:lnTo>
                    <a:pt x="2148065" y="261289"/>
                  </a:lnTo>
                  <a:lnTo>
                    <a:pt x="2148065" y="248589"/>
                  </a:lnTo>
                  <a:lnTo>
                    <a:pt x="2146693" y="248589"/>
                  </a:lnTo>
                  <a:lnTo>
                    <a:pt x="2146008" y="261289"/>
                  </a:lnTo>
                  <a:lnTo>
                    <a:pt x="2147379" y="261289"/>
                  </a:lnTo>
                  <a:lnTo>
                    <a:pt x="2147379" y="337489"/>
                  </a:lnTo>
                  <a:lnTo>
                    <a:pt x="2148751" y="337489"/>
                  </a:lnTo>
                  <a:lnTo>
                    <a:pt x="2149437" y="324789"/>
                  </a:lnTo>
                  <a:lnTo>
                    <a:pt x="2149437" y="261289"/>
                  </a:lnTo>
                  <a:close/>
                </a:path>
                <a:path w="3075940" h="2738120">
                  <a:moveTo>
                    <a:pt x="2150122" y="845489"/>
                  </a:moveTo>
                  <a:lnTo>
                    <a:pt x="2149437" y="845489"/>
                  </a:lnTo>
                  <a:lnTo>
                    <a:pt x="2149437" y="832789"/>
                  </a:lnTo>
                  <a:lnTo>
                    <a:pt x="2148751" y="820089"/>
                  </a:lnTo>
                  <a:lnTo>
                    <a:pt x="2147379" y="820089"/>
                  </a:lnTo>
                  <a:lnTo>
                    <a:pt x="2147379" y="845489"/>
                  </a:lnTo>
                  <a:lnTo>
                    <a:pt x="2148065" y="845489"/>
                  </a:lnTo>
                  <a:lnTo>
                    <a:pt x="2148179" y="896289"/>
                  </a:lnTo>
                  <a:lnTo>
                    <a:pt x="2148649" y="908989"/>
                  </a:lnTo>
                  <a:lnTo>
                    <a:pt x="2148751" y="921689"/>
                  </a:lnTo>
                  <a:lnTo>
                    <a:pt x="2150122" y="921689"/>
                  </a:lnTo>
                  <a:lnTo>
                    <a:pt x="2150122" y="845489"/>
                  </a:lnTo>
                  <a:close/>
                </a:path>
                <a:path w="3075940" h="2738120">
                  <a:moveTo>
                    <a:pt x="2151494" y="1137589"/>
                  </a:moveTo>
                  <a:lnTo>
                    <a:pt x="2148751" y="1137589"/>
                  </a:lnTo>
                  <a:lnTo>
                    <a:pt x="2148751" y="1150289"/>
                  </a:lnTo>
                  <a:lnTo>
                    <a:pt x="2151494" y="1150289"/>
                  </a:lnTo>
                  <a:lnTo>
                    <a:pt x="2151494" y="1137589"/>
                  </a:lnTo>
                  <a:close/>
                </a:path>
                <a:path w="3075940" h="2738120">
                  <a:moveTo>
                    <a:pt x="2151494" y="680389"/>
                  </a:moveTo>
                  <a:lnTo>
                    <a:pt x="2149437" y="680389"/>
                  </a:lnTo>
                  <a:lnTo>
                    <a:pt x="2149437" y="693089"/>
                  </a:lnTo>
                  <a:lnTo>
                    <a:pt x="2151494" y="693089"/>
                  </a:lnTo>
                  <a:lnTo>
                    <a:pt x="2151494" y="680389"/>
                  </a:lnTo>
                  <a:close/>
                </a:path>
                <a:path w="3075940" h="2738120">
                  <a:moveTo>
                    <a:pt x="2152180" y="756589"/>
                  </a:moveTo>
                  <a:lnTo>
                    <a:pt x="2151494" y="756589"/>
                  </a:lnTo>
                  <a:lnTo>
                    <a:pt x="2151494" y="743889"/>
                  </a:lnTo>
                  <a:lnTo>
                    <a:pt x="2149437" y="743889"/>
                  </a:lnTo>
                  <a:lnTo>
                    <a:pt x="2149437" y="756589"/>
                  </a:lnTo>
                  <a:lnTo>
                    <a:pt x="2150122" y="756589"/>
                  </a:lnTo>
                  <a:lnTo>
                    <a:pt x="2150122" y="769289"/>
                  </a:lnTo>
                  <a:lnTo>
                    <a:pt x="2151494" y="769289"/>
                  </a:lnTo>
                  <a:lnTo>
                    <a:pt x="2152180" y="756589"/>
                  </a:lnTo>
                  <a:close/>
                </a:path>
                <a:path w="3075940" h="2738120">
                  <a:moveTo>
                    <a:pt x="2152866" y="769289"/>
                  </a:moveTo>
                  <a:lnTo>
                    <a:pt x="2151494" y="769289"/>
                  </a:lnTo>
                  <a:lnTo>
                    <a:pt x="2152180" y="781989"/>
                  </a:lnTo>
                  <a:lnTo>
                    <a:pt x="2152866" y="781989"/>
                  </a:lnTo>
                  <a:lnTo>
                    <a:pt x="2152866" y="769289"/>
                  </a:lnTo>
                  <a:close/>
                </a:path>
                <a:path w="3075940" h="2738120">
                  <a:moveTo>
                    <a:pt x="2153551" y="439089"/>
                  </a:moveTo>
                  <a:lnTo>
                    <a:pt x="2152866" y="439089"/>
                  </a:lnTo>
                  <a:lnTo>
                    <a:pt x="2152866" y="426389"/>
                  </a:lnTo>
                  <a:lnTo>
                    <a:pt x="2152180" y="426389"/>
                  </a:lnTo>
                  <a:lnTo>
                    <a:pt x="2152180" y="413689"/>
                  </a:lnTo>
                  <a:lnTo>
                    <a:pt x="2152866" y="413689"/>
                  </a:lnTo>
                  <a:lnTo>
                    <a:pt x="2152866" y="400989"/>
                  </a:lnTo>
                  <a:lnTo>
                    <a:pt x="2152180" y="400989"/>
                  </a:lnTo>
                  <a:lnTo>
                    <a:pt x="2152180" y="388289"/>
                  </a:lnTo>
                  <a:lnTo>
                    <a:pt x="2151494" y="388289"/>
                  </a:lnTo>
                  <a:lnTo>
                    <a:pt x="2151494" y="362889"/>
                  </a:lnTo>
                  <a:lnTo>
                    <a:pt x="2150808" y="362889"/>
                  </a:lnTo>
                  <a:lnTo>
                    <a:pt x="2150808" y="350189"/>
                  </a:lnTo>
                  <a:lnTo>
                    <a:pt x="2150122" y="350189"/>
                  </a:lnTo>
                  <a:lnTo>
                    <a:pt x="2149437" y="337489"/>
                  </a:lnTo>
                  <a:lnTo>
                    <a:pt x="2148751" y="337489"/>
                  </a:lnTo>
                  <a:lnTo>
                    <a:pt x="2148751" y="375589"/>
                  </a:lnTo>
                  <a:lnTo>
                    <a:pt x="2149437" y="388289"/>
                  </a:lnTo>
                  <a:lnTo>
                    <a:pt x="2149437" y="400989"/>
                  </a:lnTo>
                  <a:lnTo>
                    <a:pt x="2150122" y="400989"/>
                  </a:lnTo>
                  <a:lnTo>
                    <a:pt x="2150808" y="413689"/>
                  </a:lnTo>
                  <a:lnTo>
                    <a:pt x="2150122" y="413689"/>
                  </a:lnTo>
                  <a:lnTo>
                    <a:pt x="2150122" y="426389"/>
                  </a:lnTo>
                  <a:lnTo>
                    <a:pt x="2150808" y="439089"/>
                  </a:lnTo>
                  <a:lnTo>
                    <a:pt x="2150808" y="451789"/>
                  </a:lnTo>
                  <a:lnTo>
                    <a:pt x="2151494" y="464489"/>
                  </a:lnTo>
                  <a:lnTo>
                    <a:pt x="2151494" y="477189"/>
                  </a:lnTo>
                  <a:lnTo>
                    <a:pt x="2152180" y="477189"/>
                  </a:lnTo>
                  <a:lnTo>
                    <a:pt x="2152866" y="489889"/>
                  </a:lnTo>
                  <a:lnTo>
                    <a:pt x="2153551" y="489889"/>
                  </a:lnTo>
                  <a:lnTo>
                    <a:pt x="2153551" y="439089"/>
                  </a:lnTo>
                  <a:close/>
                </a:path>
                <a:path w="3075940" h="2738120">
                  <a:moveTo>
                    <a:pt x="2154237" y="1175689"/>
                  </a:moveTo>
                  <a:lnTo>
                    <a:pt x="2153551" y="1175689"/>
                  </a:lnTo>
                  <a:lnTo>
                    <a:pt x="2153551" y="1162989"/>
                  </a:lnTo>
                  <a:lnTo>
                    <a:pt x="2151494" y="1162989"/>
                  </a:lnTo>
                  <a:lnTo>
                    <a:pt x="2151494" y="1201089"/>
                  </a:lnTo>
                  <a:lnTo>
                    <a:pt x="2152180" y="1201089"/>
                  </a:lnTo>
                  <a:lnTo>
                    <a:pt x="2152180" y="1213789"/>
                  </a:lnTo>
                  <a:lnTo>
                    <a:pt x="2152866" y="1213789"/>
                  </a:lnTo>
                  <a:lnTo>
                    <a:pt x="2152866" y="1226489"/>
                  </a:lnTo>
                  <a:lnTo>
                    <a:pt x="2154237" y="1226489"/>
                  </a:lnTo>
                  <a:lnTo>
                    <a:pt x="2154237" y="1175689"/>
                  </a:lnTo>
                  <a:close/>
                </a:path>
                <a:path w="3075940" h="2738120">
                  <a:moveTo>
                    <a:pt x="2154237" y="616889"/>
                  </a:moveTo>
                  <a:lnTo>
                    <a:pt x="2153551" y="616889"/>
                  </a:lnTo>
                  <a:lnTo>
                    <a:pt x="2153551" y="604189"/>
                  </a:lnTo>
                  <a:lnTo>
                    <a:pt x="2152866" y="604189"/>
                  </a:lnTo>
                  <a:lnTo>
                    <a:pt x="2152866" y="591489"/>
                  </a:lnTo>
                  <a:lnTo>
                    <a:pt x="2152180" y="578789"/>
                  </a:lnTo>
                  <a:lnTo>
                    <a:pt x="2150808" y="578789"/>
                  </a:lnTo>
                  <a:lnTo>
                    <a:pt x="2150808" y="616889"/>
                  </a:lnTo>
                  <a:lnTo>
                    <a:pt x="2151494" y="629589"/>
                  </a:lnTo>
                  <a:lnTo>
                    <a:pt x="2152002" y="642289"/>
                  </a:lnTo>
                  <a:lnTo>
                    <a:pt x="2152434" y="642289"/>
                  </a:lnTo>
                  <a:lnTo>
                    <a:pt x="2152751" y="654989"/>
                  </a:lnTo>
                  <a:lnTo>
                    <a:pt x="2152866" y="667689"/>
                  </a:lnTo>
                  <a:lnTo>
                    <a:pt x="2154237" y="667689"/>
                  </a:lnTo>
                  <a:lnTo>
                    <a:pt x="2154237" y="616889"/>
                  </a:lnTo>
                  <a:close/>
                </a:path>
                <a:path w="3075940" h="2738120">
                  <a:moveTo>
                    <a:pt x="2154923" y="807389"/>
                  </a:moveTo>
                  <a:lnTo>
                    <a:pt x="2154237" y="794689"/>
                  </a:lnTo>
                  <a:lnTo>
                    <a:pt x="2153551" y="794689"/>
                  </a:lnTo>
                  <a:lnTo>
                    <a:pt x="2153551" y="781989"/>
                  </a:lnTo>
                  <a:lnTo>
                    <a:pt x="2152866" y="781989"/>
                  </a:lnTo>
                  <a:lnTo>
                    <a:pt x="2152866" y="845489"/>
                  </a:lnTo>
                  <a:lnTo>
                    <a:pt x="2153551" y="858189"/>
                  </a:lnTo>
                  <a:lnTo>
                    <a:pt x="2153551" y="870889"/>
                  </a:lnTo>
                  <a:lnTo>
                    <a:pt x="2154923" y="870889"/>
                  </a:lnTo>
                  <a:lnTo>
                    <a:pt x="2154923" y="807389"/>
                  </a:lnTo>
                  <a:close/>
                </a:path>
                <a:path w="3075940" h="2738120">
                  <a:moveTo>
                    <a:pt x="2156295" y="1010589"/>
                  </a:moveTo>
                  <a:lnTo>
                    <a:pt x="2154923" y="985189"/>
                  </a:lnTo>
                  <a:lnTo>
                    <a:pt x="2154923" y="972489"/>
                  </a:lnTo>
                  <a:lnTo>
                    <a:pt x="2154237" y="972489"/>
                  </a:lnTo>
                  <a:lnTo>
                    <a:pt x="2154237" y="959789"/>
                  </a:lnTo>
                  <a:lnTo>
                    <a:pt x="2153551" y="959789"/>
                  </a:lnTo>
                  <a:lnTo>
                    <a:pt x="2152180" y="934389"/>
                  </a:lnTo>
                  <a:lnTo>
                    <a:pt x="2150808" y="934389"/>
                  </a:lnTo>
                  <a:lnTo>
                    <a:pt x="2150808" y="947089"/>
                  </a:lnTo>
                  <a:lnTo>
                    <a:pt x="2151494" y="947089"/>
                  </a:lnTo>
                  <a:lnTo>
                    <a:pt x="2151494" y="959789"/>
                  </a:lnTo>
                  <a:lnTo>
                    <a:pt x="2152180" y="959789"/>
                  </a:lnTo>
                  <a:lnTo>
                    <a:pt x="2152180" y="972489"/>
                  </a:lnTo>
                  <a:lnTo>
                    <a:pt x="2152866" y="972489"/>
                  </a:lnTo>
                  <a:lnTo>
                    <a:pt x="2152866" y="985189"/>
                  </a:lnTo>
                  <a:lnTo>
                    <a:pt x="2154923" y="1010589"/>
                  </a:lnTo>
                  <a:lnTo>
                    <a:pt x="2156295" y="1010589"/>
                  </a:lnTo>
                  <a:close/>
                </a:path>
                <a:path w="3075940" h="2738120">
                  <a:moveTo>
                    <a:pt x="2156980" y="680389"/>
                  </a:moveTo>
                  <a:lnTo>
                    <a:pt x="2154923" y="680389"/>
                  </a:lnTo>
                  <a:lnTo>
                    <a:pt x="2154923" y="731189"/>
                  </a:lnTo>
                  <a:lnTo>
                    <a:pt x="2156980" y="731189"/>
                  </a:lnTo>
                  <a:lnTo>
                    <a:pt x="2156980" y="680389"/>
                  </a:lnTo>
                  <a:close/>
                </a:path>
                <a:path w="3075940" h="2738120">
                  <a:moveTo>
                    <a:pt x="2157666" y="261289"/>
                  </a:moveTo>
                  <a:lnTo>
                    <a:pt x="2156295" y="261289"/>
                  </a:lnTo>
                  <a:lnTo>
                    <a:pt x="2154923" y="273989"/>
                  </a:lnTo>
                  <a:lnTo>
                    <a:pt x="2152866" y="273989"/>
                  </a:lnTo>
                  <a:lnTo>
                    <a:pt x="2152866" y="299389"/>
                  </a:lnTo>
                  <a:lnTo>
                    <a:pt x="2153551" y="299389"/>
                  </a:lnTo>
                  <a:lnTo>
                    <a:pt x="2154237" y="312089"/>
                  </a:lnTo>
                  <a:lnTo>
                    <a:pt x="2154923" y="312089"/>
                  </a:lnTo>
                  <a:lnTo>
                    <a:pt x="2154923" y="324789"/>
                  </a:lnTo>
                  <a:lnTo>
                    <a:pt x="2156295" y="324789"/>
                  </a:lnTo>
                  <a:lnTo>
                    <a:pt x="2156295" y="312089"/>
                  </a:lnTo>
                  <a:lnTo>
                    <a:pt x="2155609" y="312089"/>
                  </a:lnTo>
                  <a:lnTo>
                    <a:pt x="2155609" y="273989"/>
                  </a:lnTo>
                  <a:lnTo>
                    <a:pt x="2156295" y="273989"/>
                  </a:lnTo>
                  <a:lnTo>
                    <a:pt x="2157666" y="261289"/>
                  </a:lnTo>
                  <a:close/>
                </a:path>
                <a:path w="3075940" h="2738120">
                  <a:moveTo>
                    <a:pt x="2157666" y="197789"/>
                  </a:moveTo>
                  <a:lnTo>
                    <a:pt x="2155609" y="197789"/>
                  </a:lnTo>
                  <a:lnTo>
                    <a:pt x="2155609" y="210489"/>
                  </a:lnTo>
                  <a:lnTo>
                    <a:pt x="2154923" y="210489"/>
                  </a:lnTo>
                  <a:lnTo>
                    <a:pt x="2154923" y="223189"/>
                  </a:lnTo>
                  <a:lnTo>
                    <a:pt x="2154237" y="223189"/>
                  </a:lnTo>
                  <a:lnTo>
                    <a:pt x="2153551" y="235889"/>
                  </a:lnTo>
                  <a:lnTo>
                    <a:pt x="2153551" y="248589"/>
                  </a:lnTo>
                  <a:lnTo>
                    <a:pt x="2155609" y="248589"/>
                  </a:lnTo>
                  <a:lnTo>
                    <a:pt x="2156295" y="235889"/>
                  </a:lnTo>
                  <a:lnTo>
                    <a:pt x="2156980" y="235889"/>
                  </a:lnTo>
                  <a:lnTo>
                    <a:pt x="2157666" y="223189"/>
                  </a:lnTo>
                  <a:lnTo>
                    <a:pt x="2157666" y="197789"/>
                  </a:lnTo>
                  <a:close/>
                </a:path>
                <a:path w="3075940" h="2738120">
                  <a:moveTo>
                    <a:pt x="2159038" y="540689"/>
                  </a:moveTo>
                  <a:lnTo>
                    <a:pt x="2157666" y="515289"/>
                  </a:lnTo>
                  <a:lnTo>
                    <a:pt x="2158352" y="502589"/>
                  </a:lnTo>
                  <a:lnTo>
                    <a:pt x="2156295" y="502589"/>
                  </a:lnTo>
                  <a:lnTo>
                    <a:pt x="2156295" y="515289"/>
                  </a:lnTo>
                  <a:lnTo>
                    <a:pt x="2155609" y="515289"/>
                  </a:lnTo>
                  <a:lnTo>
                    <a:pt x="2155609" y="527989"/>
                  </a:lnTo>
                  <a:lnTo>
                    <a:pt x="2156295" y="527989"/>
                  </a:lnTo>
                  <a:lnTo>
                    <a:pt x="2156295" y="540689"/>
                  </a:lnTo>
                  <a:lnTo>
                    <a:pt x="2156980" y="553389"/>
                  </a:lnTo>
                  <a:lnTo>
                    <a:pt x="2156980" y="578789"/>
                  </a:lnTo>
                  <a:lnTo>
                    <a:pt x="2158352" y="578789"/>
                  </a:lnTo>
                  <a:lnTo>
                    <a:pt x="2159038" y="566089"/>
                  </a:lnTo>
                  <a:lnTo>
                    <a:pt x="2159038" y="540689"/>
                  </a:lnTo>
                  <a:close/>
                </a:path>
                <a:path w="3075940" h="2738120">
                  <a:moveTo>
                    <a:pt x="2159724" y="413689"/>
                  </a:moveTo>
                  <a:lnTo>
                    <a:pt x="2157666" y="413689"/>
                  </a:lnTo>
                  <a:lnTo>
                    <a:pt x="2157666" y="426389"/>
                  </a:lnTo>
                  <a:lnTo>
                    <a:pt x="2158352" y="426389"/>
                  </a:lnTo>
                  <a:lnTo>
                    <a:pt x="2158352" y="439089"/>
                  </a:lnTo>
                  <a:lnTo>
                    <a:pt x="2159724" y="439089"/>
                  </a:lnTo>
                  <a:lnTo>
                    <a:pt x="2159724" y="413689"/>
                  </a:lnTo>
                  <a:close/>
                </a:path>
                <a:path w="3075940" h="2738120">
                  <a:moveTo>
                    <a:pt x="2160409" y="743889"/>
                  </a:moveTo>
                  <a:lnTo>
                    <a:pt x="2159724" y="731189"/>
                  </a:lnTo>
                  <a:lnTo>
                    <a:pt x="2158352" y="731189"/>
                  </a:lnTo>
                  <a:lnTo>
                    <a:pt x="2158352" y="781989"/>
                  </a:lnTo>
                  <a:lnTo>
                    <a:pt x="2160409" y="781989"/>
                  </a:lnTo>
                  <a:lnTo>
                    <a:pt x="2160409" y="743889"/>
                  </a:lnTo>
                  <a:close/>
                </a:path>
                <a:path w="3075940" h="2738120">
                  <a:moveTo>
                    <a:pt x="2160409" y="362889"/>
                  </a:moveTo>
                  <a:lnTo>
                    <a:pt x="2159724" y="362889"/>
                  </a:lnTo>
                  <a:lnTo>
                    <a:pt x="2158352" y="350189"/>
                  </a:lnTo>
                  <a:lnTo>
                    <a:pt x="2156980" y="350189"/>
                  </a:lnTo>
                  <a:lnTo>
                    <a:pt x="2157666" y="362889"/>
                  </a:lnTo>
                  <a:lnTo>
                    <a:pt x="2157666" y="375589"/>
                  </a:lnTo>
                  <a:lnTo>
                    <a:pt x="2158352" y="375589"/>
                  </a:lnTo>
                  <a:lnTo>
                    <a:pt x="2158352" y="388289"/>
                  </a:lnTo>
                  <a:lnTo>
                    <a:pt x="2159038" y="388289"/>
                  </a:lnTo>
                  <a:lnTo>
                    <a:pt x="2159038" y="400989"/>
                  </a:lnTo>
                  <a:lnTo>
                    <a:pt x="2160409" y="400989"/>
                  </a:lnTo>
                  <a:lnTo>
                    <a:pt x="2160409" y="362889"/>
                  </a:lnTo>
                  <a:close/>
                </a:path>
                <a:path w="3075940" h="2738120">
                  <a:moveTo>
                    <a:pt x="2161095" y="1251889"/>
                  </a:moveTo>
                  <a:lnTo>
                    <a:pt x="2160409" y="1239189"/>
                  </a:lnTo>
                  <a:lnTo>
                    <a:pt x="2159724" y="1239189"/>
                  </a:lnTo>
                  <a:lnTo>
                    <a:pt x="2159724" y="1226489"/>
                  </a:lnTo>
                  <a:lnTo>
                    <a:pt x="2158352" y="1226489"/>
                  </a:lnTo>
                  <a:lnTo>
                    <a:pt x="2158352" y="1277289"/>
                  </a:lnTo>
                  <a:lnTo>
                    <a:pt x="2159038" y="1289989"/>
                  </a:lnTo>
                  <a:lnTo>
                    <a:pt x="2159038" y="1302689"/>
                  </a:lnTo>
                  <a:lnTo>
                    <a:pt x="2160409" y="1302689"/>
                  </a:lnTo>
                  <a:lnTo>
                    <a:pt x="2160409" y="1251889"/>
                  </a:lnTo>
                  <a:lnTo>
                    <a:pt x="2161095" y="1251889"/>
                  </a:lnTo>
                  <a:close/>
                </a:path>
                <a:path w="3075940" h="2738120">
                  <a:moveTo>
                    <a:pt x="2161095" y="502589"/>
                  </a:moveTo>
                  <a:lnTo>
                    <a:pt x="2159724" y="502589"/>
                  </a:lnTo>
                  <a:lnTo>
                    <a:pt x="2161095" y="515289"/>
                  </a:lnTo>
                  <a:lnTo>
                    <a:pt x="2161095" y="502589"/>
                  </a:lnTo>
                  <a:close/>
                </a:path>
                <a:path w="3075940" h="2738120">
                  <a:moveTo>
                    <a:pt x="2161781" y="1099489"/>
                  </a:moveTo>
                  <a:lnTo>
                    <a:pt x="2161095" y="1086789"/>
                  </a:lnTo>
                  <a:lnTo>
                    <a:pt x="2159038" y="1086789"/>
                  </a:lnTo>
                  <a:lnTo>
                    <a:pt x="2159038" y="1112189"/>
                  </a:lnTo>
                  <a:lnTo>
                    <a:pt x="2159724" y="1112189"/>
                  </a:lnTo>
                  <a:lnTo>
                    <a:pt x="2159724" y="1124889"/>
                  </a:lnTo>
                  <a:lnTo>
                    <a:pt x="2160409" y="1124889"/>
                  </a:lnTo>
                  <a:lnTo>
                    <a:pt x="2161095" y="1137589"/>
                  </a:lnTo>
                  <a:lnTo>
                    <a:pt x="2161781" y="1137589"/>
                  </a:lnTo>
                  <a:lnTo>
                    <a:pt x="2161781" y="1099489"/>
                  </a:lnTo>
                  <a:close/>
                </a:path>
                <a:path w="3075940" h="2738120">
                  <a:moveTo>
                    <a:pt x="2161781" y="604189"/>
                  </a:moveTo>
                  <a:lnTo>
                    <a:pt x="2160409" y="591489"/>
                  </a:lnTo>
                  <a:lnTo>
                    <a:pt x="2160409" y="578789"/>
                  </a:lnTo>
                  <a:lnTo>
                    <a:pt x="2159038" y="578789"/>
                  </a:lnTo>
                  <a:lnTo>
                    <a:pt x="2159038" y="591489"/>
                  </a:lnTo>
                  <a:lnTo>
                    <a:pt x="2158352" y="591489"/>
                  </a:lnTo>
                  <a:lnTo>
                    <a:pt x="2159724" y="604189"/>
                  </a:lnTo>
                  <a:lnTo>
                    <a:pt x="2159724" y="667689"/>
                  </a:lnTo>
                  <a:lnTo>
                    <a:pt x="2161095" y="667689"/>
                  </a:lnTo>
                  <a:lnTo>
                    <a:pt x="2161489" y="654989"/>
                  </a:lnTo>
                  <a:lnTo>
                    <a:pt x="2161692" y="642289"/>
                  </a:lnTo>
                  <a:lnTo>
                    <a:pt x="2161781" y="604189"/>
                  </a:lnTo>
                  <a:close/>
                </a:path>
                <a:path w="3075940" h="2738120">
                  <a:moveTo>
                    <a:pt x="2161781" y="515289"/>
                  </a:moveTo>
                  <a:lnTo>
                    <a:pt x="2161095" y="515289"/>
                  </a:lnTo>
                  <a:lnTo>
                    <a:pt x="2160409" y="515289"/>
                  </a:lnTo>
                  <a:lnTo>
                    <a:pt x="2160409" y="527989"/>
                  </a:lnTo>
                  <a:lnTo>
                    <a:pt x="2161781" y="527989"/>
                  </a:lnTo>
                  <a:lnTo>
                    <a:pt x="2161781" y="515289"/>
                  </a:lnTo>
                  <a:close/>
                </a:path>
                <a:path w="3075940" h="2738120">
                  <a:moveTo>
                    <a:pt x="2163140" y="1061389"/>
                  </a:moveTo>
                  <a:lnTo>
                    <a:pt x="2162467" y="1048689"/>
                  </a:lnTo>
                  <a:lnTo>
                    <a:pt x="2161781" y="1048689"/>
                  </a:lnTo>
                  <a:lnTo>
                    <a:pt x="2161781" y="1035989"/>
                  </a:lnTo>
                  <a:lnTo>
                    <a:pt x="2161095" y="1023289"/>
                  </a:lnTo>
                  <a:lnTo>
                    <a:pt x="2159724" y="1023289"/>
                  </a:lnTo>
                  <a:lnTo>
                    <a:pt x="2159724" y="1035989"/>
                  </a:lnTo>
                  <a:lnTo>
                    <a:pt x="2160409" y="1048689"/>
                  </a:lnTo>
                  <a:lnTo>
                    <a:pt x="2161781" y="1061389"/>
                  </a:lnTo>
                  <a:lnTo>
                    <a:pt x="2163140" y="1061389"/>
                  </a:lnTo>
                  <a:close/>
                </a:path>
                <a:path w="3075940" h="2738120">
                  <a:moveTo>
                    <a:pt x="2163140" y="527989"/>
                  </a:moveTo>
                  <a:lnTo>
                    <a:pt x="2161781" y="527989"/>
                  </a:lnTo>
                  <a:lnTo>
                    <a:pt x="2162467" y="540689"/>
                  </a:lnTo>
                  <a:lnTo>
                    <a:pt x="2163140" y="540689"/>
                  </a:lnTo>
                  <a:lnTo>
                    <a:pt x="2163140" y="527989"/>
                  </a:lnTo>
                  <a:close/>
                </a:path>
                <a:path w="3075940" h="2738120">
                  <a:moveTo>
                    <a:pt x="2163153" y="997889"/>
                  </a:moveTo>
                  <a:lnTo>
                    <a:pt x="2162746" y="985189"/>
                  </a:lnTo>
                  <a:lnTo>
                    <a:pt x="2162543" y="985189"/>
                  </a:lnTo>
                  <a:lnTo>
                    <a:pt x="2162467" y="959789"/>
                  </a:lnTo>
                  <a:lnTo>
                    <a:pt x="2161781" y="959789"/>
                  </a:lnTo>
                  <a:lnTo>
                    <a:pt x="2161781" y="934389"/>
                  </a:lnTo>
                  <a:lnTo>
                    <a:pt x="2161095" y="921689"/>
                  </a:lnTo>
                  <a:lnTo>
                    <a:pt x="2159724" y="908989"/>
                  </a:lnTo>
                  <a:lnTo>
                    <a:pt x="2159724" y="896289"/>
                  </a:lnTo>
                  <a:lnTo>
                    <a:pt x="2158352" y="896289"/>
                  </a:lnTo>
                  <a:lnTo>
                    <a:pt x="2158352" y="934389"/>
                  </a:lnTo>
                  <a:lnTo>
                    <a:pt x="2159038" y="934389"/>
                  </a:lnTo>
                  <a:lnTo>
                    <a:pt x="2159724" y="947089"/>
                  </a:lnTo>
                  <a:lnTo>
                    <a:pt x="2159724" y="959789"/>
                  </a:lnTo>
                  <a:lnTo>
                    <a:pt x="2160409" y="959789"/>
                  </a:lnTo>
                  <a:lnTo>
                    <a:pt x="2160409" y="972489"/>
                  </a:lnTo>
                  <a:lnTo>
                    <a:pt x="2160816" y="972489"/>
                  </a:lnTo>
                  <a:lnTo>
                    <a:pt x="2161375" y="985189"/>
                  </a:lnTo>
                  <a:lnTo>
                    <a:pt x="2161781" y="997889"/>
                  </a:lnTo>
                  <a:lnTo>
                    <a:pt x="2163153" y="997889"/>
                  </a:lnTo>
                  <a:close/>
                </a:path>
                <a:path w="3075940" h="2738120">
                  <a:moveTo>
                    <a:pt x="2164511" y="1213789"/>
                  </a:moveTo>
                  <a:lnTo>
                    <a:pt x="2163826" y="1213789"/>
                  </a:lnTo>
                  <a:lnTo>
                    <a:pt x="2163826" y="1201089"/>
                  </a:lnTo>
                  <a:lnTo>
                    <a:pt x="2163140" y="1201089"/>
                  </a:lnTo>
                  <a:lnTo>
                    <a:pt x="2163140" y="1188389"/>
                  </a:lnTo>
                  <a:lnTo>
                    <a:pt x="2161781" y="1188389"/>
                  </a:lnTo>
                  <a:lnTo>
                    <a:pt x="2160409" y="1175689"/>
                  </a:lnTo>
                  <a:lnTo>
                    <a:pt x="2159038" y="1175689"/>
                  </a:lnTo>
                  <a:lnTo>
                    <a:pt x="2159038" y="1162989"/>
                  </a:lnTo>
                  <a:lnTo>
                    <a:pt x="2158352" y="1162989"/>
                  </a:lnTo>
                  <a:lnTo>
                    <a:pt x="2160409" y="1150289"/>
                  </a:lnTo>
                  <a:lnTo>
                    <a:pt x="2159724" y="1150289"/>
                  </a:lnTo>
                  <a:lnTo>
                    <a:pt x="2159038" y="1137589"/>
                  </a:lnTo>
                  <a:lnTo>
                    <a:pt x="2158352" y="1137589"/>
                  </a:lnTo>
                  <a:lnTo>
                    <a:pt x="2156980" y="1112189"/>
                  </a:lnTo>
                  <a:lnTo>
                    <a:pt x="2156295" y="1112189"/>
                  </a:lnTo>
                  <a:lnTo>
                    <a:pt x="2156295" y="1099489"/>
                  </a:lnTo>
                  <a:lnTo>
                    <a:pt x="2155609" y="1099489"/>
                  </a:lnTo>
                  <a:lnTo>
                    <a:pt x="2153551" y="1074089"/>
                  </a:lnTo>
                  <a:lnTo>
                    <a:pt x="2153551" y="1035989"/>
                  </a:lnTo>
                  <a:lnTo>
                    <a:pt x="2152866" y="1023289"/>
                  </a:lnTo>
                  <a:lnTo>
                    <a:pt x="2151494" y="1010589"/>
                  </a:lnTo>
                  <a:lnTo>
                    <a:pt x="2150122" y="1010589"/>
                  </a:lnTo>
                  <a:lnTo>
                    <a:pt x="2150122" y="997889"/>
                  </a:lnTo>
                  <a:lnTo>
                    <a:pt x="2148751" y="997889"/>
                  </a:lnTo>
                  <a:lnTo>
                    <a:pt x="2148065" y="997889"/>
                  </a:lnTo>
                  <a:lnTo>
                    <a:pt x="2148065" y="985189"/>
                  </a:lnTo>
                  <a:lnTo>
                    <a:pt x="2146008" y="985189"/>
                  </a:lnTo>
                  <a:lnTo>
                    <a:pt x="2145322" y="972489"/>
                  </a:lnTo>
                  <a:lnTo>
                    <a:pt x="2143264" y="972489"/>
                  </a:lnTo>
                  <a:lnTo>
                    <a:pt x="2143264" y="985189"/>
                  </a:lnTo>
                  <a:lnTo>
                    <a:pt x="2144636" y="985189"/>
                  </a:lnTo>
                  <a:lnTo>
                    <a:pt x="2145322" y="997889"/>
                  </a:lnTo>
                  <a:lnTo>
                    <a:pt x="2146008" y="997889"/>
                  </a:lnTo>
                  <a:lnTo>
                    <a:pt x="2146693" y="1010589"/>
                  </a:lnTo>
                  <a:lnTo>
                    <a:pt x="2148065" y="1010589"/>
                  </a:lnTo>
                  <a:lnTo>
                    <a:pt x="2149437" y="1023289"/>
                  </a:lnTo>
                  <a:lnTo>
                    <a:pt x="2149437" y="1048689"/>
                  </a:lnTo>
                  <a:lnTo>
                    <a:pt x="2150122" y="1048689"/>
                  </a:lnTo>
                  <a:lnTo>
                    <a:pt x="2150122" y="1074089"/>
                  </a:lnTo>
                  <a:lnTo>
                    <a:pt x="2149437" y="1074089"/>
                  </a:lnTo>
                  <a:lnTo>
                    <a:pt x="2152180" y="1124889"/>
                  </a:lnTo>
                  <a:lnTo>
                    <a:pt x="2152866" y="1124889"/>
                  </a:lnTo>
                  <a:lnTo>
                    <a:pt x="2153551" y="1137589"/>
                  </a:lnTo>
                  <a:lnTo>
                    <a:pt x="2156295" y="1162989"/>
                  </a:lnTo>
                  <a:lnTo>
                    <a:pt x="2157666" y="1162989"/>
                  </a:lnTo>
                  <a:lnTo>
                    <a:pt x="2157666" y="1175689"/>
                  </a:lnTo>
                  <a:lnTo>
                    <a:pt x="2159038" y="1188389"/>
                  </a:lnTo>
                  <a:lnTo>
                    <a:pt x="2159724" y="1188389"/>
                  </a:lnTo>
                  <a:lnTo>
                    <a:pt x="2159724" y="1201089"/>
                  </a:lnTo>
                  <a:lnTo>
                    <a:pt x="2160409" y="1201089"/>
                  </a:lnTo>
                  <a:lnTo>
                    <a:pt x="2160409" y="1213789"/>
                  </a:lnTo>
                  <a:lnTo>
                    <a:pt x="2161095" y="1213789"/>
                  </a:lnTo>
                  <a:lnTo>
                    <a:pt x="2161095" y="1226489"/>
                  </a:lnTo>
                  <a:lnTo>
                    <a:pt x="2161781" y="1239189"/>
                  </a:lnTo>
                  <a:lnTo>
                    <a:pt x="2164511" y="1239189"/>
                  </a:lnTo>
                  <a:lnTo>
                    <a:pt x="2164511" y="1213789"/>
                  </a:lnTo>
                  <a:close/>
                </a:path>
                <a:path w="3075940" h="2738120">
                  <a:moveTo>
                    <a:pt x="2164511" y="477189"/>
                  </a:moveTo>
                  <a:lnTo>
                    <a:pt x="2163826" y="464489"/>
                  </a:lnTo>
                  <a:lnTo>
                    <a:pt x="2163826" y="451789"/>
                  </a:lnTo>
                  <a:lnTo>
                    <a:pt x="2162467" y="451789"/>
                  </a:lnTo>
                  <a:lnTo>
                    <a:pt x="2162467" y="464489"/>
                  </a:lnTo>
                  <a:lnTo>
                    <a:pt x="2161781" y="464489"/>
                  </a:lnTo>
                  <a:lnTo>
                    <a:pt x="2161781" y="477189"/>
                  </a:lnTo>
                  <a:lnTo>
                    <a:pt x="2162467" y="477189"/>
                  </a:lnTo>
                  <a:lnTo>
                    <a:pt x="2162467" y="489889"/>
                  </a:lnTo>
                  <a:lnTo>
                    <a:pt x="2163140" y="489889"/>
                  </a:lnTo>
                  <a:lnTo>
                    <a:pt x="2163140" y="502589"/>
                  </a:lnTo>
                  <a:lnTo>
                    <a:pt x="2164511" y="502589"/>
                  </a:lnTo>
                  <a:lnTo>
                    <a:pt x="2164511" y="477189"/>
                  </a:lnTo>
                  <a:close/>
                </a:path>
                <a:path w="3075940" h="2738120">
                  <a:moveTo>
                    <a:pt x="2165197" y="1429689"/>
                  </a:moveTo>
                  <a:lnTo>
                    <a:pt x="2164511" y="1429689"/>
                  </a:lnTo>
                  <a:lnTo>
                    <a:pt x="2163140" y="1416989"/>
                  </a:lnTo>
                  <a:lnTo>
                    <a:pt x="2161095" y="1416989"/>
                  </a:lnTo>
                  <a:lnTo>
                    <a:pt x="2162467" y="1429689"/>
                  </a:lnTo>
                  <a:lnTo>
                    <a:pt x="2162467" y="1442389"/>
                  </a:lnTo>
                  <a:lnTo>
                    <a:pt x="2163140" y="1442389"/>
                  </a:lnTo>
                  <a:lnTo>
                    <a:pt x="2163140" y="1455089"/>
                  </a:lnTo>
                  <a:lnTo>
                    <a:pt x="2165197" y="1455089"/>
                  </a:lnTo>
                  <a:lnTo>
                    <a:pt x="2165197" y="1429689"/>
                  </a:lnTo>
                  <a:close/>
                </a:path>
                <a:path w="3075940" h="2738120">
                  <a:moveTo>
                    <a:pt x="2166569" y="1074089"/>
                  </a:moveTo>
                  <a:lnTo>
                    <a:pt x="2165197" y="1061389"/>
                  </a:lnTo>
                  <a:lnTo>
                    <a:pt x="2163140" y="1061389"/>
                  </a:lnTo>
                  <a:lnTo>
                    <a:pt x="2165197" y="1074089"/>
                  </a:lnTo>
                  <a:lnTo>
                    <a:pt x="2166569" y="1074089"/>
                  </a:lnTo>
                  <a:close/>
                </a:path>
                <a:path w="3075940" h="2738120">
                  <a:moveTo>
                    <a:pt x="2166569" y="934389"/>
                  </a:moveTo>
                  <a:lnTo>
                    <a:pt x="2166074" y="921689"/>
                  </a:lnTo>
                  <a:lnTo>
                    <a:pt x="2165629" y="921689"/>
                  </a:lnTo>
                  <a:lnTo>
                    <a:pt x="2165324" y="908989"/>
                  </a:lnTo>
                  <a:lnTo>
                    <a:pt x="2165197" y="896289"/>
                  </a:lnTo>
                  <a:lnTo>
                    <a:pt x="2164804" y="896289"/>
                  </a:lnTo>
                  <a:lnTo>
                    <a:pt x="2164600" y="883589"/>
                  </a:lnTo>
                  <a:lnTo>
                    <a:pt x="2164511" y="845489"/>
                  </a:lnTo>
                  <a:lnTo>
                    <a:pt x="2163915" y="845489"/>
                  </a:lnTo>
                  <a:lnTo>
                    <a:pt x="2163318" y="832789"/>
                  </a:lnTo>
                  <a:lnTo>
                    <a:pt x="2162975" y="820089"/>
                  </a:lnTo>
                  <a:lnTo>
                    <a:pt x="2163140" y="820089"/>
                  </a:lnTo>
                  <a:lnTo>
                    <a:pt x="2163140" y="807389"/>
                  </a:lnTo>
                  <a:lnTo>
                    <a:pt x="2162467" y="807389"/>
                  </a:lnTo>
                  <a:lnTo>
                    <a:pt x="2161781" y="820089"/>
                  </a:lnTo>
                  <a:lnTo>
                    <a:pt x="2160905" y="820089"/>
                  </a:lnTo>
                  <a:lnTo>
                    <a:pt x="2161171" y="832789"/>
                  </a:lnTo>
                  <a:lnTo>
                    <a:pt x="2161578" y="845489"/>
                  </a:lnTo>
                  <a:lnTo>
                    <a:pt x="2161781" y="845489"/>
                  </a:lnTo>
                  <a:lnTo>
                    <a:pt x="2161781" y="870889"/>
                  </a:lnTo>
                  <a:lnTo>
                    <a:pt x="2162467" y="883589"/>
                  </a:lnTo>
                  <a:lnTo>
                    <a:pt x="2162467" y="896289"/>
                  </a:lnTo>
                  <a:lnTo>
                    <a:pt x="2162683" y="896289"/>
                  </a:lnTo>
                  <a:lnTo>
                    <a:pt x="2163229" y="908989"/>
                  </a:lnTo>
                  <a:lnTo>
                    <a:pt x="2163902" y="921689"/>
                  </a:lnTo>
                  <a:lnTo>
                    <a:pt x="2164511" y="934389"/>
                  </a:lnTo>
                  <a:lnTo>
                    <a:pt x="2166569" y="934389"/>
                  </a:lnTo>
                  <a:close/>
                </a:path>
                <a:path w="3075940" h="2738120">
                  <a:moveTo>
                    <a:pt x="2166569" y="400989"/>
                  </a:moveTo>
                  <a:lnTo>
                    <a:pt x="2165197" y="400989"/>
                  </a:lnTo>
                  <a:lnTo>
                    <a:pt x="2164511" y="413689"/>
                  </a:lnTo>
                  <a:lnTo>
                    <a:pt x="2164511" y="439089"/>
                  </a:lnTo>
                  <a:lnTo>
                    <a:pt x="2166569" y="439089"/>
                  </a:lnTo>
                  <a:lnTo>
                    <a:pt x="2166569" y="400989"/>
                  </a:lnTo>
                  <a:close/>
                </a:path>
                <a:path w="3075940" h="2738120">
                  <a:moveTo>
                    <a:pt x="2166569" y="185089"/>
                  </a:moveTo>
                  <a:lnTo>
                    <a:pt x="2164511" y="185089"/>
                  </a:lnTo>
                  <a:lnTo>
                    <a:pt x="2164511" y="197789"/>
                  </a:lnTo>
                  <a:lnTo>
                    <a:pt x="2163826" y="197789"/>
                  </a:lnTo>
                  <a:lnTo>
                    <a:pt x="2163826" y="210489"/>
                  </a:lnTo>
                  <a:lnTo>
                    <a:pt x="2163140" y="210489"/>
                  </a:lnTo>
                  <a:lnTo>
                    <a:pt x="2163140" y="235889"/>
                  </a:lnTo>
                  <a:lnTo>
                    <a:pt x="2164511" y="235889"/>
                  </a:lnTo>
                  <a:lnTo>
                    <a:pt x="2164511" y="223189"/>
                  </a:lnTo>
                  <a:lnTo>
                    <a:pt x="2165883" y="223189"/>
                  </a:lnTo>
                  <a:lnTo>
                    <a:pt x="2165883" y="210489"/>
                  </a:lnTo>
                  <a:lnTo>
                    <a:pt x="2166569" y="210489"/>
                  </a:lnTo>
                  <a:lnTo>
                    <a:pt x="2166569" y="185089"/>
                  </a:lnTo>
                  <a:close/>
                </a:path>
                <a:path w="3075940" h="2738120">
                  <a:moveTo>
                    <a:pt x="2167255" y="680389"/>
                  </a:moveTo>
                  <a:lnTo>
                    <a:pt x="2166569" y="680389"/>
                  </a:lnTo>
                  <a:lnTo>
                    <a:pt x="2165883" y="667689"/>
                  </a:lnTo>
                  <a:lnTo>
                    <a:pt x="2164511" y="667689"/>
                  </a:lnTo>
                  <a:lnTo>
                    <a:pt x="2164511" y="693089"/>
                  </a:lnTo>
                  <a:lnTo>
                    <a:pt x="2165197" y="693089"/>
                  </a:lnTo>
                  <a:lnTo>
                    <a:pt x="2165197" y="743889"/>
                  </a:lnTo>
                  <a:lnTo>
                    <a:pt x="2166569" y="743889"/>
                  </a:lnTo>
                  <a:lnTo>
                    <a:pt x="2166683" y="731189"/>
                  </a:lnTo>
                  <a:lnTo>
                    <a:pt x="2167153" y="718489"/>
                  </a:lnTo>
                  <a:lnTo>
                    <a:pt x="2167255" y="680389"/>
                  </a:lnTo>
                  <a:close/>
                </a:path>
                <a:path w="3075940" h="2738120">
                  <a:moveTo>
                    <a:pt x="2167255" y="235889"/>
                  </a:moveTo>
                  <a:lnTo>
                    <a:pt x="2165883" y="235889"/>
                  </a:lnTo>
                  <a:lnTo>
                    <a:pt x="2165286" y="246938"/>
                  </a:lnTo>
                  <a:lnTo>
                    <a:pt x="2165197" y="261302"/>
                  </a:lnTo>
                  <a:lnTo>
                    <a:pt x="2164511" y="286689"/>
                  </a:lnTo>
                  <a:lnTo>
                    <a:pt x="2164511" y="299389"/>
                  </a:lnTo>
                  <a:lnTo>
                    <a:pt x="2163826" y="312089"/>
                  </a:lnTo>
                  <a:lnTo>
                    <a:pt x="2163724" y="324789"/>
                  </a:lnTo>
                  <a:lnTo>
                    <a:pt x="2163254" y="337489"/>
                  </a:lnTo>
                  <a:lnTo>
                    <a:pt x="2163140" y="388289"/>
                  </a:lnTo>
                  <a:lnTo>
                    <a:pt x="2164511" y="388289"/>
                  </a:lnTo>
                  <a:lnTo>
                    <a:pt x="2164638" y="350189"/>
                  </a:lnTo>
                  <a:lnTo>
                    <a:pt x="2164943" y="337489"/>
                  </a:lnTo>
                  <a:lnTo>
                    <a:pt x="2165388" y="324789"/>
                  </a:lnTo>
                  <a:lnTo>
                    <a:pt x="2165883" y="312089"/>
                  </a:lnTo>
                  <a:lnTo>
                    <a:pt x="2166467" y="299389"/>
                  </a:lnTo>
                  <a:lnTo>
                    <a:pt x="2166569" y="286689"/>
                  </a:lnTo>
                  <a:lnTo>
                    <a:pt x="2166658" y="246938"/>
                  </a:lnTo>
                  <a:lnTo>
                    <a:pt x="2167255" y="235889"/>
                  </a:lnTo>
                  <a:close/>
                </a:path>
                <a:path w="3075940" h="2738120">
                  <a:moveTo>
                    <a:pt x="2167940" y="1404289"/>
                  </a:moveTo>
                  <a:lnTo>
                    <a:pt x="2167547" y="1391589"/>
                  </a:lnTo>
                  <a:lnTo>
                    <a:pt x="2167344" y="1391589"/>
                  </a:lnTo>
                  <a:lnTo>
                    <a:pt x="2167255" y="1366189"/>
                  </a:lnTo>
                  <a:lnTo>
                    <a:pt x="2165883" y="1340789"/>
                  </a:lnTo>
                  <a:lnTo>
                    <a:pt x="2165197" y="1340789"/>
                  </a:lnTo>
                  <a:lnTo>
                    <a:pt x="2165197" y="1328089"/>
                  </a:lnTo>
                  <a:lnTo>
                    <a:pt x="2164702" y="1328089"/>
                  </a:lnTo>
                  <a:lnTo>
                    <a:pt x="2164257" y="1315389"/>
                  </a:lnTo>
                  <a:lnTo>
                    <a:pt x="2163953" y="1302689"/>
                  </a:lnTo>
                  <a:lnTo>
                    <a:pt x="2162467" y="1302689"/>
                  </a:lnTo>
                  <a:lnTo>
                    <a:pt x="2162467" y="1315389"/>
                  </a:lnTo>
                  <a:lnTo>
                    <a:pt x="2163140" y="1328089"/>
                  </a:lnTo>
                  <a:lnTo>
                    <a:pt x="2163140" y="1353489"/>
                  </a:lnTo>
                  <a:lnTo>
                    <a:pt x="2163826" y="1353489"/>
                  </a:lnTo>
                  <a:lnTo>
                    <a:pt x="2163826" y="1366189"/>
                  </a:lnTo>
                  <a:lnTo>
                    <a:pt x="2164232" y="1378889"/>
                  </a:lnTo>
                  <a:lnTo>
                    <a:pt x="2164791" y="1391589"/>
                  </a:lnTo>
                  <a:lnTo>
                    <a:pt x="2165197" y="1404289"/>
                  </a:lnTo>
                  <a:lnTo>
                    <a:pt x="2167940" y="1404289"/>
                  </a:lnTo>
                  <a:close/>
                </a:path>
                <a:path w="3075940" h="2738120">
                  <a:moveTo>
                    <a:pt x="2169312" y="1569389"/>
                  </a:moveTo>
                  <a:lnTo>
                    <a:pt x="2167255" y="1569389"/>
                  </a:lnTo>
                  <a:lnTo>
                    <a:pt x="2167255" y="1607489"/>
                  </a:lnTo>
                  <a:lnTo>
                    <a:pt x="2167940" y="1607489"/>
                  </a:lnTo>
                  <a:lnTo>
                    <a:pt x="2168626" y="1620189"/>
                  </a:lnTo>
                  <a:lnTo>
                    <a:pt x="2169312" y="1620189"/>
                  </a:lnTo>
                  <a:lnTo>
                    <a:pt x="2169312" y="1569389"/>
                  </a:lnTo>
                  <a:close/>
                </a:path>
                <a:path w="3075940" h="2738120">
                  <a:moveTo>
                    <a:pt x="2169312" y="1023289"/>
                  </a:moveTo>
                  <a:lnTo>
                    <a:pt x="2168626" y="1010589"/>
                  </a:lnTo>
                  <a:lnTo>
                    <a:pt x="2167255" y="1010589"/>
                  </a:lnTo>
                  <a:lnTo>
                    <a:pt x="2167255" y="1035989"/>
                  </a:lnTo>
                  <a:lnTo>
                    <a:pt x="2169312" y="1035989"/>
                  </a:lnTo>
                  <a:lnTo>
                    <a:pt x="2169312" y="1023289"/>
                  </a:lnTo>
                  <a:close/>
                </a:path>
                <a:path w="3075940" h="2738120">
                  <a:moveTo>
                    <a:pt x="2169312" y="515289"/>
                  </a:moveTo>
                  <a:lnTo>
                    <a:pt x="2168626" y="515289"/>
                  </a:lnTo>
                  <a:lnTo>
                    <a:pt x="2168626" y="502589"/>
                  </a:lnTo>
                  <a:lnTo>
                    <a:pt x="2167255" y="502589"/>
                  </a:lnTo>
                  <a:lnTo>
                    <a:pt x="2167255" y="527989"/>
                  </a:lnTo>
                  <a:lnTo>
                    <a:pt x="2169312" y="527989"/>
                  </a:lnTo>
                  <a:lnTo>
                    <a:pt x="2169312" y="515289"/>
                  </a:lnTo>
                  <a:close/>
                </a:path>
                <a:path w="3075940" h="2738120">
                  <a:moveTo>
                    <a:pt x="2169998" y="642289"/>
                  </a:moveTo>
                  <a:lnTo>
                    <a:pt x="2166569" y="642289"/>
                  </a:lnTo>
                  <a:lnTo>
                    <a:pt x="2166569" y="654989"/>
                  </a:lnTo>
                  <a:lnTo>
                    <a:pt x="2167940" y="654989"/>
                  </a:lnTo>
                  <a:lnTo>
                    <a:pt x="2167940" y="667689"/>
                  </a:lnTo>
                  <a:lnTo>
                    <a:pt x="2169998" y="667689"/>
                  </a:lnTo>
                  <a:lnTo>
                    <a:pt x="2169998" y="642289"/>
                  </a:lnTo>
                  <a:close/>
                </a:path>
                <a:path w="3075940" h="2738120">
                  <a:moveTo>
                    <a:pt x="2170684" y="769289"/>
                  </a:moveTo>
                  <a:lnTo>
                    <a:pt x="2168626" y="769289"/>
                  </a:lnTo>
                  <a:lnTo>
                    <a:pt x="2167940" y="781989"/>
                  </a:lnTo>
                  <a:lnTo>
                    <a:pt x="2167940" y="820089"/>
                  </a:lnTo>
                  <a:lnTo>
                    <a:pt x="2166569" y="820089"/>
                  </a:lnTo>
                  <a:lnTo>
                    <a:pt x="2166569" y="858189"/>
                  </a:lnTo>
                  <a:lnTo>
                    <a:pt x="2167255" y="870889"/>
                  </a:lnTo>
                  <a:lnTo>
                    <a:pt x="2169312" y="870889"/>
                  </a:lnTo>
                  <a:lnTo>
                    <a:pt x="2169312" y="832789"/>
                  </a:lnTo>
                  <a:lnTo>
                    <a:pt x="2168626" y="820089"/>
                  </a:lnTo>
                  <a:lnTo>
                    <a:pt x="2169312" y="820089"/>
                  </a:lnTo>
                  <a:lnTo>
                    <a:pt x="2170684" y="794689"/>
                  </a:lnTo>
                  <a:lnTo>
                    <a:pt x="2170684" y="769289"/>
                  </a:lnTo>
                  <a:close/>
                </a:path>
                <a:path w="3075940" h="2738120">
                  <a:moveTo>
                    <a:pt x="2171369" y="1645589"/>
                  </a:moveTo>
                  <a:lnTo>
                    <a:pt x="2169312" y="1645589"/>
                  </a:lnTo>
                  <a:lnTo>
                    <a:pt x="2169312" y="1670989"/>
                  </a:lnTo>
                  <a:lnTo>
                    <a:pt x="2171369" y="1670989"/>
                  </a:lnTo>
                  <a:lnTo>
                    <a:pt x="2171369" y="1645589"/>
                  </a:lnTo>
                  <a:close/>
                </a:path>
                <a:path w="3075940" h="2738120">
                  <a:moveTo>
                    <a:pt x="2171369" y="1556689"/>
                  </a:moveTo>
                  <a:lnTo>
                    <a:pt x="2170963" y="1543989"/>
                  </a:lnTo>
                  <a:lnTo>
                    <a:pt x="2170404" y="1531289"/>
                  </a:lnTo>
                  <a:lnTo>
                    <a:pt x="2169998" y="1518589"/>
                  </a:lnTo>
                  <a:lnTo>
                    <a:pt x="2170684" y="1518589"/>
                  </a:lnTo>
                  <a:lnTo>
                    <a:pt x="2170684" y="1505889"/>
                  </a:lnTo>
                  <a:lnTo>
                    <a:pt x="2169998" y="1493189"/>
                  </a:lnTo>
                  <a:lnTo>
                    <a:pt x="2168626" y="1480489"/>
                  </a:lnTo>
                  <a:lnTo>
                    <a:pt x="2168626" y="1467789"/>
                  </a:lnTo>
                  <a:lnTo>
                    <a:pt x="2167255" y="1467789"/>
                  </a:lnTo>
                  <a:lnTo>
                    <a:pt x="2167255" y="1505889"/>
                  </a:lnTo>
                  <a:lnTo>
                    <a:pt x="2167940" y="1505889"/>
                  </a:lnTo>
                  <a:lnTo>
                    <a:pt x="2167940" y="1518589"/>
                  </a:lnTo>
                  <a:lnTo>
                    <a:pt x="2168626" y="1518589"/>
                  </a:lnTo>
                  <a:lnTo>
                    <a:pt x="2168626" y="1531289"/>
                  </a:lnTo>
                  <a:lnTo>
                    <a:pt x="2169312" y="1531289"/>
                  </a:lnTo>
                  <a:lnTo>
                    <a:pt x="2169998" y="1543989"/>
                  </a:lnTo>
                  <a:lnTo>
                    <a:pt x="2169998" y="1556689"/>
                  </a:lnTo>
                  <a:lnTo>
                    <a:pt x="2171369" y="1556689"/>
                  </a:lnTo>
                  <a:close/>
                </a:path>
                <a:path w="3075940" h="2738120">
                  <a:moveTo>
                    <a:pt x="2171369" y="1188389"/>
                  </a:moveTo>
                  <a:lnTo>
                    <a:pt x="2170684" y="1175689"/>
                  </a:lnTo>
                  <a:lnTo>
                    <a:pt x="2169312" y="1162989"/>
                  </a:lnTo>
                  <a:lnTo>
                    <a:pt x="2168626" y="1150289"/>
                  </a:lnTo>
                  <a:lnTo>
                    <a:pt x="2165883" y="1150289"/>
                  </a:lnTo>
                  <a:lnTo>
                    <a:pt x="2166569" y="1162989"/>
                  </a:lnTo>
                  <a:lnTo>
                    <a:pt x="2168626" y="1175689"/>
                  </a:lnTo>
                  <a:lnTo>
                    <a:pt x="2168626" y="1188389"/>
                  </a:lnTo>
                  <a:lnTo>
                    <a:pt x="2169312" y="1201089"/>
                  </a:lnTo>
                  <a:lnTo>
                    <a:pt x="2169312" y="1213789"/>
                  </a:lnTo>
                  <a:lnTo>
                    <a:pt x="2169998" y="1213789"/>
                  </a:lnTo>
                  <a:lnTo>
                    <a:pt x="2169998" y="1226489"/>
                  </a:lnTo>
                  <a:lnTo>
                    <a:pt x="2171369" y="1226489"/>
                  </a:lnTo>
                  <a:lnTo>
                    <a:pt x="2171369" y="1188389"/>
                  </a:lnTo>
                  <a:close/>
                </a:path>
                <a:path w="3075940" h="2738120">
                  <a:moveTo>
                    <a:pt x="2171369" y="1112189"/>
                  </a:moveTo>
                  <a:lnTo>
                    <a:pt x="2170684" y="1112189"/>
                  </a:lnTo>
                  <a:lnTo>
                    <a:pt x="2170684" y="1099489"/>
                  </a:lnTo>
                  <a:lnTo>
                    <a:pt x="2169312" y="1099489"/>
                  </a:lnTo>
                  <a:lnTo>
                    <a:pt x="2169312" y="1086789"/>
                  </a:lnTo>
                  <a:lnTo>
                    <a:pt x="2168626" y="1086789"/>
                  </a:lnTo>
                  <a:lnTo>
                    <a:pt x="2167255" y="1074089"/>
                  </a:lnTo>
                  <a:lnTo>
                    <a:pt x="2166569" y="1074089"/>
                  </a:lnTo>
                  <a:lnTo>
                    <a:pt x="2166569" y="1086789"/>
                  </a:lnTo>
                  <a:lnTo>
                    <a:pt x="2167255" y="1086789"/>
                  </a:lnTo>
                  <a:lnTo>
                    <a:pt x="2167255" y="1099489"/>
                  </a:lnTo>
                  <a:lnTo>
                    <a:pt x="2167940" y="1099489"/>
                  </a:lnTo>
                  <a:lnTo>
                    <a:pt x="2167940" y="1112189"/>
                  </a:lnTo>
                  <a:lnTo>
                    <a:pt x="2168626" y="1112189"/>
                  </a:lnTo>
                  <a:lnTo>
                    <a:pt x="2169998" y="1124889"/>
                  </a:lnTo>
                  <a:lnTo>
                    <a:pt x="2169998" y="1137589"/>
                  </a:lnTo>
                  <a:lnTo>
                    <a:pt x="2171369" y="1137589"/>
                  </a:lnTo>
                  <a:lnTo>
                    <a:pt x="2171369" y="1112189"/>
                  </a:lnTo>
                  <a:close/>
                </a:path>
                <a:path w="3075940" h="2738120">
                  <a:moveTo>
                    <a:pt x="2171369" y="553389"/>
                  </a:moveTo>
                  <a:lnTo>
                    <a:pt x="2169998" y="553389"/>
                  </a:lnTo>
                  <a:lnTo>
                    <a:pt x="2169998" y="566089"/>
                  </a:lnTo>
                  <a:lnTo>
                    <a:pt x="2169312" y="578789"/>
                  </a:lnTo>
                  <a:lnTo>
                    <a:pt x="2169312" y="629589"/>
                  </a:lnTo>
                  <a:lnTo>
                    <a:pt x="2170684" y="629589"/>
                  </a:lnTo>
                  <a:lnTo>
                    <a:pt x="2171369" y="616889"/>
                  </a:lnTo>
                  <a:lnTo>
                    <a:pt x="2171369" y="553389"/>
                  </a:lnTo>
                  <a:close/>
                </a:path>
                <a:path w="3075940" h="2738120">
                  <a:moveTo>
                    <a:pt x="2172055" y="1632889"/>
                  </a:moveTo>
                  <a:lnTo>
                    <a:pt x="2171369" y="1632889"/>
                  </a:lnTo>
                  <a:lnTo>
                    <a:pt x="2171369" y="1645589"/>
                  </a:lnTo>
                  <a:lnTo>
                    <a:pt x="2172055" y="1645589"/>
                  </a:lnTo>
                  <a:lnTo>
                    <a:pt x="2172055" y="1632889"/>
                  </a:lnTo>
                  <a:close/>
                </a:path>
                <a:path w="3075940" h="2738120">
                  <a:moveTo>
                    <a:pt x="2172055" y="1302689"/>
                  </a:moveTo>
                  <a:lnTo>
                    <a:pt x="2171369" y="1289989"/>
                  </a:lnTo>
                  <a:lnTo>
                    <a:pt x="2169998" y="1289989"/>
                  </a:lnTo>
                  <a:lnTo>
                    <a:pt x="2169998" y="1328089"/>
                  </a:lnTo>
                  <a:lnTo>
                    <a:pt x="2170684" y="1340789"/>
                  </a:lnTo>
                  <a:lnTo>
                    <a:pt x="2170684" y="1353489"/>
                  </a:lnTo>
                  <a:lnTo>
                    <a:pt x="2172055" y="1353489"/>
                  </a:lnTo>
                  <a:lnTo>
                    <a:pt x="2172055" y="1302689"/>
                  </a:lnTo>
                  <a:close/>
                </a:path>
                <a:path w="3075940" h="2738120">
                  <a:moveTo>
                    <a:pt x="2172055" y="959789"/>
                  </a:moveTo>
                  <a:lnTo>
                    <a:pt x="2171369" y="947089"/>
                  </a:lnTo>
                  <a:lnTo>
                    <a:pt x="2170684" y="947089"/>
                  </a:lnTo>
                  <a:lnTo>
                    <a:pt x="2170684" y="959789"/>
                  </a:lnTo>
                  <a:lnTo>
                    <a:pt x="2172055" y="959789"/>
                  </a:lnTo>
                  <a:close/>
                </a:path>
                <a:path w="3075940" h="2738120">
                  <a:moveTo>
                    <a:pt x="2172741" y="1251889"/>
                  </a:moveTo>
                  <a:lnTo>
                    <a:pt x="2172055" y="1239189"/>
                  </a:lnTo>
                  <a:lnTo>
                    <a:pt x="2170684" y="1239189"/>
                  </a:lnTo>
                  <a:lnTo>
                    <a:pt x="2170684" y="1277289"/>
                  </a:lnTo>
                  <a:lnTo>
                    <a:pt x="2172741" y="1277289"/>
                  </a:lnTo>
                  <a:lnTo>
                    <a:pt x="2172741" y="1251889"/>
                  </a:lnTo>
                  <a:close/>
                </a:path>
                <a:path w="3075940" h="2738120">
                  <a:moveTo>
                    <a:pt x="2173427" y="400989"/>
                  </a:moveTo>
                  <a:lnTo>
                    <a:pt x="2172055" y="400989"/>
                  </a:lnTo>
                  <a:lnTo>
                    <a:pt x="2172055" y="413689"/>
                  </a:lnTo>
                  <a:lnTo>
                    <a:pt x="2171369" y="426389"/>
                  </a:lnTo>
                  <a:lnTo>
                    <a:pt x="2171369" y="464489"/>
                  </a:lnTo>
                  <a:lnTo>
                    <a:pt x="2172462" y="464489"/>
                  </a:lnTo>
                  <a:lnTo>
                    <a:pt x="2173020" y="451789"/>
                  </a:lnTo>
                  <a:lnTo>
                    <a:pt x="2173427" y="439089"/>
                  </a:lnTo>
                  <a:lnTo>
                    <a:pt x="2173427" y="400989"/>
                  </a:lnTo>
                  <a:close/>
                </a:path>
                <a:path w="3075940" h="2738120">
                  <a:moveTo>
                    <a:pt x="2174798" y="477189"/>
                  </a:moveTo>
                  <a:lnTo>
                    <a:pt x="2174113" y="477189"/>
                  </a:lnTo>
                  <a:lnTo>
                    <a:pt x="2172741" y="489889"/>
                  </a:lnTo>
                  <a:lnTo>
                    <a:pt x="2172055" y="489889"/>
                  </a:lnTo>
                  <a:lnTo>
                    <a:pt x="2172055" y="527989"/>
                  </a:lnTo>
                  <a:lnTo>
                    <a:pt x="2172741" y="540689"/>
                  </a:lnTo>
                  <a:lnTo>
                    <a:pt x="2172741" y="553389"/>
                  </a:lnTo>
                  <a:lnTo>
                    <a:pt x="2174113" y="553389"/>
                  </a:lnTo>
                  <a:lnTo>
                    <a:pt x="2174113" y="489889"/>
                  </a:lnTo>
                  <a:lnTo>
                    <a:pt x="2174798" y="477189"/>
                  </a:lnTo>
                  <a:close/>
                </a:path>
                <a:path w="3075940" h="2738120">
                  <a:moveTo>
                    <a:pt x="2174798" y="261289"/>
                  </a:moveTo>
                  <a:lnTo>
                    <a:pt x="2174710" y="246938"/>
                  </a:lnTo>
                  <a:lnTo>
                    <a:pt x="2174113" y="235889"/>
                  </a:lnTo>
                  <a:lnTo>
                    <a:pt x="2171369" y="235889"/>
                  </a:lnTo>
                  <a:lnTo>
                    <a:pt x="2171369" y="261289"/>
                  </a:lnTo>
                  <a:lnTo>
                    <a:pt x="2172741" y="261289"/>
                  </a:lnTo>
                  <a:lnTo>
                    <a:pt x="2172741" y="273989"/>
                  </a:lnTo>
                  <a:lnTo>
                    <a:pt x="2174113" y="273989"/>
                  </a:lnTo>
                  <a:lnTo>
                    <a:pt x="2174113" y="261289"/>
                  </a:lnTo>
                  <a:lnTo>
                    <a:pt x="2174798" y="261289"/>
                  </a:lnTo>
                  <a:close/>
                </a:path>
                <a:path w="3075940" h="2738120">
                  <a:moveTo>
                    <a:pt x="2175484" y="1467789"/>
                  </a:moveTo>
                  <a:lnTo>
                    <a:pt x="2175370" y="1455089"/>
                  </a:lnTo>
                  <a:lnTo>
                    <a:pt x="2175052" y="1442389"/>
                  </a:lnTo>
                  <a:lnTo>
                    <a:pt x="2174621" y="1442389"/>
                  </a:lnTo>
                  <a:lnTo>
                    <a:pt x="2174113" y="1429689"/>
                  </a:lnTo>
                  <a:lnTo>
                    <a:pt x="2174113" y="1416989"/>
                  </a:lnTo>
                  <a:lnTo>
                    <a:pt x="2173427" y="1416989"/>
                  </a:lnTo>
                  <a:lnTo>
                    <a:pt x="2171369" y="1378889"/>
                  </a:lnTo>
                  <a:lnTo>
                    <a:pt x="2170684" y="1378889"/>
                  </a:lnTo>
                  <a:lnTo>
                    <a:pt x="2171369" y="1366189"/>
                  </a:lnTo>
                  <a:lnTo>
                    <a:pt x="2169998" y="1366189"/>
                  </a:lnTo>
                  <a:lnTo>
                    <a:pt x="2169998" y="1378889"/>
                  </a:lnTo>
                  <a:lnTo>
                    <a:pt x="2169312" y="1378889"/>
                  </a:lnTo>
                  <a:lnTo>
                    <a:pt x="2169312" y="1404289"/>
                  </a:lnTo>
                  <a:lnTo>
                    <a:pt x="2169998" y="1404289"/>
                  </a:lnTo>
                  <a:lnTo>
                    <a:pt x="2170684" y="1416989"/>
                  </a:lnTo>
                  <a:lnTo>
                    <a:pt x="2170684" y="1429689"/>
                  </a:lnTo>
                  <a:lnTo>
                    <a:pt x="2171369" y="1429689"/>
                  </a:lnTo>
                  <a:lnTo>
                    <a:pt x="2171369" y="1442389"/>
                  </a:lnTo>
                  <a:lnTo>
                    <a:pt x="2171776" y="1442389"/>
                  </a:lnTo>
                  <a:lnTo>
                    <a:pt x="2172335" y="1455089"/>
                  </a:lnTo>
                  <a:lnTo>
                    <a:pt x="2172741" y="1467789"/>
                  </a:lnTo>
                  <a:lnTo>
                    <a:pt x="2175484" y="1467789"/>
                  </a:lnTo>
                  <a:close/>
                </a:path>
                <a:path w="3075940" h="2738120">
                  <a:moveTo>
                    <a:pt x="2175484" y="1175689"/>
                  </a:moveTo>
                  <a:lnTo>
                    <a:pt x="2172741" y="1175689"/>
                  </a:lnTo>
                  <a:lnTo>
                    <a:pt x="2172741" y="1188389"/>
                  </a:lnTo>
                  <a:lnTo>
                    <a:pt x="2172055" y="1201089"/>
                  </a:lnTo>
                  <a:lnTo>
                    <a:pt x="2172055" y="1213789"/>
                  </a:lnTo>
                  <a:lnTo>
                    <a:pt x="2172741" y="1226489"/>
                  </a:lnTo>
                  <a:lnTo>
                    <a:pt x="2173427" y="1213789"/>
                  </a:lnTo>
                  <a:lnTo>
                    <a:pt x="2174798" y="1213789"/>
                  </a:lnTo>
                  <a:lnTo>
                    <a:pt x="2174798" y="1201089"/>
                  </a:lnTo>
                  <a:lnTo>
                    <a:pt x="2175484" y="1201089"/>
                  </a:lnTo>
                  <a:lnTo>
                    <a:pt x="2175484" y="1175689"/>
                  </a:lnTo>
                  <a:close/>
                </a:path>
                <a:path w="3075940" h="2738120">
                  <a:moveTo>
                    <a:pt x="2176170" y="1175689"/>
                  </a:moveTo>
                  <a:lnTo>
                    <a:pt x="2175484" y="1162989"/>
                  </a:lnTo>
                  <a:lnTo>
                    <a:pt x="2175484" y="1175689"/>
                  </a:lnTo>
                  <a:lnTo>
                    <a:pt x="2176170" y="1175689"/>
                  </a:lnTo>
                  <a:close/>
                </a:path>
                <a:path w="3075940" h="2738120">
                  <a:moveTo>
                    <a:pt x="2176856" y="197789"/>
                  </a:moveTo>
                  <a:lnTo>
                    <a:pt x="2174113" y="197789"/>
                  </a:lnTo>
                  <a:lnTo>
                    <a:pt x="2174113" y="210489"/>
                  </a:lnTo>
                  <a:lnTo>
                    <a:pt x="2173427" y="210489"/>
                  </a:lnTo>
                  <a:lnTo>
                    <a:pt x="2172741" y="223189"/>
                  </a:lnTo>
                  <a:lnTo>
                    <a:pt x="2175484" y="223189"/>
                  </a:lnTo>
                  <a:lnTo>
                    <a:pt x="2176170" y="210489"/>
                  </a:lnTo>
                  <a:lnTo>
                    <a:pt x="2176856" y="210489"/>
                  </a:lnTo>
                  <a:lnTo>
                    <a:pt x="2176856" y="197789"/>
                  </a:lnTo>
                  <a:close/>
                </a:path>
                <a:path w="3075940" h="2738120">
                  <a:moveTo>
                    <a:pt x="2177542" y="1759889"/>
                  </a:moveTo>
                  <a:lnTo>
                    <a:pt x="2176170" y="1759889"/>
                  </a:lnTo>
                  <a:lnTo>
                    <a:pt x="2175484" y="1772589"/>
                  </a:lnTo>
                  <a:lnTo>
                    <a:pt x="2173427" y="1772589"/>
                  </a:lnTo>
                  <a:lnTo>
                    <a:pt x="2173427" y="1810689"/>
                  </a:lnTo>
                  <a:lnTo>
                    <a:pt x="2175484" y="1810689"/>
                  </a:lnTo>
                  <a:lnTo>
                    <a:pt x="2175484" y="1797989"/>
                  </a:lnTo>
                  <a:lnTo>
                    <a:pt x="2176170" y="1797989"/>
                  </a:lnTo>
                  <a:lnTo>
                    <a:pt x="2176170" y="1772589"/>
                  </a:lnTo>
                  <a:lnTo>
                    <a:pt x="2177542" y="1772589"/>
                  </a:lnTo>
                  <a:lnTo>
                    <a:pt x="2177542" y="1759889"/>
                  </a:lnTo>
                  <a:close/>
                </a:path>
                <a:path w="3075940" h="2738120">
                  <a:moveTo>
                    <a:pt x="2177542" y="1582089"/>
                  </a:moveTo>
                  <a:lnTo>
                    <a:pt x="2176170" y="1582089"/>
                  </a:lnTo>
                  <a:lnTo>
                    <a:pt x="2176170" y="1696389"/>
                  </a:lnTo>
                  <a:lnTo>
                    <a:pt x="2176272" y="1683689"/>
                  </a:lnTo>
                  <a:lnTo>
                    <a:pt x="2176742" y="1670989"/>
                  </a:lnTo>
                  <a:lnTo>
                    <a:pt x="2176856" y="1658289"/>
                  </a:lnTo>
                  <a:lnTo>
                    <a:pt x="2177542" y="1658289"/>
                  </a:lnTo>
                  <a:lnTo>
                    <a:pt x="2177542" y="1582089"/>
                  </a:lnTo>
                  <a:close/>
                </a:path>
                <a:path w="3075940" h="2738120">
                  <a:moveTo>
                    <a:pt x="2178227" y="1277289"/>
                  </a:moveTo>
                  <a:lnTo>
                    <a:pt x="2176170" y="1277289"/>
                  </a:lnTo>
                  <a:lnTo>
                    <a:pt x="2176170" y="1289989"/>
                  </a:lnTo>
                  <a:lnTo>
                    <a:pt x="2178227" y="1289989"/>
                  </a:lnTo>
                  <a:lnTo>
                    <a:pt x="2178227" y="1277289"/>
                  </a:lnTo>
                  <a:close/>
                </a:path>
                <a:path w="3075940" h="2738120">
                  <a:moveTo>
                    <a:pt x="2178227" y="1023289"/>
                  </a:moveTo>
                  <a:lnTo>
                    <a:pt x="2176170" y="1023289"/>
                  </a:lnTo>
                  <a:lnTo>
                    <a:pt x="2176170" y="1035989"/>
                  </a:lnTo>
                  <a:lnTo>
                    <a:pt x="2176056" y="1023289"/>
                  </a:lnTo>
                  <a:lnTo>
                    <a:pt x="2175586" y="1010589"/>
                  </a:lnTo>
                  <a:lnTo>
                    <a:pt x="2175484" y="997889"/>
                  </a:lnTo>
                  <a:lnTo>
                    <a:pt x="2174798" y="997889"/>
                  </a:lnTo>
                  <a:lnTo>
                    <a:pt x="2174798" y="985189"/>
                  </a:lnTo>
                  <a:lnTo>
                    <a:pt x="2174113" y="985189"/>
                  </a:lnTo>
                  <a:lnTo>
                    <a:pt x="2174113" y="972489"/>
                  </a:lnTo>
                  <a:lnTo>
                    <a:pt x="2173427" y="972489"/>
                  </a:lnTo>
                  <a:lnTo>
                    <a:pt x="2173427" y="959789"/>
                  </a:lnTo>
                  <a:lnTo>
                    <a:pt x="2172055" y="959789"/>
                  </a:lnTo>
                  <a:lnTo>
                    <a:pt x="2172055" y="985189"/>
                  </a:lnTo>
                  <a:lnTo>
                    <a:pt x="2174798" y="1035989"/>
                  </a:lnTo>
                  <a:lnTo>
                    <a:pt x="2175484" y="1035989"/>
                  </a:lnTo>
                  <a:lnTo>
                    <a:pt x="2175484" y="1061389"/>
                  </a:lnTo>
                  <a:lnTo>
                    <a:pt x="2176170" y="1061389"/>
                  </a:lnTo>
                  <a:lnTo>
                    <a:pt x="2176170" y="1074089"/>
                  </a:lnTo>
                  <a:lnTo>
                    <a:pt x="2177542" y="1074089"/>
                  </a:lnTo>
                  <a:lnTo>
                    <a:pt x="2177542" y="1035989"/>
                  </a:lnTo>
                  <a:lnTo>
                    <a:pt x="2178227" y="1035989"/>
                  </a:lnTo>
                  <a:lnTo>
                    <a:pt x="2178227" y="1023289"/>
                  </a:lnTo>
                  <a:close/>
                </a:path>
                <a:path w="3075940" h="2738120">
                  <a:moveTo>
                    <a:pt x="2178227" y="756589"/>
                  </a:moveTo>
                  <a:lnTo>
                    <a:pt x="2175484" y="756589"/>
                  </a:lnTo>
                  <a:lnTo>
                    <a:pt x="2175484" y="769289"/>
                  </a:lnTo>
                  <a:lnTo>
                    <a:pt x="2174798" y="781989"/>
                  </a:lnTo>
                  <a:lnTo>
                    <a:pt x="2174798" y="794689"/>
                  </a:lnTo>
                  <a:lnTo>
                    <a:pt x="2176170" y="794689"/>
                  </a:lnTo>
                  <a:lnTo>
                    <a:pt x="2175484" y="807389"/>
                  </a:lnTo>
                  <a:lnTo>
                    <a:pt x="2176856" y="807389"/>
                  </a:lnTo>
                  <a:lnTo>
                    <a:pt x="2178227" y="794689"/>
                  </a:lnTo>
                  <a:lnTo>
                    <a:pt x="2178227" y="756589"/>
                  </a:lnTo>
                  <a:close/>
                </a:path>
                <a:path w="3075940" h="2738120">
                  <a:moveTo>
                    <a:pt x="2178913" y="832789"/>
                  </a:moveTo>
                  <a:lnTo>
                    <a:pt x="2176856" y="832789"/>
                  </a:lnTo>
                  <a:lnTo>
                    <a:pt x="2176856" y="845489"/>
                  </a:lnTo>
                  <a:lnTo>
                    <a:pt x="2174798" y="883589"/>
                  </a:lnTo>
                  <a:lnTo>
                    <a:pt x="2176170" y="883589"/>
                  </a:lnTo>
                  <a:lnTo>
                    <a:pt x="2176056" y="896289"/>
                  </a:lnTo>
                  <a:lnTo>
                    <a:pt x="2175586" y="908989"/>
                  </a:lnTo>
                  <a:lnTo>
                    <a:pt x="2176856" y="908989"/>
                  </a:lnTo>
                  <a:lnTo>
                    <a:pt x="2178227" y="896289"/>
                  </a:lnTo>
                  <a:lnTo>
                    <a:pt x="2178227" y="883589"/>
                  </a:lnTo>
                  <a:lnTo>
                    <a:pt x="2178913" y="883589"/>
                  </a:lnTo>
                  <a:lnTo>
                    <a:pt x="2178913" y="832789"/>
                  </a:lnTo>
                  <a:close/>
                </a:path>
                <a:path w="3075940" h="2738120">
                  <a:moveTo>
                    <a:pt x="2179599" y="1721789"/>
                  </a:moveTo>
                  <a:lnTo>
                    <a:pt x="2176856" y="1721789"/>
                  </a:lnTo>
                  <a:lnTo>
                    <a:pt x="2176856" y="1747189"/>
                  </a:lnTo>
                  <a:lnTo>
                    <a:pt x="2178913" y="1747189"/>
                  </a:lnTo>
                  <a:lnTo>
                    <a:pt x="2178913" y="1734489"/>
                  </a:lnTo>
                  <a:lnTo>
                    <a:pt x="2179599" y="1734489"/>
                  </a:lnTo>
                  <a:lnTo>
                    <a:pt x="2179599" y="1721789"/>
                  </a:lnTo>
                  <a:close/>
                </a:path>
                <a:path w="3075940" h="2738120">
                  <a:moveTo>
                    <a:pt x="2179599" y="1099489"/>
                  </a:moveTo>
                  <a:lnTo>
                    <a:pt x="2178913" y="1086789"/>
                  </a:lnTo>
                  <a:lnTo>
                    <a:pt x="2177542" y="1086789"/>
                  </a:lnTo>
                  <a:lnTo>
                    <a:pt x="2177542" y="1099489"/>
                  </a:lnTo>
                  <a:lnTo>
                    <a:pt x="2179599" y="1099489"/>
                  </a:lnTo>
                  <a:close/>
                </a:path>
                <a:path w="3075940" h="2738120">
                  <a:moveTo>
                    <a:pt x="2179599" y="718489"/>
                  </a:moveTo>
                  <a:lnTo>
                    <a:pt x="2178913" y="705789"/>
                  </a:lnTo>
                  <a:lnTo>
                    <a:pt x="2177542" y="693089"/>
                  </a:lnTo>
                  <a:lnTo>
                    <a:pt x="2177542" y="604189"/>
                  </a:lnTo>
                  <a:lnTo>
                    <a:pt x="2176856" y="604189"/>
                  </a:lnTo>
                  <a:lnTo>
                    <a:pt x="2176170" y="616889"/>
                  </a:lnTo>
                  <a:lnTo>
                    <a:pt x="2175484" y="616889"/>
                  </a:lnTo>
                  <a:lnTo>
                    <a:pt x="2175484" y="642289"/>
                  </a:lnTo>
                  <a:lnTo>
                    <a:pt x="2176170" y="654989"/>
                  </a:lnTo>
                  <a:lnTo>
                    <a:pt x="2175484" y="654989"/>
                  </a:lnTo>
                  <a:lnTo>
                    <a:pt x="2175484" y="680389"/>
                  </a:lnTo>
                  <a:lnTo>
                    <a:pt x="2176170" y="680389"/>
                  </a:lnTo>
                  <a:lnTo>
                    <a:pt x="2176170" y="693089"/>
                  </a:lnTo>
                  <a:lnTo>
                    <a:pt x="2176856" y="705789"/>
                  </a:lnTo>
                  <a:lnTo>
                    <a:pt x="2176856" y="718489"/>
                  </a:lnTo>
                  <a:lnTo>
                    <a:pt x="2177542" y="718489"/>
                  </a:lnTo>
                  <a:lnTo>
                    <a:pt x="2177542" y="731189"/>
                  </a:lnTo>
                  <a:lnTo>
                    <a:pt x="2178227" y="743889"/>
                  </a:lnTo>
                  <a:lnTo>
                    <a:pt x="2179599" y="743889"/>
                  </a:lnTo>
                  <a:lnTo>
                    <a:pt x="2179599" y="718489"/>
                  </a:lnTo>
                  <a:close/>
                </a:path>
                <a:path w="3075940" h="2738120">
                  <a:moveTo>
                    <a:pt x="2180285" y="1302689"/>
                  </a:moveTo>
                  <a:lnTo>
                    <a:pt x="2178913" y="1302689"/>
                  </a:lnTo>
                  <a:lnTo>
                    <a:pt x="2178227" y="1328089"/>
                  </a:lnTo>
                  <a:lnTo>
                    <a:pt x="2178227" y="1378889"/>
                  </a:lnTo>
                  <a:lnTo>
                    <a:pt x="2179599" y="1378889"/>
                  </a:lnTo>
                  <a:lnTo>
                    <a:pt x="2179599" y="1366189"/>
                  </a:lnTo>
                  <a:lnTo>
                    <a:pt x="2180285" y="1366189"/>
                  </a:lnTo>
                  <a:lnTo>
                    <a:pt x="2180285" y="1302689"/>
                  </a:lnTo>
                  <a:close/>
                </a:path>
                <a:path w="3075940" h="2738120">
                  <a:moveTo>
                    <a:pt x="2180971" y="1899589"/>
                  </a:moveTo>
                  <a:lnTo>
                    <a:pt x="2180285" y="1886889"/>
                  </a:lnTo>
                  <a:lnTo>
                    <a:pt x="2180285" y="1874189"/>
                  </a:lnTo>
                  <a:lnTo>
                    <a:pt x="2179599" y="1861489"/>
                  </a:lnTo>
                  <a:lnTo>
                    <a:pt x="2178227" y="1861489"/>
                  </a:lnTo>
                  <a:lnTo>
                    <a:pt x="2178227" y="1899589"/>
                  </a:lnTo>
                  <a:lnTo>
                    <a:pt x="2178913" y="1899589"/>
                  </a:lnTo>
                  <a:lnTo>
                    <a:pt x="2178913" y="1912289"/>
                  </a:lnTo>
                  <a:lnTo>
                    <a:pt x="2180971" y="1912289"/>
                  </a:lnTo>
                  <a:lnTo>
                    <a:pt x="2180971" y="1899589"/>
                  </a:lnTo>
                  <a:close/>
                </a:path>
                <a:path w="3075940" h="2738120">
                  <a:moveTo>
                    <a:pt x="2180971" y="1721789"/>
                  </a:moveTo>
                  <a:lnTo>
                    <a:pt x="2180285" y="1709089"/>
                  </a:lnTo>
                  <a:lnTo>
                    <a:pt x="2179599" y="1721789"/>
                  </a:lnTo>
                  <a:lnTo>
                    <a:pt x="2180971" y="1721789"/>
                  </a:lnTo>
                  <a:close/>
                </a:path>
                <a:path w="3075940" h="2738120">
                  <a:moveTo>
                    <a:pt x="2181656" y="223189"/>
                  </a:moveTo>
                  <a:lnTo>
                    <a:pt x="2179599" y="223189"/>
                  </a:lnTo>
                  <a:lnTo>
                    <a:pt x="2176856" y="273989"/>
                  </a:lnTo>
                  <a:lnTo>
                    <a:pt x="2176856" y="286689"/>
                  </a:lnTo>
                  <a:lnTo>
                    <a:pt x="2175484" y="312089"/>
                  </a:lnTo>
                  <a:lnTo>
                    <a:pt x="2176856" y="324789"/>
                  </a:lnTo>
                  <a:lnTo>
                    <a:pt x="2176462" y="337489"/>
                  </a:lnTo>
                  <a:lnTo>
                    <a:pt x="2176259" y="362889"/>
                  </a:lnTo>
                  <a:lnTo>
                    <a:pt x="2176170" y="400989"/>
                  </a:lnTo>
                  <a:lnTo>
                    <a:pt x="2177542" y="400989"/>
                  </a:lnTo>
                  <a:lnTo>
                    <a:pt x="2177948" y="375589"/>
                  </a:lnTo>
                  <a:lnTo>
                    <a:pt x="2178507" y="350189"/>
                  </a:lnTo>
                  <a:lnTo>
                    <a:pt x="2178913" y="337489"/>
                  </a:lnTo>
                  <a:lnTo>
                    <a:pt x="2179015" y="324789"/>
                  </a:lnTo>
                  <a:lnTo>
                    <a:pt x="2179485" y="312089"/>
                  </a:lnTo>
                  <a:lnTo>
                    <a:pt x="2179701" y="299389"/>
                  </a:lnTo>
                  <a:lnTo>
                    <a:pt x="2180171" y="286689"/>
                  </a:lnTo>
                  <a:lnTo>
                    <a:pt x="2180285" y="273989"/>
                  </a:lnTo>
                  <a:lnTo>
                    <a:pt x="2180971" y="261302"/>
                  </a:lnTo>
                  <a:lnTo>
                    <a:pt x="2180971" y="248589"/>
                  </a:lnTo>
                  <a:lnTo>
                    <a:pt x="2181656" y="248589"/>
                  </a:lnTo>
                  <a:lnTo>
                    <a:pt x="2181656" y="223189"/>
                  </a:lnTo>
                  <a:close/>
                </a:path>
                <a:path w="3075940" h="2738120">
                  <a:moveTo>
                    <a:pt x="2182342" y="1785289"/>
                  </a:moveTo>
                  <a:lnTo>
                    <a:pt x="2180285" y="1785289"/>
                  </a:lnTo>
                  <a:lnTo>
                    <a:pt x="2180285" y="1797989"/>
                  </a:lnTo>
                  <a:lnTo>
                    <a:pt x="2180971" y="1810689"/>
                  </a:lnTo>
                  <a:lnTo>
                    <a:pt x="2182342" y="1810689"/>
                  </a:lnTo>
                  <a:lnTo>
                    <a:pt x="2182342" y="1785289"/>
                  </a:lnTo>
                  <a:close/>
                </a:path>
                <a:path w="3075940" h="2738120">
                  <a:moveTo>
                    <a:pt x="2182342" y="489889"/>
                  </a:moveTo>
                  <a:lnTo>
                    <a:pt x="2180971" y="489889"/>
                  </a:lnTo>
                  <a:lnTo>
                    <a:pt x="2180285" y="502577"/>
                  </a:lnTo>
                  <a:lnTo>
                    <a:pt x="2180285" y="527989"/>
                  </a:lnTo>
                  <a:lnTo>
                    <a:pt x="2182342" y="527989"/>
                  </a:lnTo>
                  <a:lnTo>
                    <a:pt x="2182342" y="489889"/>
                  </a:lnTo>
                  <a:close/>
                </a:path>
                <a:path w="3075940" h="2738120">
                  <a:moveTo>
                    <a:pt x="2183028" y="1112189"/>
                  </a:moveTo>
                  <a:lnTo>
                    <a:pt x="2182342" y="1099489"/>
                  </a:lnTo>
                  <a:lnTo>
                    <a:pt x="2180285" y="1099489"/>
                  </a:lnTo>
                  <a:lnTo>
                    <a:pt x="2180285" y="1124889"/>
                  </a:lnTo>
                  <a:lnTo>
                    <a:pt x="2180971" y="1124889"/>
                  </a:lnTo>
                  <a:lnTo>
                    <a:pt x="2180971" y="1150289"/>
                  </a:lnTo>
                  <a:lnTo>
                    <a:pt x="2178913" y="1150289"/>
                  </a:lnTo>
                  <a:lnTo>
                    <a:pt x="2178913" y="1162989"/>
                  </a:lnTo>
                  <a:lnTo>
                    <a:pt x="2182342" y="1162989"/>
                  </a:lnTo>
                  <a:lnTo>
                    <a:pt x="2182342" y="1150289"/>
                  </a:lnTo>
                  <a:lnTo>
                    <a:pt x="2183028" y="1150289"/>
                  </a:lnTo>
                  <a:lnTo>
                    <a:pt x="2183028" y="1112189"/>
                  </a:lnTo>
                  <a:close/>
                </a:path>
                <a:path w="3075940" h="2738120">
                  <a:moveTo>
                    <a:pt x="2183714" y="388289"/>
                  </a:moveTo>
                  <a:lnTo>
                    <a:pt x="2181656" y="388289"/>
                  </a:lnTo>
                  <a:lnTo>
                    <a:pt x="2181656" y="400989"/>
                  </a:lnTo>
                  <a:lnTo>
                    <a:pt x="2180971" y="413689"/>
                  </a:lnTo>
                  <a:lnTo>
                    <a:pt x="2180971" y="439089"/>
                  </a:lnTo>
                  <a:lnTo>
                    <a:pt x="2178913" y="439089"/>
                  </a:lnTo>
                  <a:lnTo>
                    <a:pt x="2178913" y="451789"/>
                  </a:lnTo>
                  <a:lnTo>
                    <a:pt x="2178227" y="451789"/>
                  </a:lnTo>
                  <a:lnTo>
                    <a:pt x="2178227" y="477189"/>
                  </a:lnTo>
                  <a:lnTo>
                    <a:pt x="2180285" y="477189"/>
                  </a:lnTo>
                  <a:lnTo>
                    <a:pt x="2180285" y="464489"/>
                  </a:lnTo>
                  <a:lnTo>
                    <a:pt x="2180971" y="464489"/>
                  </a:lnTo>
                  <a:lnTo>
                    <a:pt x="2180971" y="451789"/>
                  </a:lnTo>
                  <a:lnTo>
                    <a:pt x="2182342" y="451789"/>
                  </a:lnTo>
                  <a:lnTo>
                    <a:pt x="2182342" y="439089"/>
                  </a:lnTo>
                  <a:lnTo>
                    <a:pt x="2183028" y="439089"/>
                  </a:lnTo>
                  <a:lnTo>
                    <a:pt x="2183028" y="426389"/>
                  </a:lnTo>
                  <a:lnTo>
                    <a:pt x="2183714" y="426389"/>
                  </a:lnTo>
                  <a:lnTo>
                    <a:pt x="2183714" y="388289"/>
                  </a:lnTo>
                  <a:close/>
                </a:path>
                <a:path w="3075940" h="2738120">
                  <a:moveTo>
                    <a:pt x="2184400" y="540689"/>
                  </a:moveTo>
                  <a:lnTo>
                    <a:pt x="2182342" y="540689"/>
                  </a:lnTo>
                  <a:lnTo>
                    <a:pt x="2182342" y="553389"/>
                  </a:lnTo>
                  <a:lnTo>
                    <a:pt x="2181656" y="553389"/>
                  </a:lnTo>
                  <a:lnTo>
                    <a:pt x="2181656" y="566089"/>
                  </a:lnTo>
                  <a:lnTo>
                    <a:pt x="2180971" y="566089"/>
                  </a:lnTo>
                  <a:lnTo>
                    <a:pt x="2180971" y="604189"/>
                  </a:lnTo>
                  <a:lnTo>
                    <a:pt x="2183028" y="604189"/>
                  </a:lnTo>
                  <a:lnTo>
                    <a:pt x="2183028" y="591489"/>
                  </a:lnTo>
                  <a:lnTo>
                    <a:pt x="2184400" y="566089"/>
                  </a:lnTo>
                  <a:lnTo>
                    <a:pt x="2184400" y="540689"/>
                  </a:lnTo>
                  <a:close/>
                </a:path>
                <a:path w="3075940" h="2738120">
                  <a:moveTo>
                    <a:pt x="2185073" y="1480489"/>
                  </a:moveTo>
                  <a:lnTo>
                    <a:pt x="2184400" y="1467789"/>
                  </a:lnTo>
                  <a:lnTo>
                    <a:pt x="2183028" y="1467789"/>
                  </a:lnTo>
                  <a:lnTo>
                    <a:pt x="2182342" y="1480489"/>
                  </a:lnTo>
                  <a:lnTo>
                    <a:pt x="2183028" y="1480489"/>
                  </a:lnTo>
                  <a:lnTo>
                    <a:pt x="2183104" y="1569389"/>
                  </a:lnTo>
                  <a:lnTo>
                    <a:pt x="2183307" y="1582089"/>
                  </a:lnTo>
                  <a:lnTo>
                    <a:pt x="2184400" y="1582089"/>
                  </a:lnTo>
                  <a:lnTo>
                    <a:pt x="2184501" y="1556689"/>
                  </a:lnTo>
                  <a:lnTo>
                    <a:pt x="2184971" y="1543989"/>
                  </a:lnTo>
                  <a:lnTo>
                    <a:pt x="2185073" y="1480489"/>
                  </a:lnTo>
                  <a:close/>
                </a:path>
                <a:path w="3075940" h="2738120">
                  <a:moveTo>
                    <a:pt x="2185085" y="1023289"/>
                  </a:moveTo>
                  <a:lnTo>
                    <a:pt x="2183714" y="1010589"/>
                  </a:lnTo>
                  <a:lnTo>
                    <a:pt x="2183714" y="997889"/>
                  </a:lnTo>
                  <a:lnTo>
                    <a:pt x="2183028" y="985189"/>
                  </a:lnTo>
                  <a:lnTo>
                    <a:pt x="2183028" y="972489"/>
                  </a:lnTo>
                  <a:lnTo>
                    <a:pt x="2182342" y="972489"/>
                  </a:lnTo>
                  <a:lnTo>
                    <a:pt x="2180971" y="947089"/>
                  </a:lnTo>
                  <a:lnTo>
                    <a:pt x="2180971" y="934389"/>
                  </a:lnTo>
                  <a:lnTo>
                    <a:pt x="2181656" y="934389"/>
                  </a:lnTo>
                  <a:lnTo>
                    <a:pt x="2181656" y="921689"/>
                  </a:lnTo>
                  <a:lnTo>
                    <a:pt x="2182342" y="921689"/>
                  </a:lnTo>
                  <a:lnTo>
                    <a:pt x="2182342" y="908989"/>
                  </a:lnTo>
                  <a:lnTo>
                    <a:pt x="2183028" y="908989"/>
                  </a:lnTo>
                  <a:lnTo>
                    <a:pt x="2183028" y="896289"/>
                  </a:lnTo>
                  <a:lnTo>
                    <a:pt x="2183714" y="896289"/>
                  </a:lnTo>
                  <a:lnTo>
                    <a:pt x="2183714" y="883589"/>
                  </a:lnTo>
                  <a:lnTo>
                    <a:pt x="2182342" y="883589"/>
                  </a:lnTo>
                  <a:lnTo>
                    <a:pt x="2182342" y="896289"/>
                  </a:lnTo>
                  <a:lnTo>
                    <a:pt x="2180285" y="896289"/>
                  </a:lnTo>
                  <a:lnTo>
                    <a:pt x="2180285" y="934389"/>
                  </a:lnTo>
                  <a:lnTo>
                    <a:pt x="2178913" y="934389"/>
                  </a:lnTo>
                  <a:lnTo>
                    <a:pt x="2178913" y="947089"/>
                  </a:lnTo>
                  <a:lnTo>
                    <a:pt x="2178227" y="947089"/>
                  </a:lnTo>
                  <a:lnTo>
                    <a:pt x="2178913" y="959789"/>
                  </a:lnTo>
                  <a:lnTo>
                    <a:pt x="2178913" y="972489"/>
                  </a:lnTo>
                  <a:lnTo>
                    <a:pt x="2179599" y="985189"/>
                  </a:lnTo>
                  <a:lnTo>
                    <a:pt x="2180120" y="997889"/>
                  </a:lnTo>
                  <a:lnTo>
                    <a:pt x="2180704" y="997889"/>
                  </a:lnTo>
                  <a:lnTo>
                    <a:pt x="2181428" y="1010589"/>
                  </a:lnTo>
                  <a:lnTo>
                    <a:pt x="2182342" y="1023289"/>
                  </a:lnTo>
                  <a:lnTo>
                    <a:pt x="2185085" y="1023289"/>
                  </a:lnTo>
                  <a:close/>
                </a:path>
                <a:path w="3075940" h="2738120">
                  <a:moveTo>
                    <a:pt x="2186444" y="1289989"/>
                  </a:moveTo>
                  <a:lnTo>
                    <a:pt x="2185085" y="1277289"/>
                  </a:lnTo>
                  <a:lnTo>
                    <a:pt x="2184400" y="1264589"/>
                  </a:lnTo>
                  <a:lnTo>
                    <a:pt x="2184400" y="1188389"/>
                  </a:lnTo>
                  <a:lnTo>
                    <a:pt x="2182342" y="1188389"/>
                  </a:lnTo>
                  <a:lnTo>
                    <a:pt x="2182342" y="1201089"/>
                  </a:lnTo>
                  <a:lnTo>
                    <a:pt x="2181656" y="1226489"/>
                  </a:lnTo>
                  <a:lnTo>
                    <a:pt x="2181656" y="1251889"/>
                  </a:lnTo>
                  <a:lnTo>
                    <a:pt x="2182342" y="1251889"/>
                  </a:lnTo>
                  <a:lnTo>
                    <a:pt x="2182342" y="1264589"/>
                  </a:lnTo>
                  <a:lnTo>
                    <a:pt x="2183028" y="1277289"/>
                  </a:lnTo>
                  <a:lnTo>
                    <a:pt x="2184400" y="1289989"/>
                  </a:lnTo>
                  <a:lnTo>
                    <a:pt x="2186444" y="1289989"/>
                  </a:lnTo>
                  <a:close/>
                </a:path>
                <a:path w="3075940" h="2738120">
                  <a:moveTo>
                    <a:pt x="2186444" y="223189"/>
                  </a:moveTo>
                  <a:lnTo>
                    <a:pt x="2184400" y="223189"/>
                  </a:lnTo>
                  <a:lnTo>
                    <a:pt x="2184400" y="235889"/>
                  </a:lnTo>
                  <a:lnTo>
                    <a:pt x="2185073" y="235889"/>
                  </a:lnTo>
                  <a:lnTo>
                    <a:pt x="2185073" y="248589"/>
                  </a:lnTo>
                  <a:lnTo>
                    <a:pt x="2186444" y="248589"/>
                  </a:lnTo>
                  <a:lnTo>
                    <a:pt x="2186444" y="223189"/>
                  </a:lnTo>
                  <a:close/>
                </a:path>
                <a:path w="3075940" h="2738120">
                  <a:moveTo>
                    <a:pt x="2186444" y="185089"/>
                  </a:moveTo>
                  <a:lnTo>
                    <a:pt x="2180285" y="185089"/>
                  </a:lnTo>
                  <a:lnTo>
                    <a:pt x="2186444" y="186715"/>
                  </a:lnTo>
                  <a:lnTo>
                    <a:pt x="2186444" y="185089"/>
                  </a:lnTo>
                  <a:close/>
                </a:path>
                <a:path w="3075940" h="2738120">
                  <a:moveTo>
                    <a:pt x="2187130" y="1823389"/>
                  </a:moveTo>
                  <a:lnTo>
                    <a:pt x="2186444" y="1823389"/>
                  </a:lnTo>
                  <a:lnTo>
                    <a:pt x="2185759" y="1836089"/>
                  </a:lnTo>
                  <a:lnTo>
                    <a:pt x="2185759" y="1848789"/>
                  </a:lnTo>
                  <a:lnTo>
                    <a:pt x="2185073" y="1848789"/>
                  </a:lnTo>
                  <a:lnTo>
                    <a:pt x="2185073" y="1874189"/>
                  </a:lnTo>
                  <a:lnTo>
                    <a:pt x="2186444" y="1874189"/>
                  </a:lnTo>
                  <a:lnTo>
                    <a:pt x="2186444" y="1861489"/>
                  </a:lnTo>
                  <a:lnTo>
                    <a:pt x="2187130" y="1848789"/>
                  </a:lnTo>
                  <a:lnTo>
                    <a:pt x="2187130" y="1823389"/>
                  </a:lnTo>
                  <a:close/>
                </a:path>
                <a:path w="3075940" h="2738120">
                  <a:moveTo>
                    <a:pt x="2187130" y="1378889"/>
                  </a:moveTo>
                  <a:lnTo>
                    <a:pt x="2185085" y="1378889"/>
                  </a:lnTo>
                  <a:lnTo>
                    <a:pt x="2184400" y="1391589"/>
                  </a:lnTo>
                  <a:lnTo>
                    <a:pt x="2183028" y="1391589"/>
                  </a:lnTo>
                  <a:lnTo>
                    <a:pt x="2183028" y="1404289"/>
                  </a:lnTo>
                  <a:lnTo>
                    <a:pt x="2182342" y="1404289"/>
                  </a:lnTo>
                  <a:lnTo>
                    <a:pt x="2182342" y="1442389"/>
                  </a:lnTo>
                  <a:lnTo>
                    <a:pt x="2184400" y="1442389"/>
                  </a:lnTo>
                  <a:lnTo>
                    <a:pt x="2184400" y="1429689"/>
                  </a:lnTo>
                  <a:lnTo>
                    <a:pt x="2185085" y="1429689"/>
                  </a:lnTo>
                  <a:lnTo>
                    <a:pt x="2185085" y="1416989"/>
                  </a:lnTo>
                  <a:lnTo>
                    <a:pt x="2185759" y="1416989"/>
                  </a:lnTo>
                  <a:lnTo>
                    <a:pt x="2185759" y="1404289"/>
                  </a:lnTo>
                  <a:lnTo>
                    <a:pt x="2187130" y="1378889"/>
                  </a:lnTo>
                  <a:close/>
                </a:path>
                <a:path w="3075940" h="2738120">
                  <a:moveTo>
                    <a:pt x="2187130" y="769289"/>
                  </a:moveTo>
                  <a:lnTo>
                    <a:pt x="2184400" y="769289"/>
                  </a:lnTo>
                  <a:lnTo>
                    <a:pt x="2184400" y="781989"/>
                  </a:lnTo>
                  <a:lnTo>
                    <a:pt x="2183028" y="781989"/>
                  </a:lnTo>
                  <a:lnTo>
                    <a:pt x="2183028" y="845489"/>
                  </a:lnTo>
                  <a:lnTo>
                    <a:pt x="2185759" y="845489"/>
                  </a:lnTo>
                  <a:lnTo>
                    <a:pt x="2185759" y="832789"/>
                  </a:lnTo>
                  <a:lnTo>
                    <a:pt x="2186444" y="820089"/>
                  </a:lnTo>
                  <a:lnTo>
                    <a:pt x="2187130" y="820089"/>
                  </a:lnTo>
                  <a:lnTo>
                    <a:pt x="2187130" y="769289"/>
                  </a:lnTo>
                  <a:close/>
                </a:path>
                <a:path w="3075940" h="2738120">
                  <a:moveTo>
                    <a:pt x="2187130" y="693089"/>
                  </a:moveTo>
                  <a:lnTo>
                    <a:pt x="2185073" y="693089"/>
                  </a:lnTo>
                  <a:lnTo>
                    <a:pt x="2185073" y="718489"/>
                  </a:lnTo>
                  <a:lnTo>
                    <a:pt x="2186444" y="718489"/>
                  </a:lnTo>
                  <a:lnTo>
                    <a:pt x="2186444" y="705789"/>
                  </a:lnTo>
                  <a:lnTo>
                    <a:pt x="2187130" y="705789"/>
                  </a:lnTo>
                  <a:lnTo>
                    <a:pt x="2187130" y="693089"/>
                  </a:lnTo>
                  <a:close/>
                </a:path>
                <a:path w="3075940" h="2738120">
                  <a:moveTo>
                    <a:pt x="2187816" y="1632889"/>
                  </a:moveTo>
                  <a:lnTo>
                    <a:pt x="2185759" y="1632889"/>
                  </a:lnTo>
                  <a:lnTo>
                    <a:pt x="2185073" y="1645589"/>
                  </a:lnTo>
                  <a:lnTo>
                    <a:pt x="2185073" y="1658289"/>
                  </a:lnTo>
                  <a:lnTo>
                    <a:pt x="2187816" y="1658289"/>
                  </a:lnTo>
                  <a:lnTo>
                    <a:pt x="2187816" y="1632889"/>
                  </a:lnTo>
                  <a:close/>
                </a:path>
                <a:path w="3075940" h="2738120">
                  <a:moveTo>
                    <a:pt x="2187816" y="1175689"/>
                  </a:moveTo>
                  <a:lnTo>
                    <a:pt x="2185759" y="1175689"/>
                  </a:lnTo>
                  <a:lnTo>
                    <a:pt x="2185759" y="1188389"/>
                  </a:lnTo>
                  <a:lnTo>
                    <a:pt x="2187816" y="1188389"/>
                  </a:lnTo>
                  <a:lnTo>
                    <a:pt x="2187816" y="1175689"/>
                  </a:lnTo>
                  <a:close/>
                </a:path>
                <a:path w="3075940" h="2738120">
                  <a:moveTo>
                    <a:pt x="2187816" y="1048689"/>
                  </a:moveTo>
                  <a:lnTo>
                    <a:pt x="2187130" y="1048689"/>
                  </a:lnTo>
                  <a:lnTo>
                    <a:pt x="2186444" y="1035989"/>
                  </a:lnTo>
                  <a:lnTo>
                    <a:pt x="2185073" y="1035989"/>
                  </a:lnTo>
                  <a:lnTo>
                    <a:pt x="2185073" y="1048689"/>
                  </a:lnTo>
                  <a:lnTo>
                    <a:pt x="2184400" y="1061389"/>
                  </a:lnTo>
                  <a:lnTo>
                    <a:pt x="2184400" y="1074089"/>
                  </a:lnTo>
                  <a:lnTo>
                    <a:pt x="2185759" y="1086789"/>
                  </a:lnTo>
                  <a:lnTo>
                    <a:pt x="2186444" y="1086789"/>
                  </a:lnTo>
                  <a:lnTo>
                    <a:pt x="2186444" y="1099489"/>
                  </a:lnTo>
                  <a:lnTo>
                    <a:pt x="2187816" y="1099489"/>
                  </a:lnTo>
                  <a:lnTo>
                    <a:pt x="2187816" y="1048689"/>
                  </a:lnTo>
                  <a:close/>
                </a:path>
                <a:path w="3075940" h="2738120">
                  <a:moveTo>
                    <a:pt x="2187816" y="616889"/>
                  </a:moveTo>
                  <a:lnTo>
                    <a:pt x="2185759" y="616889"/>
                  </a:lnTo>
                  <a:lnTo>
                    <a:pt x="2185759" y="629589"/>
                  </a:lnTo>
                  <a:lnTo>
                    <a:pt x="2185073" y="629589"/>
                  </a:lnTo>
                  <a:lnTo>
                    <a:pt x="2185073" y="642289"/>
                  </a:lnTo>
                  <a:lnTo>
                    <a:pt x="2184400" y="642289"/>
                  </a:lnTo>
                  <a:lnTo>
                    <a:pt x="2184400" y="654989"/>
                  </a:lnTo>
                  <a:lnTo>
                    <a:pt x="2183714" y="654989"/>
                  </a:lnTo>
                  <a:lnTo>
                    <a:pt x="2183714" y="680389"/>
                  </a:lnTo>
                  <a:lnTo>
                    <a:pt x="2185073" y="680389"/>
                  </a:lnTo>
                  <a:lnTo>
                    <a:pt x="2185759" y="667689"/>
                  </a:lnTo>
                  <a:lnTo>
                    <a:pt x="2186444" y="667689"/>
                  </a:lnTo>
                  <a:lnTo>
                    <a:pt x="2186444" y="654989"/>
                  </a:lnTo>
                  <a:lnTo>
                    <a:pt x="2187130" y="654989"/>
                  </a:lnTo>
                  <a:lnTo>
                    <a:pt x="2187130" y="642289"/>
                  </a:lnTo>
                  <a:lnTo>
                    <a:pt x="2187816" y="642289"/>
                  </a:lnTo>
                  <a:lnTo>
                    <a:pt x="2187816" y="616889"/>
                  </a:lnTo>
                  <a:close/>
                </a:path>
                <a:path w="3075940" h="2738120">
                  <a:moveTo>
                    <a:pt x="2187816" y="187058"/>
                  </a:moveTo>
                  <a:lnTo>
                    <a:pt x="2186444" y="186715"/>
                  </a:lnTo>
                  <a:lnTo>
                    <a:pt x="2186444" y="197789"/>
                  </a:lnTo>
                  <a:lnTo>
                    <a:pt x="2185759" y="197789"/>
                  </a:lnTo>
                  <a:lnTo>
                    <a:pt x="2185759" y="210489"/>
                  </a:lnTo>
                  <a:lnTo>
                    <a:pt x="2187130" y="210489"/>
                  </a:lnTo>
                  <a:lnTo>
                    <a:pt x="2187130" y="197789"/>
                  </a:lnTo>
                  <a:lnTo>
                    <a:pt x="2187816" y="197789"/>
                  </a:lnTo>
                  <a:lnTo>
                    <a:pt x="2187816" y="187058"/>
                  </a:lnTo>
                  <a:close/>
                </a:path>
                <a:path w="3075940" h="2738120">
                  <a:moveTo>
                    <a:pt x="2188502" y="1289989"/>
                  </a:moveTo>
                  <a:lnTo>
                    <a:pt x="2186444" y="1289989"/>
                  </a:lnTo>
                  <a:lnTo>
                    <a:pt x="2186444" y="1302689"/>
                  </a:lnTo>
                  <a:lnTo>
                    <a:pt x="2185759" y="1302689"/>
                  </a:lnTo>
                  <a:lnTo>
                    <a:pt x="2185759" y="1340789"/>
                  </a:lnTo>
                  <a:lnTo>
                    <a:pt x="2187130" y="1340789"/>
                  </a:lnTo>
                  <a:lnTo>
                    <a:pt x="2187816" y="1328089"/>
                  </a:lnTo>
                  <a:lnTo>
                    <a:pt x="2188502" y="1328089"/>
                  </a:lnTo>
                  <a:lnTo>
                    <a:pt x="2188502" y="1289989"/>
                  </a:lnTo>
                  <a:close/>
                </a:path>
                <a:path w="3075940" h="2738120">
                  <a:moveTo>
                    <a:pt x="2188502" y="273989"/>
                  </a:moveTo>
                  <a:lnTo>
                    <a:pt x="2187816" y="273989"/>
                  </a:lnTo>
                  <a:lnTo>
                    <a:pt x="2187816" y="261289"/>
                  </a:lnTo>
                  <a:lnTo>
                    <a:pt x="2186444" y="261289"/>
                  </a:lnTo>
                  <a:lnTo>
                    <a:pt x="2186444" y="273989"/>
                  </a:lnTo>
                  <a:lnTo>
                    <a:pt x="2185759" y="273989"/>
                  </a:lnTo>
                  <a:lnTo>
                    <a:pt x="2185759" y="299389"/>
                  </a:lnTo>
                  <a:lnTo>
                    <a:pt x="2187816" y="299389"/>
                  </a:lnTo>
                  <a:lnTo>
                    <a:pt x="2187816" y="286689"/>
                  </a:lnTo>
                  <a:lnTo>
                    <a:pt x="2188502" y="286689"/>
                  </a:lnTo>
                  <a:lnTo>
                    <a:pt x="2188502" y="273989"/>
                  </a:lnTo>
                  <a:close/>
                </a:path>
                <a:path w="3075940" h="2738120">
                  <a:moveTo>
                    <a:pt x="2191245" y="705789"/>
                  </a:moveTo>
                  <a:lnTo>
                    <a:pt x="2189188" y="705789"/>
                  </a:lnTo>
                  <a:lnTo>
                    <a:pt x="2188502" y="718489"/>
                  </a:lnTo>
                  <a:lnTo>
                    <a:pt x="2188502" y="769289"/>
                  </a:lnTo>
                  <a:lnTo>
                    <a:pt x="2189873" y="769289"/>
                  </a:lnTo>
                  <a:lnTo>
                    <a:pt x="2189873" y="756589"/>
                  </a:lnTo>
                  <a:lnTo>
                    <a:pt x="2190559" y="756589"/>
                  </a:lnTo>
                  <a:lnTo>
                    <a:pt x="2190559" y="743889"/>
                  </a:lnTo>
                  <a:lnTo>
                    <a:pt x="2191245" y="743889"/>
                  </a:lnTo>
                  <a:lnTo>
                    <a:pt x="2191245" y="705789"/>
                  </a:lnTo>
                  <a:close/>
                </a:path>
                <a:path w="3075940" h="2738120">
                  <a:moveTo>
                    <a:pt x="2191245" y="451789"/>
                  </a:moveTo>
                  <a:lnTo>
                    <a:pt x="2188502" y="451789"/>
                  </a:lnTo>
                  <a:lnTo>
                    <a:pt x="2188502" y="489889"/>
                  </a:lnTo>
                  <a:lnTo>
                    <a:pt x="2188908" y="502577"/>
                  </a:lnTo>
                  <a:lnTo>
                    <a:pt x="2189467" y="515289"/>
                  </a:lnTo>
                  <a:lnTo>
                    <a:pt x="2191245" y="515289"/>
                  </a:lnTo>
                  <a:lnTo>
                    <a:pt x="2191245" y="451789"/>
                  </a:lnTo>
                  <a:close/>
                </a:path>
                <a:path w="3075940" h="2738120">
                  <a:moveTo>
                    <a:pt x="2191245" y="388289"/>
                  </a:moveTo>
                  <a:lnTo>
                    <a:pt x="2189188" y="388289"/>
                  </a:lnTo>
                  <a:lnTo>
                    <a:pt x="2189188" y="400989"/>
                  </a:lnTo>
                  <a:lnTo>
                    <a:pt x="2187816" y="400989"/>
                  </a:lnTo>
                  <a:lnTo>
                    <a:pt x="2187816" y="413689"/>
                  </a:lnTo>
                  <a:lnTo>
                    <a:pt x="2188502" y="413689"/>
                  </a:lnTo>
                  <a:lnTo>
                    <a:pt x="2189188" y="426389"/>
                  </a:lnTo>
                  <a:lnTo>
                    <a:pt x="2190559" y="426389"/>
                  </a:lnTo>
                  <a:lnTo>
                    <a:pt x="2190559" y="400989"/>
                  </a:lnTo>
                  <a:lnTo>
                    <a:pt x="2191245" y="400989"/>
                  </a:lnTo>
                  <a:lnTo>
                    <a:pt x="2191245" y="388289"/>
                  </a:lnTo>
                  <a:close/>
                </a:path>
                <a:path w="3075940" h="2738120">
                  <a:moveTo>
                    <a:pt x="2191931" y="324789"/>
                  </a:moveTo>
                  <a:lnTo>
                    <a:pt x="2190559" y="324789"/>
                  </a:lnTo>
                  <a:lnTo>
                    <a:pt x="2189188" y="337489"/>
                  </a:lnTo>
                  <a:lnTo>
                    <a:pt x="2189188" y="362889"/>
                  </a:lnTo>
                  <a:lnTo>
                    <a:pt x="2189873" y="362889"/>
                  </a:lnTo>
                  <a:lnTo>
                    <a:pt x="2189873" y="375589"/>
                  </a:lnTo>
                  <a:lnTo>
                    <a:pt x="2191245" y="375589"/>
                  </a:lnTo>
                  <a:lnTo>
                    <a:pt x="2191245" y="337489"/>
                  </a:lnTo>
                  <a:lnTo>
                    <a:pt x="2191931" y="324789"/>
                  </a:lnTo>
                  <a:close/>
                </a:path>
                <a:path w="3075940" h="2738120">
                  <a:moveTo>
                    <a:pt x="2192617" y="1899589"/>
                  </a:moveTo>
                  <a:lnTo>
                    <a:pt x="2191931" y="1899589"/>
                  </a:lnTo>
                  <a:lnTo>
                    <a:pt x="2191931" y="1886889"/>
                  </a:lnTo>
                  <a:lnTo>
                    <a:pt x="2191245" y="1886889"/>
                  </a:lnTo>
                  <a:lnTo>
                    <a:pt x="2190559" y="1874189"/>
                  </a:lnTo>
                  <a:lnTo>
                    <a:pt x="2189188" y="1874189"/>
                  </a:lnTo>
                  <a:lnTo>
                    <a:pt x="2189873" y="1886889"/>
                  </a:lnTo>
                  <a:lnTo>
                    <a:pt x="2189873" y="1937689"/>
                  </a:lnTo>
                  <a:lnTo>
                    <a:pt x="2190559" y="1950389"/>
                  </a:lnTo>
                  <a:lnTo>
                    <a:pt x="2191931" y="1950389"/>
                  </a:lnTo>
                  <a:lnTo>
                    <a:pt x="2191245" y="1937689"/>
                  </a:lnTo>
                  <a:lnTo>
                    <a:pt x="2191931" y="1924989"/>
                  </a:lnTo>
                  <a:lnTo>
                    <a:pt x="2191931" y="1912289"/>
                  </a:lnTo>
                  <a:lnTo>
                    <a:pt x="2192617" y="1912289"/>
                  </a:lnTo>
                  <a:lnTo>
                    <a:pt x="2192617" y="1899589"/>
                  </a:lnTo>
                  <a:close/>
                </a:path>
                <a:path w="3075940" h="2738120">
                  <a:moveTo>
                    <a:pt x="2193302" y="1175689"/>
                  </a:moveTo>
                  <a:lnTo>
                    <a:pt x="2191245" y="1137589"/>
                  </a:lnTo>
                  <a:lnTo>
                    <a:pt x="2191245" y="1112189"/>
                  </a:lnTo>
                  <a:lnTo>
                    <a:pt x="2190559" y="1099489"/>
                  </a:lnTo>
                  <a:lnTo>
                    <a:pt x="2191245" y="1099489"/>
                  </a:lnTo>
                  <a:lnTo>
                    <a:pt x="2192617" y="1099489"/>
                  </a:lnTo>
                  <a:lnTo>
                    <a:pt x="2192617" y="1035989"/>
                  </a:lnTo>
                  <a:lnTo>
                    <a:pt x="2190559" y="1035989"/>
                  </a:lnTo>
                  <a:lnTo>
                    <a:pt x="2189873" y="1048689"/>
                  </a:lnTo>
                  <a:lnTo>
                    <a:pt x="2189873" y="1074089"/>
                  </a:lnTo>
                  <a:lnTo>
                    <a:pt x="2190559" y="1086789"/>
                  </a:lnTo>
                  <a:lnTo>
                    <a:pt x="2189188" y="1086789"/>
                  </a:lnTo>
                  <a:lnTo>
                    <a:pt x="2188502" y="1099489"/>
                  </a:lnTo>
                  <a:lnTo>
                    <a:pt x="2187816" y="1099489"/>
                  </a:lnTo>
                  <a:lnTo>
                    <a:pt x="2187816" y="1124889"/>
                  </a:lnTo>
                  <a:lnTo>
                    <a:pt x="2188502" y="1137589"/>
                  </a:lnTo>
                  <a:lnTo>
                    <a:pt x="2188730" y="1150289"/>
                  </a:lnTo>
                  <a:lnTo>
                    <a:pt x="2189276" y="1150289"/>
                  </a:lnTo>
                  <a:lnTo>
                    <a:pt x="2189950" y="1162989"/>
                  </a:lnTo>
                  <a:lnTo>
                    <a:pt x="2190559" y="1175689"/>
                  </a:lnTo>
                  <a:lnTo>
                    <a:pt x="2193302" y="1175689"/>
                  </a:lnTo>
                  <a:close/>
                </a:path>
                <a:path w="3075940" h="2738120">
                  <a:moveTo>
                    <a:pt x="2193302" y="540689"/>
                  </a:moveTo>
                  <a:lnTo>
                    <a:pt x="2192617" y="540689"/>
                  </a:lnTo>
                  <a:lnTo>
                    <a:pt x="2192617" y="527989"/>
                  </a:lnTo>
                  <a:lnTo>
                    <a:pt x="2191245" y="527989"/>
                  </a:lnTo>
                  <a:lnTo>
                    <a:pt x="2191245" y="540689"/>
                  </a:lnTo>
                  <a:lnTo>
                    <a:pt x="2190559" y="540689"/>
                  </a:lnTo>
                  <a:lnTo>
                    <a:pt x="2190559" y="553389"/>
                  </a:lnTo>
                  <a:lnTo>
                    <a:pt x="2189873" y="566089"/>
                  </a:lnTo>
                  <a:lnTo>
                    <a:pt x="2190559" y="566089"/>
                  </a:lnTo>
                  <a:lnTo>
                    <a:pt x="2190559" y="578789"/>
                  </a:lnTo>
                  <a:lnTo>
                    <a:pt x="2191931" y="578789"/>
                  </a:lnTo>
                  <a:lnTo>
                    <a:pt x="2191931" y="566089"/>
                  </a:lnTo>
                  <a:lnTo>
                    <a:pt x="2192617" y="566089"/>
                  </a:lnTo>
                  <a:lnTo>
                    <a:pt x="2192617" y="553389"/>
                  </a:lnTo>
                  <a:lnTo>
                    <a:pt x="2193302" y="553389"/>
                  </a:lnTo>
                  <a:lnTo>
                    <a:pt x="2193302" y="540689"/>
                  </a:lnTo>
                  <a:close/>
                </a:path>
                <a:path w="3075940" h="2738120">
                  <a:moveTo>
                    <a:pt x="2193988" y="1023289"/>
                  </a:moveTo>
                  <a:lnTo>
                    <a:pt x="2193582" y="1010589"/>
                  </a:lnTo>
                  <a:lnTo>
                    <a:pt x="2193023" y="997889"/>
                  </a:lnTo>
                  <a:lnTo>
                    <a:pt x="2192617" y="997889"/>
                  </a:lnTo>
                  <a:lnTo>
                    <a:pt x="2192617" y="985189"/>
                  </a:lnTo>
                  <a:lnTo>
                    <a:pt x="2191931" y="985189"/>
                  </a:lnTo>
                  <a:lnTo>
                    <a:pt x="2191931" y="972489"/>
                  </a:lnTo>
                  <a:lnTo>
                    <a:pt x="2191245" y="972489"/>
                  </a:lnTo>
                  <a:lnTo>
                    <a:pt x="2191245" y="959789"/>
                  </a:lnTo>
                  <a:lnTo>
                    <a:pt x="2190559" y="959789"/>
                  </a:lnTo>
                  <a:lnTo>
                    <a:pt x="2190559" y="947089"/>
                  </a:lnTo>
                  <a:lnTo>
                    <a:pt x="2189188" y="947089"/>
                  </a:lnTo>
                  <a:lnTo>
                    <a:pt x="2189188" y="934389"/>
                  </a:lnTo>
                  <a:lnTo>
                    <a:pt x="2187816" y="934389"/>
                  </a:lnTo>
                  <a:lnTo>
                    <a:pt x="2188438" y="921689"/>
                  </a:lnTo>
                  <a:lnTo>
                    <a:pt x="2189937" y="896289"/>
                  </a:lnTo>
                  <a:lnTo>
                    <a:pt x="2190559" y="896289"/>
                  </a:lnTo>
                  <a:lnTo>
                    <a:pt x="2192617" y="858189"/>
                  </a:lnTo>
                  <a:lnTo>
                    <a:pt x="2193302" y="858189"/>
                  </a:lnTo>
                  <a:lnTo>
                    <a:pt x="2193302" y="807389"/>
                  </a:lnTo>
                  <a:lnTo>
                    <a:pt x="2191931" y="807389"/>
                  </a:lnTo>
                  <a:lnTo>
                    <a:pt x="2191931" y="845489"/>
                  </a:lnTo>
                  <a:lnTo>
                    <a:pt x="2191245" y="845489"/>
                  </a:lnTo>
                  <a:lnTo>
                    <a:pt x="2191245" y="858189"/>
                  </a:lnTo>
                  <a:lnTo>
                    <a:pt x="2189873" y="883589"/>
                  </a:lnTo>
                  <a:lnTo>
                    <a:pt x="2188972" y="896289"/>
                  </a:lnTo>
                  <a:lnTo>
                    <a:pt x="2188248" y="908989"/>
                  </a:lnTo>
                  <a:lnTo>
                    <a:pt x="2187664" y="921689"/>
                  </a:lnTo>
                  <a:lnTo>
                    <a:pt x="2187130" y="934389"/>
                  </a:lnTo>
                  <a:lnTo>
                    <a:pt x="2187130" y="947089"/>
                  </a:lnTo>
                  <a:lnTo>
                    <a:pt x="2187816" y="947089"/>
                  </a:lnTo>
                  <a:lnTo>
                    <a:pt x="2188502" y="959789"/>
                  </a:lnTo>
                  <a:lnTo>
                    <a:pt x="2188502" y="972489"/>
                  </a:lnTo>
                  <a:lnTo>
                    <a:pt x="2189188" y="972489"/>
                  </a:lnTo>
                  <a:lnTo>
                    <a:pt x="2189188" y="985189"/>
                  </a:lnTo>
                  <a:lnTo>
                    <a:pt x="2189873" y="985189"/>
                  </a:lnTo>
                  <a:lnTo>
                    <a:pt x="2191245" y="1010589"/>
                  </a:lnTo>
                  <a:lnTo>
                    <a:pt x="2191931" y="1010589"/>
                  </a:lnTo>
                  <a:lnTo>
                    <a:pt x="2192617" y="1023289"/>
                  </a:lnTo>
                  <a:lnTo>
                    <a:pt x="2193988" y="1023289"/>
                  </a:lnTo>
                  <a:close/>
                </a:path>
                <a:path w="3075940" h="2738120">
                  <a:moveTo>
                    <a:pt x="2193988" y="197789"/>
                  </a:moveTo>
                  <a:lnTo>
                    <a:pt x="2192617" y="197789"/>
                  </a:lnTo>
                  <a:lnTo>
                    <a:pt x="2191931" y="223189"/>
                  </a:lnTo>
                  <a:lnTo>
                    <a:pt x="2191245" y="223189"/>
                  </a:lnTo>
                  <a:lnTo>
                    <a:pt x="2191245" y="261289"/>
                  </a:lnTo>
                  <a:lnTo>
                    <a:pt x="2192617" y="261289"/>
                  </a:lnTo>
                  <a:lnTo>
                    <a:pt x="2192617" y="248589"/>
                  </a:lnTo>
                  <a:lnTo>
                    <a:pt x="2193302" y="248589"/>
                  </a:lnTo>
                  <a:lnTo>
                    <a:pt x="2193302" y="235889"/>
                  </a:lnTo>
                  <a:lnTo>
                    <a:pt x="2193988" y="235889"/>
                  </a:lnTo>
                  <a:lnTo>
                    <a:pt x="2193988" y="197789"/>
                  </a:lnTo>
                  <a:close/>
                </a:path>
                <a:path w="3075940" h="2738120">
                  <a:moveTo>
                    <a:pt x="2194674" y="2191689"/>
                  </a:moveTo>
                  <a:lnTo>
                    <a:pt x="2192617" y="2191689"/>
                  </a:lnTo>
                  <a:lnTo>
                    <a:pt x="2192617" y="2204389"/>
                  </a:lnTo>
                  <a:lnTo>
                    <a:pt x="2193302" y="2204389"/>
                  </a:lnTo>
                  <a:lnTo>
                    <a:pt x="2193302" y="2217089"/>
                  </a:lnTo>
                  <a:lnTo>
                    <a:pt x="2194674" y="2217089"/>
                  </a:lnTo>
                  <a:lnTo>
                    <a:pt x="2194674" y="2191689"/>
                  </a:lnTo>
                  <a:close/>
                </a:path>
                <a:path w="3075940" h="2738120">
                  <a:moveTo>
                    <a:pt x="2194674" y="273989"/>
                  </a:moveTo>
                  <a:lnTo>
                    <a:pt x="2193988" y="261289"/>
                  </a:lnTo>
                  <a:lnTo>
                    <a:pt x="2193302" y="261289"/>
                  </a:lnTo>
                  <a:lnTo>
                    <a:pt x="2192617" y="273989"/>
                  </a:lnTo>
                  <a:lnTo>
                    <a:pt x="2194674" y="273989"/>
                  </a:lnTo>
                  <a:close/>
                </a:path>
                <a:path w="3075940" h="2738120">
                  <a:moveTo>
                    <a:pt x="2195360" y="1734489"/>
                  </a:moveTo>
                  <a:lnTo>
                    <a:pt x="2194674" y="1734489"/>
                  </a:lnTo>
                  <a:lnTo>
                    <a:pt x="2193988" y="1721789"/>
                  </a:lnTo>
                  <a:lnTo>
                    <a:pt x="2191931" y="1721789"/>
                  </a:lnTo>
                  <a:lnTo>
                    <a:pt x="2191931" y="1734489"/>
                  </a:lnTo>
                  <a:lnTo>
                    <a:pt x="2192617" y="1734489"/>
                  </a:lnTo>
                  <a:lnTo>
                    <a:pt x="2191245" y="1747189"/>
                  </a:lnTo>
                  <a:lnTo>
                    <a:pt x="2191245" y="1759889"/>
                  </a:lnTo>
                  <a:lnTo>
                    <a:pt x="2190559" y="1759889"/>
                  </a:lnTo>
                  <a:lnTo>
                    <a:pt x="2190559" y="1772589"/>
                  </a:lnTo>
                  <a:lnTo>
                    <a:pt x="2190064" y="1785289"/>
                  </a:lnTo>
                  <a:lnTo>
                    <a:pt x="2189619" y="1785289"/>
                  </a:lnTo>
                  <a:lnTo>
                    <a:pt x="2189315" y="1797989"/>
                  </a:lnTo>
                  <a:lnTo>
                    <a:pt x="2189188" y="1797989"/>
                  </a:lnTo>
                  <a:lnTo>
                    <a:pt x="2189188" y="1823389"/>
                  </a:lnTo>
                  <a:lnTo>
                    <a:pt x="2190559" y="1823389"/>
                  </a:lnTo>
                  <a:lnTo>
                    <a:pt x="2191245" y="1810689"/>
                  </a:lnTo>
                  <a:lnTo>
                    <a:pt x="2191245" y="1797989"/>
                  </a:lnTo>
                  <a:lnTo>
                    <a:pt x="2193302" y="1772589"/>
                  </a:lnTo>
                  <a:lnTo>
                    <a:pt x="2193988" y="1759889"/>
                  </a:lnTo>
                  <a:lnTo>
                    <a:pt x="2193988" y="1747189"/>
                  </a:lnTo>
                  <a:lnTo>
                    <a:pt x="2195360" y="1734489"/>
                  </a:lnTo>
                  <a:close/>
                </a:path>
                <a:path w="3075940" h="2738120">
                  <a:moveTo>
                    <a:pt x="2195360" y="286689"/>
                  </a:moveTo>
                  <a:lnTo>
                    <a:pt x="2193302" y="286689"/>
                  </a:lnTo>
                  <a:lnTo>
                    <a:pt x="2193302" y="312089"/>
                  </a:lnTo>
                  <a:lnTo>
                    <a:pt x="2195360" y="312089"/>
                  </a:lnTo>
                  <a:lnTo>
                    <a:pt x="2195360" y="286689"/>
                  </a:lnTo>
                  <a:close/>
                </a:path>
                <a:path w="3075940" h="2738120">
                  <a:moveTo>
                    <a:pt x="2196731" y="1620189"/>
                  </a:moveTo>
                  <a:lnTo>
                    <a:pt x="2196515" y="1620189"/>
                  </a:lnTo>
                  <a:lnTo>
                    <a:pt x="2195576" y="1594789"/>
                  </a:lnTo>
                  <a:lnTo>
                    <a:pt x="2195360" y="1594789"/>
                  </a:lnTo>
                  <a:lnTo>
                    <a:pt x="2195360" y="1582089"/>
                  </a:lnTo>
                  <a:lnTo>
                    <a:pt x="2196046" y="1582089"/>
                  </a:lnTo>
                  <a:lnTo>
                    <a:pt x="2196046" y="1531289"/>
                  </a:lnTo>
                  <a:lnTo>
                    <a:pt x="2194674" y="1518589"/>
                  </a:lnTo>
                  <a:lnTo>
                    <a:pt x="2194674" y="1505889"/>
                  </a:lnTo>
                  <a:lnTo>
                    <a:pt x="2192617" y="1505889"/>
                  </a:lnTo>
                  <a:lnTo>
                    <a:pt x="2192617" y="1518589"/>
                  </a:lnTo>
                  <a:lnTo>
                    <a:pt x="2193302" y="1518589"/>
                  </a:lnTo>
                  <a:lnTo>
                    <a:pt x="2193302" y="1569389"/>
                  </a:lnTo>
                  <a:lnTo>
                    <a:pt x="2193988" y="1569389"/>
                  </a:lnTo>
                  <a:lnTo>
                    <a:pt x="2193988" y="1582089"/>
                  </a:lnTo>
                  <a:lnTo>
                    <a:pt x="2194674" y="1594789"/>
                  </a:lnTo>
                  <a:lnTo>
                    <a:pt x="2194877" y="1594789"/>
                  </a:lnTo>
                  <a:lnTo>
                    <a:pt x="2195271" y="1607489"/>
                  </a:lnTo>
                  <a:lnTo>
                    <a:pt x="2195538" y="1620189"/>
                  </a:lnTo>
                  <a:lnTo>
                    <a:pt x="2195360" y="1620189"/>
                  </a:lnTo>
                  <a:lnTo>
                    <a:pt x="2193988" y="1645589"/>
                  </a:lnTo>
                  <a:lnTo>
                    <a:pt x="2193302" y="1645589"/>
                  </a:lnTo>
                  <a:lnTo>
                    <a:pt x="2193302" y="1658289"/>
                  </a:lnTo>
                  <a:lnTo>
                    <a:pt x="2191245" y="1696389"/>
                  </a:lnTo>
                  <a:lnTo>
                    <a:pt x="2189188" y="1747189"/>
                  </a:lnTo>
                  <a:lnTo>
                    <a:pt x="2190559" y="1747189"/>
                  </a:lnTo>
                  <a:lnTo>
                    <a:pt x="2190559" y="1734489"/>
                  </a:lnTo>
                  <a:lnTo>
                    <a:pt x="2191245" y="1734489"/>
                  </a:lnTo>
                  <a:lnTo>
                    <a:pt x="2191931" y="1721789"/>
                  </a:lnTo>
                  <a:lnTo>
                    <a:pt x="2191245" y="1721789"/>
                  </a:lnTo>
                  <a:lnTo>
                    <a:pt x="2193988" y="1670989"/>
                  </a:lnTo>
                  <a:lnTo>
                    <a:pt x="2194674" y="1670989"/>
                  </a:lnTo>
                  <a:lnTo>
                    <a:pt x="2194674" y="1658289"/>
                  </a:lnTo>
                  <a:lnTo>
                    <a:pt x="2196046" y="1632889"/>
                  </a:lnTo>
                  <a:lnTo>
                    <a:pt x="2196731" y="1632889"/>
                  </a:lnTo>
                  <a:lnTo>
                    <a:pt x="2196731" y="1620189"/>
                  </a:lnTo>
                  <a:close/>
                </a:path>
                <a:path w="3075940" h="2738120">
                  <a:moveTo>
                    <a:pt x="2196731" y="591489"/>
                  </a:moveTo>
                  <a:lnTo>
                    <a:pt x="2195030" y="591489"/>
                  </a:lnTo>
                  <a:lnTo>
                    <a:pt x="2193899" y="604189"/>
                  </a:lnTo>
                  <a:lnTo>
                    <a:pt x="2193163" y="616889"/>
                  </a:lnTo>
                  <a:lnTo>
                    <a:pt x="2192617" y="616889"/>
                  </a:lnTo>
                  <a:lnTo>
                    <a:pt x="2192617" y="642289"/>
                  </a:lnTo>
                  <a:lnTo>
                    <a:pt x="2193302" y="654989"/>
                  </a:lnTo>
                  <a:lnTo>
                    <a:pt x="2193302" y="680389"/>
                  </a:lnTo>
                  <a:lnTo>
                    <a:pt x="2192617" y="693089"/>
                  </a:lnTo>
                  <a:lnTo>
                    <a:pt x="2193988" y="693089"/>
                  </a:lnTo>
                  <a:lnTo>
                    <a:pt x="2194788" y="680389"/>
                  </a:lnTo>
                  <a:lnTo>
                    <a:pt x="2195195" y="680389"/>
                  </a:lnTo>
                  <a:lnTo>
                    <a:pt x="2195334" y="667689"/>
                  </a:lnTo>
                  <a:lnTo>
                    <a:pt x="2195360" y="616889"/>
                  </a:lnTo>
                  <a:lnTo>
                    <a:pt x="2196731" y="591489"/>
                  </a:lnTo>
                  <a:close/>
                </a:path>
                <a:path w="3075940" h="2738120">
                  <a:moveTo>
                    <a:pt x="2196731" y="375589"/>
                  </a:moveTo>
                  <a:lnTo>
                    <a:pt x="2195360" y="375589"/>
                  </a:lnTo>
                  <a:lnTo>
                    <a:pt x="2195360" y="388289"/>
                  </a:lnTo>
                  <a:lnTo>
                    <a:pt x="2196731" y="388289"/>
                  </a:lnTo>
                  <a:lnTo>
                    <a:pt x="2196731" y="375589"/>
                  </a:lnTo>
                  <a:close/>
                </a:path>
                <a:path w="3075940" h="2738120">
                  <a:moveTo>
                    <a:pt x="2197417" y="1289989"/>
                  </a:moveTo>
                  <a:lnTo>
                    <a:pt x="2194674" y="1289989"/>
                  </a:lnTo>
                  <a:lnTo>
                    <a:pt x="2193302" y="1302689"/>
                  </a:lnTo>
                  <a:lnTo>
                    <a:pt x="2194674" y="1302689"/>
                  </a:lnTo>
                  <a:lnTo>
                    <a:pt x="2193988" y="1315389"/>
                  </a:lnTo>
                  <a:lnTo>
                    <a:pt x="2193302" y="1315389"/>
                  </a:lnTo>
                  <a:lnTo>
                    <a:pt x="2193302" y="1340789"/>
                  </a:lnTo>
                  <a:lnTo>
                    <a:pt x="2192731" y="1366189"/>
                  </a:lnTo>
                  <a:lnTo>
                    <a:pt x="2194674" y="1366189"/>
                  </a:lnTo>
                  <a:lnTo>
                    <a:pt x="2194674" y="1353489"/>
                  </a:lnTo>
                  <a:lnTo>
                    <a:pt x="2195360" y="1353489"/>
                  </a:lnTo>
                  <a:lnTo>
                    <a:pt x="2195360" y="1340789"/>
                  </a:lnTo>
                  <a:lnTo>
                    <a:pt x="2196046" y="1340789"/>
                  </a:lnTo>
                  <a:lnTo>
                    <a:pt x="2196046" y="1302689"/>
                  </a:lnTo>
                  <a:lnTo>
                    <a:pt x="2197417" y="1289989"/>
                  </a:lnTo>
                  <a:close/>
                </a:path>
                <a:path w="3075940" h="2738120">
                  <a:moveTo>
                    <a:pt x="2197417" y="1201089"/>
                  </a:moveTo>
                  <a:lnTo>
                    <a:pt x="2196731" y="1201089"/>
                  </a:lnTo>
                  <a:lnTo>
                    <a:pt x="2196731" y="1188389"/>
                  </a:lnTo>
                  <a:lnTo>
                    <a:pt x="2196046" y="1188389"/>
                  </a:lnTo>
                  <a:lnTo>
                    <a:pt x="2196046" y="1201089"/>
                  </a:lnTo>
                  <a:lnTo>
                    <a:pt x="2193988" y="1239189"/>
                  </a:lnTo>
                  <a:lnTo>
                    <a:pt x="2193480" y="1251889"/>
                  </a:lnTo>
                  <a:lnTo>
                    <a:pt x="2193048" y="1251889"/>
                  </a:lnTo>
                  <a:lnTo>
                    <a:pt x="2192731" y="1264589"/>
                  </a:lnTo>
                  <a:lnTo>
                    <a:pt x="2194102" y="1264589"/>
                  </a:lnTo>
                  <a:lnTo>
                    <a:pt x="2194420" y="1251889"/>
                  </a:lnTo>
                  <a:lnTo>
                    <a:pt x="2194852" y="1251889"/>
                  </a:lnTo>
                  <a:lnTo>
                    <a:pt x="2195360" y="1239189"/>
                  </a:lnTo>
                  <a:lnTo>
                    <a:pt x="2196046" y="1239189"/>
                  </a:lnTo>
                  <a:lnTo>
                    <a:pt x="2196731" y="1226489"/>
                  </a:lnTo>
                  <a:lnTo>
                    <a:pt x="2197417" y="1226489"/>
                  </a:lnTo>
                  <a:lnTo>
                    <a:pt x="2197417" y="1201089"/>
                  </a:lnTo>
                  <a:close/>
                </a:path>
                <a:path w="3075940" h="2738120">
                  <a:moveTo>
                    <a:pt x="2198103" y="2229789"/>
                  </a:moveTo>
                  <a:lnTo>
                    <a:pt x="2197417" y="2229789"/>
                  </a:lnTo>
                  <a:lnTo>
                    <a:pt x="2196731" y="2217089"/>
                  </a:lnTo>
                  <a:lnTo>
                    <a:pt x="2195360" y="2217089"/>
                  </a:lnTo>
                  <a:lnTo>
                    <a:pt x="2195360" y="2255189"/>
                  </a:lnTo>
                  <a:lnTo>
                    <a:pt x="2196731" y="2255189"/>
                  </a:lnTo>
                  <a:lnTo>
                    <a:pt x="2197417" y="2242489"/>
                  </a:lnTo>
                  <a:lnTo>
                    <a:pt x="2198103" y="2242489"/>
                  </a:lnTo>
                  <a:lnTo>
                    <a:pt x="2198103" y="2229789"/>
                  </a:lnTo>
                  <a:close/>
                </a:path>
                <a:path w="3075940" h="2738120">
                  <a:moveTo>
                    <a:pt x="2198103" y="2026589"/>
                  </a:moveTo>
                  <a:lnTo>
                    <a:pt x="2196731" y="2001189"/>
                  </a:lnTo>
                  <a:lnTo>
                    <a:pt x="2196046" y="2001189"/>
                  </a:lnTo>
                  <a:lnTo>
                    <a:pt x="2194674" y="1988489"/>
                  </a:lnTo>
                  <a:lnTo>
                    <a:pt x="2193988" y="1988489"/>
                  </a:lnTo>
                  <a:lnTo>
                    <a:pt x="2193988" y="1975789"/>
                  </a:lnTo>
                  <a:lnTo>
                    <a:pt x="2192617" y="1975789"/>
                  </a:lnTo>
                  <a:lnTo>
                    <a:pt x="2191931" y="1963089"/>
                  </a:lnTo>
                  <a:lnTo>
                    <a:pt x="2190559" y="1963089"/>
                  </a:lnTo>
                  <a:lnTo>
                    <a:pt x="2190559" y="1950389"/>
                  </a:lnTo>
                  <a:lnTo>
                    <a:pt x="2188502" y="1950389"/>
                  </a:lnTo>
                  <a:lnTo>
                    <a:pt x="2188502" y="1963089"/>
                  </a:lnTo>
                  <a:lnTo>
                    <a:pt x="2189873" y="1963089"/>
                  </a:lnTo>
                  <a:lnTo>
                    <a:pt x="2189873" y="1975789"/>
                  </a:lnTo>
                  <a:lnTo>
                    <a:pt x="2190559" y="1975789"/>
                  </a:lnTo>
                  <a:lnTo>
                    <a:pt x="2190559" y="1988489"/>
                  </a:lnTo>
                  <a:lnTo>
                    <a:pt x="2191931" y="1988489"/>
                  </a:lnTo>
                  <a:lnTo>
                    <a:pt x="2194674" y="2013889"/>
                  </a:lnTo>
                  <a:lnTo>
                    <a:pt x="2195360" y="2013889"/>
                  </a:lnTo>
                  <a:lnTo>
                    <a:pt x="2196731" y="2026589"/>
                  </a:lnTo>
                  <a:lnTo>
                    <a:pt x="2198103" y="2026589"/>
                  </a:lnTo>
                  <a:close/>
                </a:path>
                <a:path w="3075940" h="2738120">
                  <a:moveTo>
                    <a:pt x="2198103" y="1366189"/>
                  </a:moveTo>
                  <a:lnTo>
                    <a:pt x="2196046" y="1366189"/>
                  </a:lnTo>
                  <a:lnTo>
                    <a:pt x="2193988" y="1391589"/>
                  </a:lnTo>
                  <a:lnTo>
                    <a:pt x="2193302" y="1391589"/>
                  </a:lnTo>
                  <a:lnTo>
                    <a:pt x="2192617" y="1404289"/>
                  </a:lnTo>
                  <a:lnTo>
                    <a:pt x="2191931" y="1404289"/>
                  </a:lnTo>
                  <a:lnTo>
                    <a:pt x="2191931" y="1416989"/>
                  </a:lnTo>
                  <a:lnTo>
                    <a:pt x="2191245" y="1416989"/>
                  </a:lnTo>
                  <a:lnTo>
                    <a:pt x="2189188" y="1442389"/>
                  </a:lnTo>
                  <a:lnTo>
                    <a:pt x="2189873" y="1442389"/>
                  </a:lnTo>
                  <a:lnTo>
                    <a:pt x="2189873" y="1455089"/>
                  </a:lnTo>
                  <a:lnTo>
                    <a:pt x="2191245" y="1455089"/>
                  </a:lnTo>
                  <a:lnTo>
                    <a:pt x="2192617" y="1442389"/>
                  </a:lnTo>
                  <a:lnTo>
                    <a:pt x="2193302" y="1429689"/>
                  </a:lnTo>
                  <a:lnTo>
                    <a:pt x="2193988" y="1429689"/>
                  </a:lnTo>
                  <a:lnTo>
                    <a:pt x="2193988" y="1416989"/>
                  </a:lnTo>
                  <a:lnTo>
                    <a:pt x="2194674" y="1416989"/>
                  </a:lnTo>
                  <a:lnTo>
                    <a:pt x="2195360" y="1404289"/>
                  </a:lnTo>
                  <a:lnTo>
                    <a:pt x="2196046" y="1404289"/>
                  </a:lnTo>
                  <a:lnTo>
                    <a:pt x="2196731" y="1391589"/>
                  </a:lnTo>
                  <a:lnTo>
                    <a:pt x="2197417" y="1391589"/>
                  </a:lnTo>
                  <a:lnTo>
                    <a:pt x="2197417" y="1378889"/>
                  </a:lnTo>
                  <a:lnTo>
                    <a:pt x="2198103" y="1378889"/>
                  </a:lnTo>
                  <a:lnTo>
                    <a:pt x="2198103" y="1366189"/>
                  </a:lnTo>
                  <a:close/>
                </a:path>
                <a:path w="3075940" h="2738120">
                  <a:moveTo>
                    <a:pt x="2198103" y="248589"/>
                  </a:moveTo>
                  <a:lnTo>
                    <a:pt x="2196731" y="248589"/>
                  </a:lnTo>
                  <a:lnTo>
                    <a:pt x="2196731" y="261289"/>
                  </a:lnTo>
                  <a:lnTo>
                    <a:pt x="2198103" y="261289"/>
                  </a:lnTo>
                  <a:lnTo>
                    <a:pt x="2198103" y="248589"/>
                  </a:lnTo>
                  <a:close/>
                </a:path>
                <a:path w="3075940" h="2738120">
                  <a:moveTo>
                    <a:pt x="2198789" y="2115489"/>
                  </a:moveTo>
                  <a:lnTo>
                    <a:pt x="2198103" y="2115489"/>
                  </a:lnTo>
                  <a:lnTo>
                    <a:pt x="2198103" y="2102789"/>
                  </a:lnTo>
                  <a:lnTo>
                    <a:pt x="2197417" y="2090089"/>
                  </a:lnTo>
                  <a:lnTo>
                    <a:pt x="2193988" y="2090089"/>
                  </a:lnTo>
                  <a:lnTo>
                    <a:pt x="2193988" y="2102789"/>
                  </a:lnTo>
                  <a:lnTo>
                    <a:pt x="2194674" y="2102789"/>
                  </a:lnTo>
                  <a:lnTo>
                    <a:pt x="2194674" y="2115489"/>
                  </a:lnTo>
                  <a:lnTo>
                    <a:pt x="2196046" y="2115489"/>
                  </a:lnTo>
                  <a:lnTo>
                    <a:pt x="2196046" y="2128189"/>
                  </a:lnTo>
                  <a:lnTo>
                    <a:pt x="2198789" y="2128189"/>
                  </a:lnTo>
                  <a:lnTo>
                    <a:pt x="2198789" y="2115489"/>
                  </a:lnTo>
                  <a:close/>
                </a:path>
                <a:path w="3075940" h="2738120">
                  <a:moveTo>
                    <a:pt x="2198789" y="1734489"/>
                  </a:moveTo>
                  <a:lnTo>
                    <a:pt x="2198103" y="1721789"/>
                  </a:lnTo>
                  <a:lnTo>
                    <a:pt x="2198103" y="1709089"/>
                  </a:lnTo>
                  <a:lnTo>
                    <a:pt x="2197417" y="1709089"/>
                  </a:lnTo>
                  <a:lnTo>
                    <a:pt x="2197417" y="1696389"/>
                  </a:lnTo>
                  <a:lnTo>
                    <a:pt x="2195360" y="1696389"/>
                  </a:lnTo>
                  <a:lnTo>
                    <a:pt x="2195360" y="1734489"/>
                  </a:lnTo>
                  <a:lnTo>
                    <a:pt x="2196731" y="1734489"/>
                  </a:lnTo>
                  <a:lnTo>
                    <a:pt x="2196833" y="1759889"/>
                  </a:lnTo>
                  <a:lnTo>
                    <a:pt x="2197316" y="1772589"/>
                  </a:lnTo>
                  <a:lnTo>
                    <a:pt x="2197417" y="1785289"/>
                  </a:lnTo>
                  <a:lnTo>
                    <a:pt x="2198789" y="1785289"/>
                  </a:lnTo>
                  <a:lnTo>
                    <a:pt x="2198789" y="1734489"/>
                  </a:lnTo>
                  <a:close/>
                </a:path>
                <a:path w="3075940" h="2738120">
                  <a:moveTo>
                    <a:pt x="2198789" y="413689"/>
                  </a:moveTo>
                  <a:lnTo>
                    <a:pt x="2198103" y="400989"/>
                  </a:lnTo>
                  <a:lnTo>
                    <a:pt x="2196731" y="400989"/>
                  </a:lnTo>
                  <a:lnTo>
                    <a:pt x="2196046" y="413689"/>
                  </a:lnTo>
                  <a:lnTo>
                    <a:pt x="2196046" y="439089"/>
                  </a:lnTo>
                  <a:lnTo>
                    <a:pt x="2197417" y="439089"/>
                  </a:lnTo>
                  <a:lnTo>
                    <a:pt x="2198789" y="426389"/>
                  </a:lnTo>
                  <a:lnTo>
                    <a:pt x="2198789" y="413689"/>
                  </a:lnTo>
                  <a:close/>
                </a:path>
                <a:path w="3075940" h="2738120">
                  <a:moveTo>
                    <a:pt x="2198865" y="189890"/>
                  </a:moveTo>
                  <a:lnTo>
                    <a:pt x="2193531" y="185089"/>
                  </a:lnTo>
                  <a:lnTo>
                    <a:pt x="2187816" y="185089"/>
                  </a:lnTo>
                  <a:lnTo>
                    <a:pt x="2187816" y="187058"/>
                  </a:lnTo>
                  <a:lnTo>
                    <a:pt x="2198865" y="189890"/>
                  </a:lnTo>
                  <a:close/>
                </a:path>
                <a:path w="3075940" h="2738120">
                  <a:moveTo>
                    <a:pt x="2199475" y="2039289"/>
                  </a:moveTo>
                  <a:lnTo>
                    <a:pt x="2197417" y="2039289"/>
                  </a:lnTo>
                  <a:lnTo>
                    <a:pt x="2197417" y="2051989"/>
                  </a:lnTo>
                  <a:lnTo>
                    <a:pt x="2198103" y="2064689"/>
                  </a:lnTo>
                  <a:lnTo>
                    <a:pt x="2199475" y="2064689"/>
                  </a:lnTo>
                  <a:lnTo>
                    <a:pt x="2199475" y="2039289"/>
                  </a:lnTo>
                  <a:close/>
                </a:path>
                <a:path w="3075940" h="2738120">
                  <a:moveTo>
                    <a:pt x="2199475" y="1861489"/>
                  </a:moveTo>
                  <a:lnTo>
                    <a:pt x="2197417" y="1861489"/>
                  </a:lnTo>
                  <a:lnTo>
                    <a:pt x="2197417" y="1874189"/>
                  </a:lnTo>
                  <a:lnTo>
                    <a:pt x="2196731" y="1874189"/>
                  </a:lnTo>
                  <a:lnTo>
                    <a:pt x="2196731" y="1886889"/>
                  </a:lnTo>
                  <a:lnTo>
                    <a:pt x="2197417" y="1899589"/>
                  </a:lnTo>
                  <a:lnTo>
                    <a:pt x="2198789" y="1899589"/>
                  </a:lnTo>
                  <a:lnTo>
                    <a:pt x="2198789" y="1874189"/>
                  </a:lnTo>
                  <a:lnTo>
                    <a:pt x="2199475" y="1861489"/>
                  </a:lnTo>
                  <a:close/>
                </a:path>
                <a:path w="3075940" h="2738120">
                  <a:moveTo>
                    <a:pt x="2199475" y="731189"/>
                  </a:moveTo>
                  <a:lnTo>
                    <a:pt x="2198103" y="731189"/>
                  </a:lnTo>
                  <a:lnTo>
                    <a:pt x="2196731" y="756589"/>
                  </a:lnTo>
                  <a:lnTo>
                    <a:pt x="2196731" y="781989"/>
                  </a:lnTo>
                  <a:lnTo>
                    <a:pt x="2198789" y="781989"/>
                  </a:lnTo>
                  <a:lnTo>
                    <a:pt x="2199475" y="769289"/>
                  </a:lnTo>
                  <a:lnTo>
                    <a:pt x="2199475" y="731189"/>
                  </a:lnTo>
                  <a:close/>
                </a:path>
                <a:path w="3075940" h="2738120">
                  <a:moveTo>
                    <a:pt x="2200160" y="502589"/>
                  </a:moveTo>
                  <a:lnTo>
                    <a:pt x="2198103" y="502589"/>
                  </a:lnTo>
                  <a:lnTo>
                    <a:pt x="2197417" y="515289"/>
                  </a:lnTo>
                  <a:lnTo>
                    <a:pt x="2196731" y="515289"/>
                  </a:lnTo>
                  <a:lnTo>
                    <a:pt x="2196731" y="527989"/>
                  </a:lnTo>
                  <a:lnTo>
                    <a:pt x="2196046" y="527989"/>
                  </a:lnTo>
                  <a:lnTo>
                    <a:pt x="2194674" y="553389"/>
                  </a:lnTo>
                  <a:lnTo>
                    <a:pt x="2194674" y="566089"/>
                  </a:lnTo>
                  <a:lnTo>
                    <a:pt x="2195360" y="578789"/>
                  </a:lnTo>
                  <a:lnTo>
                    <a:pt x="2197417" y="578789"/>
                  </a:lnTo>
                  <a:lnTo>
                    <a:pt x="2197417" y="566089"/>
                  </a:lnTo>
                  <a:lnTo>
                    <a:pt x="2198789" y="540689"/>
                  </a:lnTo>
                  <a:lnTo>
                    <a:pt x="2199475" y="540689"/>
                  </a:lnTo>
                  <a:lnTo>
                    <a:pt x="2199475" y="527989"/>
                  </a:lnTo>
                  <a:lnTo>
                    <a:pt x="2200160" y="515289"/>
                  </a:lnTo>
                  <a:lnTo>
                    <a:pt x="2200160" y="502589"/>
                  </a:lnTo>
                  <a:close/>
                </a:path>
                <a:path w="3075940" h="2738120">
                  <a:moveTo>
                    <a:pt x="2200160" y="439089"/>
                  </a:moveTo>
                  <a:lnTo>
                    <a:pt x="2197417" y="439089"/>
                  </a:lnTo>
                  <a:lnTo>
                    <a:pt x="2197417" y="489889"/>
                  </a:lnTo>
                  <a:lnTo>
                    <a:pt x="2198789" y="489889"/>
                  </a:lnTo>
                  <a:lnTo>
                    <a:pt x="2200160" y="464489"/>
                  </a:lnTo>
                  <a:lnTo>
                    <a:pt x="2200160" y="439089"/>
                  </a:lnTo>
                  <a:close/>
                </a:path>
                <a:path w="3075940" h="2738120">
                  <a:moveTo>
                    <a:pt x="2200846" y="2293289"/>
                  </a:moveTo>
                  <a:lnTo>
                    <a:pt x="2198789" y="2293289"/>
                  </a:lnTo>
                  <a:lnTo>
                    <a:pt x="2198103" y="2305989"/>
                  </a:lnTo>
                  <a:lnTo>
                    <a:pt x="2198103" y="2344089"/>
                  </a:lnTo>
                  <a:lnTo>
                    <a:pt x="2199475" y="2344089"/>
                  </a:lnTo>
                  <a:lnTo>
                    <a:pt x="2200160" y="2331389"/>
                  </a:lnTo>
                  <a:lnTo>
                    <a:pt x="2200846" y="2331389"/>
                  </a:lnTo>
                  <a:lnTo>
                    <a:pt x="2200846" y="2293289"/>
                  </a:lnTo>
                  <a:close/>
                </a:path>
                <a:path w="3075940" h="2738120">
                  <a:moveTo>
                    <a:pt x="2200846" y="896289"/>
                  </a:moveTo>
                  <a:lnTo>
                    <a:pt x="2198789" y="896289"/>
                  </a:lnTo>
                  <a:lnTo>
                    <a:pt x="2198789" y="908989"/>
                  </a:lnTo>
                  <a:lnTo>
                    <a:pt x="2198103" y="908989"/>
                  </a:lnTo>
                  <a:lnTo>
                    <a:pt x="2198103" y="921689"/>
                  </a:lnTo>
                  <a:lnTo>
                    <a:pt x="2197417" y="921689"/>
                  </a:lnTo>
                  <a:lnTo>
                    <a:pt x="2197417" y="934389"/>
                  </a:lnTo>
                  <a:lnTo>
                    <a:pt x="2196731" y="934389"/>
                  </a:lnTo>
                  <a:lnTo>
                    <a:pt x="2196820" y="972489"/>
                  </a:lnTo>
                  <a:lnTo>
                    <a:pt x="2197023" y="985189"/>
                  </a:lnTo>
                  <a:lnTo>
                    <a:pt x="2197417" y="997889"/>
                  </a:lnTo>
                  <a:lnTo>
                    <a:pt x="2200160" y="997889"/>
                  </a:lnTo>
                  <a:lnTo>
                    <a:pt x="2200160" y="972489"/>
                  </a:lnTo>
                  <a:lnTo>
                    <a:pt x="2200846" y="959789"/>
                  </a:lnTo>
                  <a:lnTo>
                    <a:pt x="2200846" y="896289"/>
                  </a:lnTo>
                  <a:close/>
                </a:path>
                <a:path w="3075940" h="2738120">
                  <a:moveTo>
                    <a:pt x="2200846" y="210489"/>
                  </a:moveTo>
                  <a:lnTo>
                    <a:pt x="2198103" y="210489"/>
                  </a:lnTo>
                  <a:lnTo>
                    <a:pt x="2197417" y="223189"/>
                  </a:lnTo>
                  <a:lnTo>
                    <a:pt x="2197417" y="235889"/>
                  </a:lnTo>
                  <a:lnTo>
                    <a:pt x="2200160" y="235889"/>
                  </a:lnTo>
                  <a:lnTo>
                    <a:pt x="2200846" y="223189"/>
                  </a:lnTo>
                  <a:lnTo>
                    <a:pt x="2200846" y="210489"/>
                  </a:lnTo>
                  <a:close/>
                </a:path>
                <a:path w="3075940" h="2738120">
                  <a:moveTo>
                    <a:pt x="2201532" y="705789"/>
                  </a:moveTo>
                  <a:lnTo>
                    <a:pt x="2200846" y="693089"/>
                  </a:lnTo>
                  <a:lnTo>
                    <a:pt x="2199475" y="693089"/>
                  </a:lnTo>
                  <a:lnTo>
                    <a:pt x="2199475" y="718489"/>
                  </a:lnTo>
                  <a:lnTo>
                    <a:pt x="2201532" y="718489"/>
                  </a:lnTo>
                  <a:lnTo>
                    <a:pt x="2201532" y="705789"/>
                  </a:lnTo>
                  <a:close/>
                </a:path>
                <a:path w="3075940" h="2738120">
                  <a:moveTo>
                    <a:pt x="2202218" y="1416989"/>
                  </a:moveTo>
                  <a:lnTo>
                    <a:pt x="2199475" y="1416989"/>
                  </a:lnTo>
                  <a:lnTo>
                    <a:pt x="2200160" y="1429689"/>
                  </a:lnTo>
                  <a:lnTo>
                    <a:pt x="2198789" y="1429689"/>
                  </a:lnTo>
                  <a:lnTo>
                    <a:pt x="2196046" y="1480489"/>
                  </a:lnTo>
                  <a:lnTo>
                    <a:pt x="2195652" y="1493189"/>
                  </a:lnTo>
                  <a:lnTo>
                    <a:pt x="2195449" y="1505889"/>
                  </a:lnTo>
                  <a:lnTo>
                    <a:pt x="2195360" y="1518589"/>
                  </a:lnTo>
                  <a:lnTo>
                    <a:pt x="2197417" y="1518589"/>
                  </a:lnTo>
                  <a:lnTo>
                    <a:pt x="2197417" y="1505889"/>
                  </a:lnTo>
                  <a:lnTo>
                    <a:pt x="2198103" y="1505889"/>
                  </a:lnTo>
                  <a:lnTo>
                    <a:pt x="2198103" y="1493189"/>
                  </a:lnTo>
                  <a:lnTo>
                    <a:pt x="2198509" y="1493189"/>
                  </a:lnTo>
                  <a:lnTo>
                    <a:pt x="2199068" y="1480489"/>
                  </a:lnTo>
                  <a:lnTo>
                    <a:pt x="2199475" y="1467789"/>
                  </a:lnTo>
                  <a:lnTo>
                    <a:pt x="2200160" y="1467789"/>
                  </a:lnTo>
                  <a:lnTo>
                    <a:pt x="2200160" y="1455089"/>
                  </a:lnTo>
                  <a:lnTo>
                    <a:pt x="2200846" y="1429689"/>
                  </a:lnTo>
                  <a:lnTo>
                    <a:pt x="2202218" y="1429689"/>
                  </a:lnTo>
                  <a:lnTo>
                    <a:pt x="2202218" y="1416989"/>
                  </a:lnTo>
                  <a:close/>
                </a:path>
                <a:path w="3075940" h="2738120">
                  <a:moveTo>
                    <a:pt x="2202904" y="2356789"/>
                  </a:moveTo>
                  <a:lnTo>
                    <a:pt x="2202218" y="2344089"/>
                  </a:lnTo>
                  <a:lnTo>
                    <a:pt x="2200160" y="2344089"/>
                  </a:lnTo>
                  <a:lnTo>
                    <a:pt x="2200160" y="2356789"/>
                  </a:lnTo>
                  <a:lnTo>
                    <a:pt x="2199475" y="2356789"/>
                  </a:lnTo>
                  <a:lnTo>
                    <a:pt x="2198789" y="2369489"/>
                  </a:lnTo>
                  <a:lnTo>
                    <a:pt x="2198103" y="2369489"/>
                  </a:lnTo>
                  <a:lnTo>
                    <a:pt x="2198103" y="2407589"/>
                  </a:lnTo>
                  <a:lnTo>
                    <a:pt x="2200160" y="2407589"/>
                  </a:lnTo>
                  <a:lnTo>
                    <a:pt x="2200160" y="2394889"/>
                  </a:lnTo>
                  <a:lnTo>
                    <a:pt x="2200846" y="2382189"/>
                  </a:lnTo>
                  <a:lnTo>
                    <a:pt x="2200846" y="2369489"/>
                  </a:lnTo>
                  <a:lnTo>
                    <a:pt x="2201532" y="2369489"/>
                  </a:lnTo>
                  <a:lnTo>
                    <a:pt x="2201532" y="2356789"/>
                  </a:lnTo>
                  <a:lnTo>
                    <a:pt x="2202904" y="2356789"/>
                  </a:lnTo>
                  <a:close/>
                </a:path>
                <a:path w="3075940" h="2738120">
                  <a:moveTo>
                    <a:pt x="2202904" y="870889"/>
                  </a:moveTo>
                  <a:lnTo>
                    <a:pt x="2200846" y="870889"/>
                  </a:lnTo>
                  <a:lnTo>
                    <a:pt x="2201532" y="883589"/>
                  </a:lnTo>
                  <a:lnTo>
                    <a:pt x="2202904" y="883589"/>
                  </a:lnTo>
                  <a:lnTo>
                    <a:pt x="2202904" y="870889"/>
                  </a:lnTo>
                  <a:close/>
                </a:path>
                <a:path w="3075940" h="2738120">
                  <a:moveTo>
                    <a:pt x="2203589" y="2407589"/>
                  </a:moveTo>
                  <a:lnTo>
                    <a:pt x="2202218" y="2407589"/>
                  </a:lnTo>
                  <a:lnTo>
                    <a:pt x="2202218" y="2420289"/>
                  </a:lnTo>
                  <a:lnTo>
                    <a:pt x="2201532" y="2420289"/>
                  </a:lnTo>
                  <a:lnTo>
                    <a:pt x="2201532" y="2458389"/>
                  </a:lnTo>
                  <a:lnTo>
                    <a:pt x="2203589" y="2458389"/>
                  </a:lnTo>
                  <a:lnTo>
                    <a:pt x="2203589" y="2407589"/>
                  </a:lnTo>
                  <a:close/>
                </a:path>
                <a:path w="3075940" h="2738120">
                  <a:moveTo>
                    <a:pt x="2203589" y="1797989"/>
                  </a:moveTo>
                  <a:lnTo>
                    <a:pt x="2202218" y="1797989"/>
                  </a:lnTo>
                  <a:lnTo>
                    <a:pt x="2201532" y="1810689"/>
                  </a:lnTo>
                  <a:lnTo>
                    <a:pt x="2200160" y="1810689"/>
                  </a:lnTo>
                  <a:lnTo>
                    <a:pt x="2200160" y="1823389"/>
                  </a:lnTo>
                  <a:lnTo>
                    <a:pt x="2198789" y="1823389"/>
                  </a:lnTo>
                  <a:lnTo>
                    <a:pt x="2198789" y="1836089"/>
                  </a:lnTo>
                  <a:lnTo>
                    <a:pt x="2198103" y="1848789"/>
                  </a:lnTo>
                  <a:lnTo>
                    <a:pt x="2200160" y="1848789"/>
                  </a:lnTo>
                  <a:lnTo>
                    <a:pt x="2200846" y="1836089"/>
                  </a:lnTo>
                  <a:lnTo>
                    <a:pt x="2201532" y="1836089"/>
                  </a:lnTo>
                  <a:lnTo>
                    <a:pt x="2201532" y="1823389"/>
                  </a:lnTo>
                  <a:lnTo>
                    <a:pt x="2202218" y="1823389"/>
                  </a:lnTo>
                  <a:lnTo>
                    <a:pt x="2202904" y="1810689"/>
                  </a:lnTo>
                  <a:lnTo>
                    <a:pt x="2203589" y="1810689"/>
                  </a:lnTo>
                  <a:lnTo>
                    <a:pt x="2203589" y="1797989"/>
                  </a:lnTo>
                  <a:close/>
                </a:path>
                <a:path w="3075940" h="2738120">
                  <a:moveTo>
                    <a:pt x="2203589" y="578789"/>
                  </a:moveTo>
                  <a:lnTo>
                    <a:pt x="2201532" y="578789"/>
                  </a:lnTo>
                  <a:lnTo>
                    <a:pt x="2201532" y="591489"/>
                  </a:lnTo>
                  <a:lnTo>
                    <a:pt x="2200846" y="591489"/>
                  </a:lnTo>
                  <a:lnTo>
                    <a:pt x="2200846" y="604189"/>
                  </a:lnTo>
                  <a:lnTo>
                    <a:pt x="2200160" y="616889"/>
                  </a:lnTo>
                  <a:lnTo>
                    <a:pt x="2200160" y="629589"/>
                  </a:lnTo>
                  <a:lnTo>
                    <a:pt x="2201532" y="629589"/>
                  </a:lnTo>
                  <a:lnTo>
                    <a:pt x="2201532" y="616889"/>
                  </a:lnTo>
                  <a:lnTo>
                    <a:pt x="2202218" y="616889"/>
                  </a:lnTo>
                  <a:lnTo>
                    <a:pt x="2202904" y="604189"/>
                  </a:lnTo>
                  <a:lnTo>
                    <a:pt x="2203589" y="604189"/>
                  </a:lnTo>
                  <a:lnTo>
                    <a:pt x="2203589" y="578789"/>
                  </a:lnTo>
                  <a:close/>
                </a:path>
                <a:path w="3075940" h="2738120">
                  <a:moveTo>
                    <a:pt x="2204275" y="1226489"/>
                  </a:moveTo>
                  <a:lnTo>
                    <a:pt x="2202904" y="1226489"/>
                  </a:lnTo>
                  <a:lnTo>
                    <a:pt x="2202904" y="1239189"/>
                  </a:lnTo>
                  <a:lnTo>
                    <a:pt x="2201532" y="1264589"/>
                  </a:lnTo>
                  <a:lnTo>
                    <a:pt x="2200846" y="1264589"/>
                  </a:lnTo>
                  <a:lnTo>
                    <a:pt x="2200846" y="1277289"/>
                  </a:lnTo>
                  <a:lnTo>
                    <a:pt x="2200160" y="1277289"/>
                  </a:lnTo>
                  <a:lnTo>
                    <a:pt x="2199475" y="1289989"/>
                  </a:lnTo>
                  <a:lnTo>
                    <a:pt x="2199475" y="1302689"/>
                  </a:lnTo>
                  <a:lnTo>
                    <a:pt x="2198789" y="1302689"/>
                  </a:lnTo>
                  <a:lnTo>
                    <a:pt x="2198789" y="1315389"/>
                  </a:lnTo>
                  <a:lnTo>
                    <a:pt x="2200160" y="1315389"/>
                  </a:lnTo>
                  <a:lnTo>
                    <a:pt x="2200160" y="1302689"/>
                  </a:lnTo>
                  <a:lnTo>
                    <a:pt x="2201532" y="1289989"/>
                  </a:lnTo>
                  <a:lnTo>
                    <a:pt x="2202218" y="1289989"/>
                  </a:lnTo>
                  <a:lnTo>
                    <a:pt x="2202904" y="1277289"/>
                  </a:lnTo>
                  <a:lnTo>
                    <a:pt x="2203589" y="1277289"/>
                  </a:lnTo>
                  <a:lnTo>
                    <a:pt x="2204275" y="1264589"/>
                  </a:lnTo>
                  <a:lnTo>
                    <a:pt x="2204275" y="1226489"/>
                  </a:lnTo>
                  <a:close/>
                </a:path>
                <a:path w="3075940" h="2738120">
                  <a:moveTo>
                    <a:pt x="2204275" y="1099489"/>
                  </a:moveTo>
                  <a:lnTo>
                    <a:pt x="2203589" y="1086789"/>
                  </a:lnTo>
                  <a:lnTo>
                    <a:pt x="2202218" y="1086789"/>
                  </a:lnTo>
                  <a:lnTo>
                    <a:pt x="2202218" y="1099489"/>
                  </a:lnTo>
                  <a:lnTo>
                    <a:pt x="2200160" y="1099489"/>
                  </a:lnTo>
                  <a:lnTo>
                    <a:pt x="2200160" y="1112189"/>
                  </a:lnTo>
                  <a:lnTo>
                    <a:pt x="2199475" y="1112189"/>
                  </a:lnTo>
                  <a:lnTo>
                    <a:pt x="2199475" y="1162989"/>
                  </a:lnTo>
                  <a:lnTo>
                    <a:pt x="2200160" y="1162989"/>
                  </a:lnTo>
                  <a:lnTo>
                    <a:pt x="2200160" y="1175689"/>
                  </a:lnTo>
                  <a:lnTo>
                    <a:pt x="2202218" y="1175689"/>
                  </a:lnTo>
                  <a:lnTo>
                    <a:pt x="2202904" y="1162989"/>
                  </a:lnTo>
                  <a:lnTo>
                    <a:pt x="2200846" y="1162989"/>
                  </a:lnTo>
                  <a:lnTo>
                    <a:pt x="2200846" y="1150289"/>
                  </a:lnTo>
                  <a:lnTo>
                    <a:pt x="2201532" y="1150289"/>
                  </a:lnTo>
                  <a:lnTo>
                    <a:pt x="2201532" y="1112189"/>
                  </a:lnTo>
                  <a:lnTo>
                    <a:pt x="2204275" y="1112189"/>
                  </a:lnTo>
                  <a:lnTo>
                    <a:pt x="2204275" y="1099489"/>
                  </a:lnTo>
                  <a:close/>
                </a:path>
                <a:path w="3075940" h="2738120">
                  <a:moveTo>
                    <a:pt x="2204275" y="1010589"/>
                  </a:moveTo>
                  <a:lnTo>
                    <a:pt x="2203589" y="1010589"/>
                  </a:lnTo>
                  <a:lnTo>
                    <a:pt x="2203589" y="997889"/>
                  </a:lnTo>
                  <a:lnTo>
                    <a:pt x="2201532" y="997889"/>
                  </a:lnTo>
                  <a:lnTo>
                    <a:pt x="2200846" y="1010589"/>
                  </a:lnTo>
                  <a:lnTo>
                    <a:pt x="2201532" y="1010589"/>
                  </a:lnTo>
                  <a:lnTo>
                    <a:pt x="2201532" y="1061389"/>
                  </a:lnTo>
                  <a:lnTo>
                    <a:pt x="2200846" y="1074089"/>
                  </a:lnTo>
                  <a:lnTo>
                    <a:pt x="2202218" y="1074089"/>
                  </a:lnTo>
                  <a:lnTo>
                    <a:pt x="2204275" y="1048689"/>
                  </a:lnTo>
                  <a:lnTo>
                    <a:pt x="2204275" y="1010589"/>
                  </a:lnTo>
                  <a:close/>
                </a:path>
                <a:path w="3075940" h="2738120">
                  <a:moveTo>
                    <a:pt x="2204275" y="807389"/>
                  </a:moveTo>
                  <a:lnTo>
                    <a:pt x="2202218" y="807389"/>
                  </a:lnTo>
                  <a:lnTo>
                    <a:pt x="2201532" y="820089"/>
                  </a:lnTo>
                  <a:lnTo>
                    <a:pt x="2201532" y="858189"/>
                  </a:lnTo>
                  <a:lnTo>
                    <a:pt x="2202904" y="858189"/>
                  </a:lnTo>
                  <a:lnTo>
                    <a:pt x="2203589" y="845489"/>
                  </a:lnTo>
                  <a:lnTo>
                    <a:pt x="2203589" y="820089"/>
                  </a:lnTo>
                  <a:lnTo>
                    <a:pt x="2204275" y="807389"/>
                  </a:lnTo>
                  <a:close/>
                </a:path>
                <a:path w="3075940" h="2738120">
                  <a:moveTo>
                    <a:pt x="2204275" y="337489"/>
                  </a:moveTo>
                  <a:lnTo>
                    <a:pt x="2202904" y="337489"/>
                  </a:lnTo>
                  <a:lnTo>
                    <a:pt x="2203005" y="324789"/>
                  </a:lnTo>
                  <a:lnTo>
                    <a:pt x="2203475" y="312089"/>
                  </a:lnTo>
                  <a:lnTo>
                    <a:pt x="2203589" y="273989"/>
                  </a:lnTo>
                  <a:lnTo>
                    <a:pt x="2202904" y="273989"/>
                  </a:lnTo>
                  <a:lnTo>
                    <a:pt x="2202904" y="261289"/>
                  </a:lnTo>
                  <a:lnTo>
                    <a:pt x="2200160" y="261289"/>
                  </a:lnTo>
                  <a:lnTo>
                    <a:pt x="2199475" y="273989"/>
                  </a:lnTo>
                  <a:lnTo>
                    <a:pt x="2200160" y="273989"/>
                  </a:lnTo>
                  <a:lnTo>
                    <a:pt x="2201532" y="286689"/>
                  </a:lnTo>
                  <a:lnTo>
                    <a:pt x="2201532" y="337489"/>
                  </a:lnTo>
                  <a:lnTo>
                    <a:pt x="2202218" y="337489"/>
                  </a:lnTo>
                  <a:lnTo>
                    <a:pt x="2201532" y="350189"/>
                  </a:lnTo>
                  <a:lnTo>
                    <a:pt x="2201532" y="362889"/>
                  </a:lnTo>
                  <a:lnTo>
                    <a:pt x="2200846" y="362889"/>
                  </a:lnTo>
                  <a:lnTo>
                    <a:pt x="2200846" y="388289"/>
                  </a:lnTo>
                  <a:lnTo>
                    <a:pt x="2201532" y="400989"/>
                  </a:lnTo>
                  <a:lnTo>
                    <a:pt x="2202904" y="400989"/>
                  </a:lnTo>
                  <a:lnTo>
                    <a:pt x="2202904" y="375589"/>
                  </a:lnTo>
                  <a:lnTo>
                    <a:pt x="2203589" y="375589"/>
                  </a:lnTo>
                  <a:lnTo>
                    <a:pt x="2203589" y="362889"/>
                  </a:lnTo>
                  <a:lnTo>
                    <a:pt x="2204275" y="362889"/>
                  </a:lnTo>
                  <a:lnTo>
                    <a:pt x="2204275" y="350189"/>
                  </a:lnTo>
                  <a:lnTo>
                    <a:pt x="2203589" y="350189"/>
                  </a:lnTo>
                  <a:lnTo>
                    <a:pt x="2204275" y="337489"/>
                  </a:lnTo>
                  <a:close/>
                </a:path>
                <a:path w="3075940" h="2738120">
                  <a:moveTo>
                    <a:pt x="2205647" y="2153589"/>
                  </a:moveTo>
                  <a:lnTo>
                    <a:pt x="2204961" y="2140889"/>
                  </a:lnTo>
                  <a:lnTo>
                    <a:pt x="2202218" y="2140889"/>
                  </a:lnTo>
                  <a:lnTo>
                    <a:pt x="2202904" y="2153589"/>
                  </a:lnTo>
                  <a:lnTo>
                    <a:pt x="2202904" y="2178989"/>
                  </a:lnTo>
                  <a:lnTo>
                    <a:pt x="2204961" y="2178989"/>
                  </a:lnTo>
                  <a:lnTo>
                    <a:pt x="2204961" y="2166289"/>
                  </a:lnTo>
                  <a:lnTo>
                    <a:pt x="2205647" y="2166289"/>
                  </a:lnTo>
                  <a:lnTo>
                    <a:pt x="2205647" y="2153589"/>
                  </a:lnTo>
                  <a:close/>
                </a:path>
                <a:path w="3075940" h="2738120">
                  <a:moveTo>
                    <a:pt x="2205647" y="705789"/>
                  </a:moveTo>
                  <a:lnTo>
                    <a:pt x="2204275" y="705789"/>
                  </a:lnTo>
                  <a:lnTo>
                    <a:pt x="2202904" y="731189"/>
                  </a:lnTo>
                  <a:lnTo>
                    <a:pt x="2202218" y="731189"/>
                  </a:lnTo>
                  <a:lnTo>
                    <a:pt x="2202218" y="743889"/>
                  </a:lnTo>
                  <a:lnTo>
                    <a:pt x="2202904" y="743889"/>
                  </a:lnTo>
                  <a:lnTo>
                    <a:pt x="2202904" y="781989"/>
                  </a:lnTo>
                  <a:lnTo>
                    <a:pt x="2203589" y="794689"/>
                  </a:lnTo>
                  <a:lnTo>
                    <a:pt x="2204961" y="794689"/>
                  </a:lnTo>
                  <a:lnTo>
                    <a:pt x="2204961" y="718489"/>
                  </a:lnTo>
                  <a:lnTo>
                    <a:pt x="2205647" y="718489"/>
                  </a:lnTo>
                  <a:lnTo>
                    <a:pt x="2205647" y="705789"/>
                  </a:lnTo>
                  <a:close/>
                </a:path>
                <a:path w="3075940" h="2738120">
                  <a:moveTo>
                    <a:pt x="2205647" y="489889"/>
                  </a:moveTo>
                  <a:lnTo>
                    <a:pt x="2204275" y="489889"/>
                  </a:lnTo>
                  <a:lnTo>
                    <a:pt x="2204275" y="502589"/>
                  </a:lnTo>
                  <a:lnTo>
                    <a:pt x="2202904" y="527989"/>
                  </a:lnTo>
                  <a:lnTo>
                    <a:pt x="2202904" y="566089"/>
                  </a:lnTo>
                  <a:lnTo>
                    <a:pt x="2204275" y="566089"/>
                  </a:lnTo>
                  <a:lnTo>
                    <a:pt x="2204275" y="553389"/>
                  </a:lnTo>
                  <a:lnTo>
                    <a:pt x="2204961" y="553389"/>
                  </a:lnTo>
                  <a:lnTo>
                    <a:pt x="2204961" y="540689"/>
                  </a:lnTo>
                  <a:lnTo>
                    <a:pt x="2205647" y="540689"/>
                  </a:lnTo>
                  <a:lnTo>
                    <a:pt x="2205647" y="489889"/>
                  </a:lnTo>
                  <a:close/>
                </a:path>
                <a:path w="3075940" h="2738120">
                  <a:moveTo>
                    <a:pt x="2206333" y="1912289"/>
                  </a:moveTo>
                  <a:lnTo>
                    <a:pt x="2204961" y="1899589"/>
                  </a:lnTo>
                  <a:lnTo>
                    <a:pt x="2204961" y="1886889"/>
                  </a:lnTo>
                  <a:lnTo>
                    <a:pt x="2202904" y="1886889"/>
                  </a:lnTo>
                  <a:lnTo>
                    <a:pt x="2202218" y="1899589"/>
                  </a:lnTo>
                  <a:lnTo>
                    <a:pt x="2203589" y="1912289"/>
                  </a:lnTo>
                  <a:lnTo>
                    <a:pt x="2203589" y="1937689"/>
                  </a:lnTo>
                  <a:lnTo>
                    <a:pt x="2204275" y="1950389"/>
                  </a:lnTo>
                  <a:lnTo>
                    <a:pt x="2204351" y="1963089"/>
                  </a:lnTo>
                  <a:lnTo>
                    <a:pt x="2204555" y="1975789"/>
                  </a:lnTo>
                  <a:lnTo>
                    <a:pt x="2204961" y="1988489"/>
                  </a:lnTo>
                  <a:lnTo>
                    <a:pt x="2206333" y="1988489"/>
                  </a:lnTo>
                  <a:lnTo>
                    <a:pt x="2206333" y="1912289"/>
                  </a:lnTo>
                  <a:close/>
                </a:path>
                <a:path w="3075940" h="2738120">
                  <a:moveTo>
                    <a:pt x="2207018" y="1518589"/>
                  </a:moveTo>
                  <a:lnTo>
                    <a:pt x="2205647" y="1518589"/>
                  </a:lnTo>
                  <a:lnTo>
                    <a:pt x="2205647" y="1531289"/>
                  </a:lnTo>
                  <a:lnTo>
                    <a:pt x="2204961" y="1543989"/>
                  </a:lnTo>
                  <a:lnTo>
                    <a:pt x="2204961" y="1556689"/>
                  </a:lnTo>
                  <a:lnTo>
                    <a:pt x="2204275" y="1556689"/>
                  </a:lnTo>
                  <a:lnTo>
                    <a:pt x="2204275" y="1569389"/>
                  </a:lnTo>
                  <a:lnTo>
                    <a:pt x="2203589" y="1569389"/>
                  </a:lnTo>
                  <a:lnTo>
                    <a:pt x="2203589" y="1594789"/>
                  </a:lnTo>
                  <a:lnTo>
                    <a:pt x="2205647" y="1594789"/>
                  </a:lnTo>
                  <a:lnTo>
                    <a:pt x="2205647" y="1569389"/>
                  </a:lnTo>
                  <a:lnTo>
                    <a:pt x="2206333" y="1569389"/>
                  </a:lnTo>
                  <a:lnTo>
                    <a:pt x="2206333" y="1543989"/>
                  </a:lnTo>
                  <a:lnTo>
                    <a:pt x="2207018" y="1543989"/>
                  </a:lnTo>
                  <a:lnTo>
                    <a:pt x="2207018" y="1518589"/>
                  </a:lnTo>
                  <a:close/>
                </a:path>
                <a:path w="3075940" h="2738120">
                  <a:moveTo>
                    <a:pt x="2207018" y="451789"/>
                  </a:moveTo>
                  <a:lnTo>
                    <a:pt x="2204961" y="451789"/>
                  </a:lnTo>
                  <a:lnTo>
                    <a:pt x="2204961" y="477189"/>
                  </a:lnTo>
                  <a:lnTo>
                    <a:pt x="2207018" y="477189"/>
                  </a:lnTo>
                  <a:lnTo>
                    <a:pt x="2207018" y="451789"/>
                  </a:lnTo>
                  <a:close/>
                </a:path>
                <a:path w="3075940" h="2738120">
                  <a:moveTo>
                    <a:pt x="2207691" y="604189"/>
                  </a:moveTo>
                  <a:lnTo>
                    <a:pt x="2204961" y="604189"/>
                  </a:lnTo>
                  <a:lnTo>
                    <a:pt x="2204275" y="629589"/>
                  </a:lnTo>
                  <a:lnTo>
                    <a:pt x="2203589" y="629589"/>
                  </a:lnTo>
                  <a:lnTo>
                    <a:pt x="2203589" y="642289"/>
                  </a:lnTo>
                  <a:lnTo>
                    <a:pt x="2204961" y="654989"/>
                  </a:lnTo>
                  <a:lnTo>
                    <a:pt x="2204275" y="654989"/>
                  </a:lnTo>
                  <a:lnTo>
                    <a:pt x="2204275" y="680389"/>
                  </a:lnTo>
                  <a:lnTo>
                    <a:pt x="2205647" y="680389"/>
                  </a:lnTo>
                  <a:lnTo>
                    <a:pt x="2207691" y="642289"/>
                  </a:lnTo>
                  <a:lnTo>
                    <a:pt x="2207691" y="604189"/>
                  </a:lnTo>
                  <a:close/>
                </a:path>
                <a:path w="3075940" h="2738120">
                  <a:moveTo>
                    <a:pt x="2208377" y="2090089"/>
                  </a:moveTo>
                  <a:lnTo>
                    <a:pt x="2207691" y="2090089"/>
                  </a:lnTo>
                  <a:lnTo>
                    <a:pt x="2207691" y="2077389"/>
                  </a:lnTo>
                  <a:lnTo>
                    <a:pt x="2207006" y="2064689"/>
                  </a:lnTo>
                  <a:lnTo>
                    <a:pt x="2204961" y="2064689"/>
                  </a:lnTo>
                  <a:lnTo>
                    <a:pt x="2205647" y="2077389"/>
                  </a:lnTo>
                  <a:lnTo>
                    <a:pt x="2204961" y="2077389"/>
                  </a:lnTo>
                  <a:lnTo>
                    <a:pt x="2204961" y="2090089"/>
                  </a:lnTo>
                  <a:lnTo>
                    <a:pt x="2205647" y="2090089"/>
                  </a:lnTo>
                  <a:lnTo>
                    <a:pt x="2205647" y="2102789"/>
                  </a:lnTo>
                  <a:lnTo>
                    <a:pt x="2206333" y="2102789"/>
                  </a:lnTo>
                  <a:lnTo>
                    <a:pt x="2206333" y="2115489"/>
                  </a:lnTo>
                  <a:lnTo>
                    <a:pt x="2207006" y="2115489"/>
                  </a:lnTo>
                  <a:lnTo>
                    <a:pt x="2207006" y="2128189"/>
                  </a:lnTo>
                  <a:lnTo>
                    <a:pt x="2208377" y="2128189"/>
                  </a:lnTo>
                  <a:lnTo>
                    <a:pt x="2208377" y="2090089"/>
                  </a:lnTo>
                  <a:close/>
                </a:path>
                <a:path w="3075940" h="2738120">
                  <a:moveTo>
                    <a:pt x="2208377" y="1594789"/>
                  </a:moveTo>
                  <a:lnTo>
                    <a:pt x="2206333" y="1594789"/>
                  </a:lnTo>
                  <a:lnTo>
                    <a:pt x="2206333" y="1607489"/>
                  </a:lnTo>
                  <a:lnTo>
                    <a:pt x="2205647" y="1607489"/>
                  </a:lnTo>
                  <a:lnTo>
                    <a:pt x="2204275" y="1632889"/>
                  </a:lnTo>
                  <a:lnTo>
                    <a:pt x="2203589" y="1632889"/>
                  </a:lnTo>
                  <a:lnTo>
                    <a:pt x="2203589" y="1645589"/>
                  </a:lnTo>
                  <a:lnTo>
                    <a:pt x="2202218" y="1645589"/>
                  </a:lnTo>
                  <a:lnTo>
                    <a:pt x="2201532" y="1658289"/>
                  </a:lnTo>
                  <a:lnTo>
                    <a:pt x="2201024" y="1670989"/>
                  </a:lnTo>
                  <a:lnTo>
                    <a:pt x="2200592" y="1683689"/>
                  </a:lnTo>
                  <a:lnTo>
                    <a:pt x="2200275" y="1683689"/>
                  </a:lnTo>
                  <a:lnTo>
                    <a:pt x="2200160" y="1696389"/>
                  </a:lnTo>
                  <a:lnTo>
                    <a:pt x="2202218" y="1696389"/>
                  </a:lnTo>
                  <a:lnTo>
                    <a:pt x="2203589" y="1670989"/>
                  </a:lnTo>
                  <a:lnTo>
                    <a:pt x="2205647" y="1645589"/>
                  </a:lnTo>
                  <a:lnTo>
                    <a:pt x="2206333" y="1645589"/>
                  </a:lnTo>
                  <a:lnTo>
                    <a:pt x="2206333" y="1632889"/>
                  </a:lnTo>
                  <a:lnTo>
                    <a:pt x="2207704" y="1632889"/>
                  </a:lnTo>
                  <a:lnTo>
                    <a:pt x="2207704" y="1607489"/>
                  </a:lnTo>
                  <a:lnTo>
                    <a:pt x="2208377" y="1607489"/>
                  </a:lnTo>
                  <a:lnTo>
                    <a:pt x="2208377" y="1594789"/>
                  </a:lnTo>
                  <a:close/>
                </a:path>
                <a:path w="3075940" h="2738120">
                  <a:moveTo>
                    <a:pt x="2208377" y="1277289"/>
                  </a:moveTo>
                  <a:lnTo>
                    <a:pt x="2206333" y="1277289"/>
                  </a:lnTo>
                  <a:lnTo>
                    <a:pt x="2205647" y="1289989"/>
                  </a:lnTo>
                  <a:lnTo>
                    <a:pt x="2204961" y="1289989"/>
                  </a:lnTo>
                  <a:lnTo>
                    <a:pt x="2204961" y="1328089"/>
                  </a:lnTo>
                  <a:lnTo>
                    <a:pt x="2205647" y="1328089"/>
                  </a:lnTo>
                  <a:lnTo>
                    <a:pt x="2204961" y="1340789"/>
                  </a:lnTo>
                  <a:lnTo>
                    <a:pt x="2203589" y="1340789"/>
                  </a:lnTo>
                  <a:lnTo>
                    <a:pt x="2203589" y="1353489"/>
                  </a:lnTo>
                  <a:lnTo>
                    <a:pt x="2202218" y="1353489"/>
                  </a:lnTo>
                  <a:lnTo>
                    <a:pt x="2202218" y="1366189"/>
                  </a:lnTo>
                  <a:lnTo>
                    <a:pt x="2201532" y="1366189"/>
                  </a:lnTo>
                  <a:lnTo>
                    <a:pt x="2201532" y="1378889"/>
                  </a:lnTo>
                  <a:lnTo>
                    <a:pt x="2201024" y="1378889"/>
                  </a:lnTo>
                  <a:lnTo>
                    <a:pt x="2200592" y="1391589"/>
                  </a:lnTo>
                  <a:lnTo>
                    <a:pt x="2200275" y="1391589"/>
                  </a:lnTo>
                  <a:lnTo>
                    <a:pt x="2200160" y="1404289"/>
                  </a:lnTo>
                  <a:lnTo>
                    <a:pt x="2201532" y="1404289"/>
                  </a:lnTo>
                  <a:lnTo>
                    <a:pt x="2203589" y="1378889"/>
                  </a:lnTo>
                  <a:lnTo>
                    <a:pt x="2204275" y="1378889"/>
                  </a:lnTo>
                  <a:lnTo>
                    <a:pt x="2204275" y="1366189"/>
                  </a:lnTo>
                  <a:lnTo>
                    <a:pt x="2205647" y="1366189"/>
                  </a:lnTo>
                  <a:lnTo>
                    <a:pt x="2205647" y="1353489"/>
                  </a:lnTo>
                  <a:lnTo>
                    <a:pt x="2206333" y="1353489"/>
                  </a:lnTo>
                  <a:lnTo>
                    <a:pt x="2206333" y="1340789"/>
                  </a:lnTo>
                  <a:lnTo>
                    <a:pt x="2207691" y="1340789"/>
                  </a:lnTo>
                  <a:lnTo>
                    <a:pt x="2207691" y="1315389"/>
                  </a:lnTo>
                  <a:lnTo>
                    <a:pt x="2208377" y="1315389"/>
                  </a:lnTo>
                  <a:lnTo>
                    <a:pt x="2208377" y="1277289"/>
                  </a:lnTo>
                  <a:close/>
                </a:path>
                <a:path w="3075940" h="2738120">
                  <a:moveTo>
                    <a:pt x="2208377" y="1201089"/>
                  </a:moveTo>
                  <a:lnTo>
                    <a:pt x="2205647" y="1201089"/>
                  </a:lnTo>
                  <a:lnTo>
                    <a:pt x="2206333" y="1213789"/>
                  </a:lnTo>
                  <a:lnTo>
                    <a:pt x="2206333" y="1226489"/>
                  </a:lnTo>
                  <a:lnTo>
                    <a:pt x="2207691" y="1226489"/>
                  </a:lnTo>
                  <a:lnTo>
                    <a:pt x="2208377" y="1213789"/>
                  </a:lnTo>
                  <a:lnTo>
                    <a:pt x="2208377" y="1201089"/>
                  </a:lnTo>
                  <a:close/>
                </a:path>
                <a:path w="3075940" h="2738120">
                  <a:moveTo>
                    <a:pt x="2209063" y="1696389"/>
                  </a:moveTo>
                  <a:lnTo>
                    <a:pt x="2207691" y="1696389"/>
                  </a:lnTo>
                  <a:lnTo>
                    <a:pt x="2207691" y="1709089"/>
                  </a:lnTo>
                  <a:lnTo>
                    <a:pt x="2207018" y="1709089"/>
                  </a:lnTo>
                  <a:lnTo>
                    <a:pt x="2207018" y="1721789"/>
                  </a:lnTo>
                  <a:lnTo>
                    <a:pt x="2206333" y="1721789"/>
                  </a:lnTo>
                  <a:lnTo>
                    <a:pt x="2206333" y="1734489"/>
                  </a:lnTo>
                  <a:lnTo>
                    <a:pt x="2207691" y="1734489"/>
                  </a:lnTo>
                  <a:lnTo>
                    <a:pt x="2207691" y="1721789"/>
                  </a:lnTo>
                  <a:lnTo>
                    <a:pt x="2209063" y="1721789"/>
                  </a:lnTo>
                  <a:lnTo>
                    <a:pt x="2209063" y="1696389"/>
                  </a:lnTo>
                  <a:close/>
                </a:path>
                <a:path w="3075940" h="2738120">
                  <a:moveTo>
                    <a:pt x="2209063" y="1467789"/>
                  </a:moveTo>
                  <a:lnTo>
                    <a:pt x="2208377" y="1467789"/>
                  </a:lnTo>
                  <a:lnTo>
                    <a:pt x="2207691" y="1480489"/>
                  </a:lnTo>
                  <a:lnTo>
                    <a:pt x="2206333" y="1480489"/>
                  </a:lnTo>
                  <a:lnTo>
                    <a:pt x="2206333" y="1493189"/>
                  </a:lnTo>
                  <a:lnTo>
                    <a:pt x="2205647" y="1493189"/>
                  </a:lnTo>
                  <a:lnTo>
                    <a:pt x="2205647" y="1505889"/>
                  </a:lnTo>
                  <a:lnTo>
                    <a:pt x="2207691" y="1505889"/>
                  </a:lnTo>
                  <a:lnTo>
                    <a:pt x="2207691" y="1493189"/>
                  </a:lnTo>
                  <a:lnTo>
                    <a:pt x="2209063" y="1480489"/>
                  </a:lnTo>
                  <a:lnTo>
                    <a:pt x="2209063" y="1467789"/>
                  </a:lnTo>
                  <a:close/>
                </a:path>
                <a:path w="3075940" h="2738120">
                  <a:moveTo>
                    <a:pt x="2209063" y="908989"/>
                  </a:moveTo>
                  <a:lnTo>
                    <a:pt x="2207691" y="908989"/>
                  </a:lnTo>
                  <a:lnTo>
                    <a:pt x="2207691" y="921689"/>
                  </a:lnTo>
                  <a:lnTo>
                    <a:pt x="2207006" y="921689"/>
                  </a:lnTo>
                  <a:lnTo>
                    <a:pt x="2206333" y="934389"/>
                  </a:lnTo>
                  <a:lnTo>
                    <a:pt x="2206333" y="985189"/>
                  </a:lnTo>
                  <a:lnTo>
                    <a:pt x="2208377" y="985189"/>
                  </a:lnTo>
                  <a:lnTo>
                    <a:pt x="2208377" y="921689"/>
                  </a:lnTo>
                  <a:lnTo>
                    <a:pt x="2209063" y="908989"/>
                  </a:lnTo>
                  <a:close/>
                </a:path>
                <a:path w="3075940" h="2738120">
                  <a:moveTo>
                    <a:pt x="2210435" y="1848789"/>
                  </a:moveTo>
                  <a:lnTo>
                    <a:pt x="2207018" y="1848789"/>
                  </a:lnTo>
                  <a:lnTo>
                    <a:pt x="2207018" y="1861489"/>
                  </a:lnTo>
                  <a:lnTo>
                    <a:pt x="2209749" y="1861489"/>
                  </a:lnTo>
                  <a:lnTo>
                    <a:pt x="2210435" y="1848789"/>
                  </a:lnTo>
                  <a:close/>
                </a:path>
                <a:path w="3075940" h="2738120">
                  <a:moveTo>
                    <a:pt x="2210435" y="1010589"/>
                  </a:moveTo>
                  <a:lnTo>
                    <a:pt x="2209063" y="1010589"/>
                  </a:lnTo>
                  <a:lnTo>
                    <a:pt x="2208377" y="1023289"/>
                  </a:lnTo>
                  <a:lnTo>
                    <a:pt x="2207006" y="1023289"/>
                  </a:lnTo>
                  <a:lnTo>
                    <a:pt x="2207691" y="1035989"/>
                  </a:lnTo>
                  <a:lnTo>
                    <a:pt x="2207006" y="1035989"/>
                  </a:lnTo>
                  <a:lnTo>
                    <a:pt x="2207006" y="1074089"/>
                  </a:lnTo>
                  <a:lnTo>
                    <a:pt x="2209063" y="1074089"/>
                  </a:lnTo>
                  <a:lnTo>
                    <a:pt x="2209063" y="1061389"/>
                  </a:lnTo>
                  <a:lnTo>
                    <a:pt x="2209749" y="1061389"/>
                  </a:lnTo>
                  <a:lnTo>
                    <a:pt x="2209749" y="1035989"/>
                  </a:lnTo>
                  <a:lnTo>
                    <a:pt x="2209063" y="1023289"/>
                  </a:lnTo>
                  <a:lnTo>
                    <a:pt x="2210435" y="1023289"/>
                  </a:lnTo>
                  <a:lnTo>
                    <a:pt x="2210435" y="1010589"/>
                  </a:lnTo>
                  <a:close/>
                </a:path>
                <a:path w="3075940" h="2738120">
                  <a:moveTo>
                    <a:pt x="2210435" y="845489"/>
                  </a:moveTo>
                  <a:lnTo>
                    <a:pt x="2209749" y="845489"/>
                  </a:lnTo>
                  <a:lnTo>
                    <a:pt x="2209749" y="832789"/>
                  </a:lnTo>
                  <a:lnTo>
                    <a:pt x="2207691" y="832789"/>
                  </a:lnTo>
                  <a:lnTo>
                    <a:pt x="2207691" y="883589"/>
                  </a:lnTo>
                  <a:lnTo>
                    <a:pt x="2209063" y="883589"/>
                  </a:lnTo>
                  <a:lnTo>
                    <a:pt x="2210435" y="870889"/>
                  </a:lnTo>
                  <a:lnTo>
                    <a:pt x="2210435" y="845489"/>
                  </a:lnTo>
                  <a:close/>
                </a:path>
                <a:path w="3075940" h="2738120">
                  <a:moveTo>
                    <a:pt x="2211120" y="578789"/>
                  </a:moveTo>
                  <a:lnTo>
                    <a:pt x="2208377" y="578789"/>
                  </a:lnTo>
                  <a:lnTo>
                    <a:pt x="2208377" y="591489"/>
                  </a:lnTo>
                  <a:lnTo>
                    <a:pt x="2211120" y="591489"/>
                  </a:lnTo>
                  <a:lnTo>
                    <a:pt x="2211120" y="578789"/>
                  </a:lnTo>
                  <a:close/>
                </a:path>
                <a:path w="3075940" h="2738120">
                  <a:moveTo>
                    <a:pt x="2211120" y="400989"/>
                  </a:moveTo>
                  <a:lnTo>
                    <a:pt x="2210435" y="388289"/>
                  </a:lnTo>
                  <a:lnTo>
                    <a:pt x="2208377" y="388289"/>
                  </a:lnTo>
                  <a:lnTo>
                    <a:pt x="2208377" y="439089"/>
                  </a:lnTo>
                  <a:lnTo>
                    <a:pt x="2209749" y="439089"/>
                  </a:lnTo>
                  <a:lnTo>
                    <a:pt x="2209749" y="426389"/>
                  </a:lnTo>
                  <a:lnTo>
                    <a:pt x="2210435" y="426389"/>
                  </a:lnTo>
                  <a:lnTo>
                    <a:pt x="2210435" y="413689"/>
                  </a:lnTo>
                  <a:lnTo>
                    <a:pt x="2211120" y="413689"/>
                  </a:lnTo>
                  <a:lnTo>
                    <a:pt x="2211120" y="400989"/>
                  </a:lnTo>
                  <a:close/>
                </a:path>
                <a:path w="3075940" h="2738120">
                  <a:moveTo>
                    <a:pt x="2211806" y="654989"/>
                  </a:moveTo>
                  <a:lnTo>
                    <a:pt x="2211120" y="654989"/>
                  </a:lnTo>
                  <a:lnTo>
                    <a:pt x="2211120" y="642289"/>
                  </a:lnTo>
                  <a:lnTo>
                    <a:pt x="2209749" y="642289"/>
                  </a:lnTo>
                  <a:lnTo>
                    <a:pt x="2209749" y="705789"/>
                  </a:lnTo>
                  <a:lnTo>
                    <a:pt x="2211120" y="705789"/>
                  </a:lnTo>
                  <a:lnTo>
                    <a:pt x="2211120" y="693089"/>
                  </a:lnTo>
                  <a:lnTo>
                    <a:pt x="2211806" y="693089"/>
                  </a:lnTo>
                  <a:lnTo>
                    <a:pt x="2211806" y="654989"/>
                  </a:lnTo>
                  <a:close/>
                </a:path>
                <a:path w="3075940" h="2738120">
                  <a:moveTo>
                    <a:pt x="2212492" y="2001189"/>
                  </a:moveTo>
                  <a:lnTo>
                    <a:pt x="2211806" y="1988489"/>
                  </a:lnTo>
                  <a:lnTo>
                    <a:pt x="2211120" y="1988489"/>
                  </a:lnTo>
                  <a:lnTo>
                    <a:pt x="2210435" y="1975789"/>
                  </a:lnTo>
                  <a:lnTo>
                    <a:pt x="2207691" y="1975789"/>
                  </a:lnTo>
                  <a:lnTo>
                    <a:pt x="2207691" y="2013889"/>
                  </a:lnTo>
                  <a:lnTo>
                    <a:pt x="2208377" y="2013889"/>
                  </a:lnTo>
                  <a:lnTo>
                    <a:pt x="2208377" y="2026589"/>
                  </a:lnTo>
                  <a:lnTo>
                    <a:pt x="2209063" y="2039289"/>
                  </a:lnTo>
                  <a:lnTo>
                    <a:pt x="2209063" y="2051989"/>
                  </a:lnTo>
                  <a:lnTo>
                    <a:pt x="2212492" y="2051989"/>
                  </a:lnTo>
                  <a:lnTo>
                    <a:pt x="2212492" y="2001189"/>
                  </a:lnTo>
                  <a:close/>
                </a:path>
                <a:path w="3075940" h="2738120">
                  <a:moveTo>
                    <a:pt x="2212492" y="1442389"/>
                  </a:moveTo>
                  <a:lnTo>
                    <a:pt x="2210435" y="1442389"/>
                  </a:lnTo>
                  <a:lnTo>
                    <a:pt x="2210435" y="1455089"/>
                  </a:lnTo>
                  <a:lnTo>
                    <a:pt x="2209063" y="1455089"/>
                  </a:lnTo>
                  <a:lnTo>
                    <a:pt x="2209063" y="1467789"/>
                  </a:lnTo>
                  <a:lnTo>
                    <a:pt x="2211120" y="1467789"/>
                  </a:lnTo>
                  <a:lnTo>
                    <a:pt x="2212492" y="1442389"/>
                  </a:lnTo>
                  <a:close/>
                </a:path>
                <a:path w="3075940" h="2738120">
                  <a:moveTo>
                    <a:pt x="2212492" y="527989"/>
                  </a:moveTo>
                  <a:lnTo>
                    <a:pt x="2211806" y="527989"/>
                  </a:lnTo>
                  <a:lnTo>
                    <a:pt x="2211806" y="540689"/>
                  </a:lnTo>
                  <a:lnTo>
                    <a:pt x="2210435" y="540689"/>
                  </a:lnTo>
                  <a:lnTo>
                    <a:pt x="2210435" y="566089"/>
                  </a:lnTo>
                  <a:lnTo>
                    <a:pt x="2212492" y="566089"/>
                  </a:lnTo>
                  <a:lnTo>
                    <a:pt x="2212492" y="527989"/>
                  </a:lnTo>
                  <a:close/>
                </a:path>
                <a:path w="3075940" h="2738120">
                  <a:moveTo>
                    <a:pt x="2213178" y="2064689"/>
                  </a:moveTo>
                  <a:lnTo>
                    <a:pt x="2211806" y="2064689"/>
                  </a:lnTo>
                  <a:lnTo>
                    <a:pt x="2211806" y="2077389"/>
                  </a:lnTo>
                  <a:lnTo>
                    <a:pt x="2213178" y="2077389"/>
                  </a:lnTo>
                  <a:lnTo>
                    <a:pt x="2213178" y="2064689"/>
                  </a:lnTo>
                  <a:close/>
                </a:path>
                <a:path w="3075940" h="2738120">
                  <a:moveTo>
                    <a:pt x="2213178" y="1861489"/>
                  </a:moveTo>
                  <a:lnTo>
                    <a:pt x="2212492" y="1848789"/>
                  </a:lnTo>
                  <a:lnTo>
                    <a:pt x="2211120" y="1861489"/>
                  </a:lnTo>
                  <a:lnTo>
                    <a:pt x="2210435" y="1861489"/>
                  </a:lnTo>
                  <a:lnTo>
                    <a:pt x="2210435" y="1899589"/>
                  </a:lnTo>
                  <a:lnTo>
                    <a:pt x="2212492" y="1899589"/>
                  </a:lnTo>
                  <a:lnTo>
                    <a:pt x="2213178" y="1886889"/>
                  </a:lnTo>
                  <a:lnTo>
                    <a:pt x="2213178" y="1861489"/>
                  </a:lnTo>
                  <a:close/>
                </a:path>
                <a:path w="3075940" h="2738120">
                  <a:moveTo>
                    <a:pt x="2213178" y="1251889"/>
                  </a:moveTo>
                  <a:lnTo>
                    <a:pt x="2211120" y="1251889"/>
                  </a:lnTo>
                  <a:lnTo>
                    <a:pt x="2210435" y="1264589"/>
                  </a:lnTo>
                  <a:lnTo>
                    <a:pt x="2210435" y="1302689"/>
                  </a:lnTo>
                  <a:lnTo>
                    <a:pt x="2211806" y="1302689"/>
                  </a:lnTo>
                  <a:lnTo>
                    <a:pt x="2211806" y="1289989"/>
                  </a:lnTo>
                  <a:lnTo>
                    <a:pt x="2213178" y="1289989"/>
                  </a:lnTo>
                  <a:lnTo>
                    <a:pt x="2213178" y="1251889"/>
                  </a:lnTo>
                  <a:close/>
                </a:path>
                <a:path w="3075940" h="2738120">
                  <a:moveTo>
                    <a:pt x="2213178" y="273989"/>
                  </a:moveTo>
                  <a:lnTo>
                    <a:pt x="2212492" y="273989"/>
                  </a:lnTo>
                  <a:lnTo>
                    <a:pt x="2211806" y="261289"/>
                  </a:lnTo>
                  <a:lnTo>
                    <a:pt x="2210435" y="261289"/>
                  </a:lnTo>
                  <a:lnTo>
                    <a:pt x="2210435" y="286689"/>
                  </a:lnTo>
                  <a:lnTo>
                    <a:pt x="2211120" y="299389"/>
                  </a:lnTo>
                  <a:lnTo>
                    <a:pt x="2213178" y="299389"/>
                  </a:lnTo>
                  <a:lnTo>
                    <a:pt x="2213178" y="273989"/>
                  </a:lnTo>
                  <a:close/>
                </a:path>
                <a:path w="3075940" h="2738120">
                  <a:moveTo>
                    <a:pt x="2213864" y="2432989"/>
                  </a:moveTo>
                  <a:lnTo>
                    <a:pt x="2213178" y="2432989"/>
                  </a:lnTo>
                  <a:lnTo>
                    <a:pt x="2213178" y="2420289"/>
                  </a:lnTo>
                  <a:lnTo>
                    <a:pt x="2211120" y="2420289"/>
                  </a:lnTo>
                  <a:lnTo>
                    <a:pt x="2211120" y="2458389"/>
                  </a:lnTo>
                  <a:lnTo>
                    <a:pt x="2213178" y="2458389"/>
                  </a:lnTo>
                  <a:lnTo>
                    <a:pt x="2213178" y="2445689"/>
                  </a:lnTo>
                  <a:lnTo>
                    <a:pt x="2213864" y="2445689"/>
                  </a:lnTo>
                  <a:lnTo>
                    <a:pt x="2213864" y="2432989"/>
                  </a:lnTo>
                  <a:close/>
                </a:path>
                <a:path w="3075940" h="2738120">
                  <a:moveTo>
                    <a:pt x="2213864" y="2369489"/>
                  </a:moveTo>
                  <a:lnTo>
                    <a:pt x="2211120" y="2369489"/>
                  </a:lnTo>
                  <a:lnTo>
                    <a:pt x="2209749" y="2382189"/>
                  </a:lnTo>
                  <a:lnTo>
                    <a:pt x="2209749" y="2420289"/>
                  </a:lnTo>
                  <a:lnTo>
                    <a:pt x="2211120" y="2420289"/>
                  </a:lnTo>
                  <a:lnTo>
                    <a:pt x="2211806" y="2407589"/>
                  </a:lnTo>
                  <a:lnTo>
                    <a:pt x="2212492" y="2407589"/>
                  </a:lnTo>
                  <a:lnTo>
                    <a:pt x="2212492" y="2382189"/>
                  </a:lnTo>
                  <a:lnTo>
                    <a:pt x="2213178" y="2382189"/>
                  </a:lnTo>
                  <a:lnTo>
                    <a:pt x="2213864" y="2369489"/>
                  </a:lnTo>
                  <a:close/>
                </a:path>
                <a:path w="3075940" h="2738120">
                  <a:moveTo>
                    <a:pt x="2213864" y="2178989"/>
                  </a:moveTo>
                  <a:lnTo>
                    <a:pt x="2210435" y="2178989"/>
                  </a:lnTo>
                  <a:lnTo>
                    <a:pt x="2210435" y="2191689"/>
                  </a:lnTo>
                  <a:lnTo>
                    <a:pt x="2209749" y="2191689"/>
                  </a:lnTo>
                  <a:lnTo>
                    <a:pt x="2209749" y="2204389"/>
                  </a:lnTo>
                  <a:lnTo>
                    <a:pt x="2209063" y="2204389"/>
                  </a:lnTo>
                  <a:lnTo>
                    <a:pt x="2208377" y="2217089"/>
                  </a:lnTo>
                  <a:lnTo>
                    <a:pt x="2207006" y="2229789"/>
                  </a:lnTo>
                  <a:lnTo>
                    <a:pt x="2206333" y="2229789"/>
                  </a:lnTo>
                  <a:lnTo>
                    <a:pt x="2206333" y="2242489"/>
                  </a:lnTo>
                  <a:lnTo>
                    <a:pt x="2205647" y="2242489"/>
                  </a:lnTo>
                  <a:lnTo>
                    <a:pt x="2204275" y="2267889"/>
                  </a:lnTo>
                  <a:lnTo>
                    <a:pt x="2206333" y="2267889"/>
                  </a:lnTo>
                  <a:lnTo>
                    <a:pt x="2207006" y="2255189"/>
                  </a:lnTo>
                  <a:lnTo>
                    <a:pt x="2207006" y="2242489"/>
                  </a:lnTo>
                  <a:lnTo>
                    <a:pt x="2208377" y="2242489"/>
                  </a:lnTo>
                  <a:lnTo>
                    <a:pt x="2208377" y="2229789"/>
                  </a:lnTo>
                  <a:lnTo>
                    <a:pt x="2209749" y="2229789"/>
                  </a:lnTo>
                  <a:lnTo>
                    <a:pt x="2210435" y="2217089"/>
                  </a:lnTo>
                  <a:lnTo>
                    <a:pt x="2210435" y="2204389"/>
                  </a:lnTo>
                  <a:lnTo>
                    <a:pt x="2213178" y="2204389"/>
                  </a:lnTo>
                  <a:lnTo>
                    <a:pt x="2213178" y="2191689"/>
                  </a:lnTo>
                  <a:lnTo>
                    <a:pt x="2213864" y="2191689"/>
                  </a:lnTo>
                  <a:lnTo>
                    <a:pt x="2213864" y="2178989"/>
                  </a:lnTo>
                  <a:close/>
                </a:path>
                <a:path w="3075940" h="2738120">
                  <a:moveTo>
                    <a:pt x="2213864" y="1124889"/>
                  </a:moveTo>
                  <a:lnTo>
                    <a:pt x="2212492" y="1124889"/>
                  </a:lnTo>
                  <a:lnTo>
                    <a:pt x="2211806" y="1137589"/>
                  </a:lnTo>
                  <a:lnTo>
                    <a:pt x="2211120" y="1137589"/>
                  </a:lnTo>
                  <a:lnTo>
                    <a:pt x="2210435" y="1150289"/>
                  </a:lnTo>
                  <a:lnTo>
                    <a:pt x="2210435" y="1175689"/>
                  </a:lnTo>
                  <a:lnTo>
                    <a:pt x="2212492" y="1175689"/>
                  </a:lnTo>
                  <a:lnTo>
                    <a:pt x="2212492" y="1162989"/>
                  </a:lnTo>
                  <a:lnTo>
                    <a:pt x="2213178" y="1150289"/>
                  </a:lnTo>
                  <a:lnTo>
                    <a:pt x="2213864" y="1150289"/>
                  </a:lnTo>
                  <a:lnTo>
                    <a:pt x="2213864" y="1124889"/>
                  </a:lnTo>
                  <a:close/>
                </a:path>
                <a:path w="3075940" h="2738120">
                  <a:moveTo>
                    <a:pt x="2214549" y="1328089"/>
                  </a:moveTo>
                  <a:lnTo>
                    <a:pt x="2213178" y="1328089"/>
                  </a:lnTo>
                  <a:lnTo>
                    <a:pt x="2213178" y="1340789"/>
                  </a:lnTo>
                  <a:lnTo>
                    <a:pt x="2212492" y="1340789"/>
                  </a:lnTo>
                  <a:lnTo>
                    <a:pt x="2211120" y="1366189"/>
                  </a:lnTo>
                  <a:lnTo>
                    <a:pt x="2210435" y="1366189"/>
                  </a:lnTo>
                  <a:lnTo>
                    <a:pt x="2209063" y="1391589"/>
                  </a:lnTo>
                  <a:lnTo>
                    <a:pt x="2208657" y="1404289"/>
                  </a:lnTo>
                  <a:lnTo>
                    <a:pt x="2208111" y="1416989"/>
                  </a:lnTo>
                  <a:lnTo>
                    <a:pt x="2207691" y="1429689"/>
                  </a:lnTo>
                  <a:lnTo>
                    <a:pt x="2209063" y="1429689"/>
                  </a:lnTo>
                  <a:lnTo>
                    <a:pt x="2209584" y="1416989"/>
                  </a:lnTo>
                  <a:lnTo>
                    <a:pt x="2211120" y="1391589"/>
                  </a:lnTo>
                  <a:lnTo>
                    <a:pt x="2211806" y="1391589"/>
                  </a:lnTo>
                  <a:lnTo>
                    <a:pt x="2212492" y="1378889"/>
                  </a:lnTo>
                  <a:lnTo>
                    <a:pt x="2213178" y="1378889"/>
                  </a:lnTo>
                  <a:lnTo>
                    <a:pt x="2213178" y="1366189"/>
                  </a:lnTo>
                  <a:lnTo>
                    <a:pt x="2213864" y="1366189"/>
                  </a:lnTo>
                  <a:lnTo>
                    <a:pt x="2214549" y="1340789"/>
                  </a:lnTo>
                  <a:lnTo>
                    <a:pt x="2214549" y="1328089"/>
                  </a:lnTo>
                  <a:close/>
                </a:path>
                <a:path w="3075940" h="2738120">
                  <a:moveTo>
                    <a:pt x="2214549" y="451789"/>
                  </a:moveTo>
                  <a:lnTo>
                    <a:pt x="2213864" y="464489"/>
                  </a:lnTo>
                  <a:lnTo>
                    <a:pt x="2212492" y="464489"/>
                  </a:lnTo>
                  <a:lnTo>
                    <a:pt x="2212492" y="477189"/>
                  </a:lnTo>
                  <a:lnTo>
                    <a:pt x="2211806" y="477189"/>
                  </a:lnTo>
                  <a:lnTo>
                    <a:pt x="2211806" y="489889"/>
                  </a:lnTo>
                  <a:lnTo>
                    <a:pt x="2211120" y="502577"/>
                  </a:lnTo>
                  <a:lnTo>
                    <a:pt x="2211120" y="515289"/>
                  </a:lnTo>
                  <a:lnTo>
                    <a:pt x="2212492" y="515289"/>
                  </a:lnTo>
                  <a:lnTo>
                    <a:pt x="2213864" y="489889"/>
                  </a:lnTo>
                  <a:lnTo>
                    <a:pt x="2214549" y="489889"/>
                  </a:lnTo>
                  <a:lnTo>
                    <a:pt x="2214549" y="451789"/>
                  </a:lnTo>
                  <a:close/>
                </a:path>
                <a:path w="3075940" h="2738120">
                  <a:moveTo>
                    <a:pt x="2214549" y="350189"/>
                  </a:moveTo>
                  <a:lnTo>
                    <a:pt x="2212492" y="350189"/>
                  </a:lnTo>
                  <a:lnTo>
                    <a:pt x="2212492" y="362889"/>
                  </a:lnTo>
                  <a:lnTo>
                    <a:pt x="2211806" y="362889"/>
                  </a:lnTo>
                  <a:lnTo>
                    <a:pt x="2211120" y="375589"/>
                  </a:lnTo>
                  <a:lnTo>
                    <a:pt x="2212492" y="375589"/>
                  </a:lnTo>
                  <a:lnTo>
                    <a:pt x="2213178" y="362889"/>
                  </a:lnTo>
                  <a:lnTo>
                    <a:pt x="2214549" y="362889"/>
                  </a:lnTo>
                  <a:lnTo>
                    <a:pt x="2214549" y="350189"/>
                  </a:lnTo>
                  <a:close/>
                </a:path>
                <a:path w="3075940" h="2738120">
                  <a:moveTo>
                    <a:pt x="2215235" y="1937689"/>
                  </a:moveTo>
                  <a:lnTo>
                    <a:pt x="2214549" y="1924989"/>
                  </a:lnTo>
                  <a:lnTo>
                    <a:pt x="2212492" y="1924989"/>
                  </a:lnTo>
                  <a:lnTo>
                    <a:pt x="2211806" y="1950389"/>
                  </a:lnTo>
                  <a:lnTo>
                    <a:pt x="2213864" y="1950389"/>
                  </a:lnTo>
                  <a:lnTo>
                    <a:pt x="2213864" y="1937689"/>
                  </a:lnTo>
                  <a:lnTo>
                    <a:pt x="2215235" y="1937689"/>
                  </a:lnTo>
                  <a:close/>
                </a:path>
                <a:path w="3075940" h="2738120">
                  <a:moveTo>
                    <a:pt x="2215235" y="1112189"/>
                  </a:moveTo>
                  <a:lnTo>
                    <a:pt x="2213864" y="1112189"/>
                  </a:lnTo>
                  <a:lnTo>
                    <a:pt x="2213864" y="1124889"/>
                  </a:lnTo>
                  <a:lnTo>
                    <a:pt x="2215235" y="1124889"/>
                  </a:lnTo>
                  <a:lnTo>
                    <a:pt x="2215235" y="1112189"/>
                  </a:lnTo>
                  <a:close/>
                </a:path>
                <a:path w="3075940" h="2738120">
                  <a:moveTo>
                    <a:pt x="2215235" y="705789"/>
                  </a:moveTo>
                  <a:lnTo>
                    <a:pt x="2214549" y="693089"/>
                  </a:lnTo>
                  <a:lnTo>
                    <a:pt x="2213178" y="693089"/>
                  </a:lnTo>
                  <a:lnTo>
                    <a:pt x="2213178" y="705789"/>
                  </a:lnTo>
                  <a:lnTo>
                    <a:pt x="2215235" y="705789"/>
                  </a:lnTo>
                  <a:close/>
                </a:path>
                <a:path w="3075940" h="2738120">
                  <a:moveTo>
                    <a:pt x="2215921" y="515289"/>
                  </a:moveTo>
                  <a:lnTo>
                    <a:pt x="2213864" y="515289"/>
                  </a:lnTo>
                  <a:lnTo>
                    <a:pt x="2213864" y="527989"/>
                  </a:lnTo>
                  <a:lnTo>
                    <a:pt x="2215235" y="527989"/>
                  </a:lnTo>
                  <a:lnTo>
                    <a:pt x="2215921" y="515289"/>
                  </a:lnTo>
                  <a:close/>
                </a:path>
                <a:path w="3075940" h="2738120">
                  <a:moveTo>
                    <a:pt x="2215921" y="299389"/>
                  </a:moveTo>
                  <a:lnTo>
                    <a:pt x="2213178" y="299389"/>
                  </a:lnTo>
                  <a:lnTo>
                    <a:pt x="2213864" y="312089"/>
                  </a:lnTo>
                  <a:lnTo>
                    <a:pt x="2213864" y="337489"/>
                  </a:lnTo>
                  <a:lnTo>
                    <a:pt x="2214549" y="337489"/>
                  </a:lnTo>
                  <a:lnTo>
                    <a:pt x="2214549" y="350189"/>
                  </a:lnTo>
                  <a:lnTo>
                    <a:pt x="2215235" y="350189"/>
                  </a:lnTo>
                  <a:lnTo>
                    <a:pt x="2215921" y="337489"/>
                  </a:lnTo>
                  <a:lnTo>
                    <a:pt x="2215235" y="337489"/>
                  </a:lnTo>
                  <a:lnTo>
                    <a:pt x="2215235" y="324789"/>
                  </a:lnTo>
                  <a:lnTo>
                    <a:pt x="2215921" y="324789"/>
                  </a:lnTo>
                  <a:lnTo>
                    <a:pt x="2215921" y="299389"/>
                  </a:lnTo>
                  <a:close/>
                </a:path>
                <a:path w="3075940" h="2738120">
                  <a:moveTo>
                    <a:pt x="2216607" y="2331389"/>
                  </a:moveTo>
                  <a:lnTo>
                    <a:pt x="2213864" y="2331389"/>
                  </a:lnTo>
                  <a:lnTo>
                    <a:pt x="2213864" y="2369489"/>
                  </a:lnTo>
                  <a:lnTo>
                    <a:pt x="2216607" y="2369489"/>
                  </a:lnTo>
                  <a:lnTo>
                    <a:pt x="2216607" y="2331389"/>
                  </a:lnTo>
                  <a:close/>
                </a:path>
                <a:path w="3075940" h="2738120">
                  <a:moveTo>
                    <a:pt x="2216607" y="2140889"/>
                  </a:moveTo>
                  <a:lnTo>
                    <a:pt x="2213864" y="2140889"/>
                  </a:lnTo>
                  <a:lnTo>
                    <a:pt x="2213864" y="2153589"/>
                  </a:lnTo>
                  <a:lnTo>
                    <a:pt x="2215921" y="2153589"/>
                  </a:lnTo>
                  <a:lnTo>
                    <a:pt x="2216607" y="2140889"/>
                  </a:lnTo>
                  <a:close/>
                </a:path>
                <a:path w="3075940" h="2738120">
                  <a:moveTo>
                    <a:pt x="2216607" y="743889"/>
                  </a:moveTo>
                  <a:lnTo>
                    <a:pt x="2215235" y="731189"/>
                  </a:lnTo>
                  <a:lnTo>
                    <a:pt x="2215235" y="718489"/>
                  </a:lnTo>
                  <a:lnTo>
                    <a:pt x="2213178" y="718489"/>
                  </a:lnTo>
                  <a:lnTo>
                    <a:pt x="2213178" y="731189"/>
                  </a:lnTo>
                  <a:lnTo>
                    <a:pt x="2213864" y="743889"/>
                  </a:lnTo>
                  <a:lnTo>
                    <a:pt x="2213864" y="756589"/>
                  </a:lnTo>
                  <a:lnTo>
                    <a:pt x="2213178" y="769289"/>
                  </a:lnTo>
                  <a:lnTo>
                    <a:pt x="2213178" y="807389"/>
                  </a:lnTo>
                  <a:lnTo>
                    <a:pt x="2215057" y="807389"/>
                  </a:lnTo>
                  <a:lnTo>
                    <a:pt x="2215489" y="794689"/>
                  </a:lnTo>
                  <a:lnTo>
                    <a:pt x="2215807" y="794689"/>
                  </a:lnTo>
                  <a:lnTo>
                    <a:pt x="2215921" y="781989"/>
                  </a:lnTo>
                  <a:lnTo>
                    <a:pt x="2216607" y="769289"/>
                  </a:lnTo>
                  <a:lnTo>
                    <a:pt x="2216607" y="743889"/>
                  </a:lnTo>
                  <a:close/>
                </a:path>
                <a:path w="3075940" h="2738120">
                  <a:moveTo>
                    <a:pt x="2216607" y="604189"/>
                  </a:moveTo>
                  <a:lnTo>
                    <a:pt x="2214549" y="604189"/>
                  </a:lnTo>
                  <a:lnTo>
                    <a:pt x="2214549" y="629589"/>
                  </a:lnTo>
                  <a:lnTo>
                    <a:pt x="2216607" y="629589"/>
                  </a:lnTo>
                  <a:lnTo>
                    <a:pt x="2216607" y="604189"/>
                  </a:lnTo>
                  <a:close/>
                </a:path>
                <a:path w="3075940" h="2738120">
                  <a:moveTo>
                    <a:pt x="2217978" y="1404289"/>
                  </a:moveTo>
                  <a:lnTo>
                    <a:pt x="2214549" y="1404289"/>
                  </a:lnTo>
                  <a:lnTo>
                    <a:pt x="2214549" y="1416989"/>
                  </a:lnTo>
                  <a:lnTo>
                    <a:pt x="2216607" y="1416989"/>
                  </a:lnTo>
                  <a:lnTo>
                    <a:pt x="2216607" y="1429689"/>
                  </a:lnTo>
                  <a:lnTo>
                    <a:pt x="2215921" y="1429689"/>
                  </a:lnTo>
                  <a:lnTo>
                    <a:pt x="2215921" y="1442389"/>
                  </a:lnTo>
                  <a:lnTo>
                    <a:pt x="2215235" y="1442389"/>
                  </a:lnTo>
                  <a:lnTo>
                    <a:pt x="2215235" y="1455089"/>
                  </a:lnTo>
                  <a:lnTo>
                    <a:pt x="2217293" y="1455089"/>
                  </a:lnTo>
                  <a:lnTo>
                    <a:pt x="2217293" y="1442389"/>
                  </a:lnTo>
                  <a:lnTo>
                    <a:pt x="2217978" y="1442389"/>
                  </a:lnTo>
                  <a:lnTo>
                    <a:pt x="2217978" y="1404289"/>
                  </a:lnTo>
                  <a:close/>
                </a:path>
                <a:path w="3075940" h="2738120">
                  <a:moveTo>
                    <a:pt x="2217978" y="845489"/>
                  </a:moveTo>
                  <a:lnTo>
                    <a:pt x="2217293" y="845489"/>
                  </a:lnTo>
                  <a:lnTo>
                    <a:pt x="2217293" y="858189"/>
                  </a:lnTo>
                  <a:lnTo>
                    <a:pt x="2216607" y="883589"/>
                  </a:lnTo>
                  <a:lnTo>
                    <a:pt x="2215921" y="883589"/>
                  </a:lnTo>
                  <a:lnTo>
                    <a:pt x="2215921" y="896289"/>
                  </a:lnTo>
                  <a:lnTo>
                    <a:pt x="2215235" y="896289"/>
                  </a:lnTo>
                  <a:lnTo>
                    <a:pt x="2215235" y="947089"/>
                  </a:lnTo>
                  <a:lnTo>
                    <a:pt x="2216607" y="947089"/>
                  </a:lnTo>
                  <a:lnTo>
                    <a:pt x="2216721" y="934389"/>
                  </a:lnTo>
                  <a:lnTo>
                    <a:pt x="2217191" y="921689"/>
                  </a:lnTo>
                  <a:lnTo>
                    <a:pt x="2217293" y="908989"/>
                  </a:lnTo>
                  <a:lnTo>
                    <a:pt x="2217978" y="908989"/>
                  </a:lnTo>
                  <a:lnTo>
                    <a:pt x="2217978" y="845489"/>
                  </a:lnTo>
                  <a:close/>
                </a:path>
                <a:path w="3075940" h="2738120">
                  <a:moveTo>
                    <a:pt x="2217978" y="477189"/>
                  </a:moveTo>
                  <a:lnTo>
                    <a:pt x="2216607" y="477189"/>
                  </a:lnTo>
                  <a:lnTo>
                    <a:pt x="2216607" y="489889"/>
                  </a:lnTo>
                  <a:lnTo>
                    <a:pt x="2215921" y="489889"/>
                  </a:lnTo>
                  <a:lnTo>
                    <a:pt x="2215921" y="515289"/>
                  </a:lnTo>
                  <a:lnTo>
                    <a:pt x="2217293" y="515289"/>
                  </a:lnTo>
                  <a:lnTo>
                    <a:pt x="2217293" y="502589"/>
                  </a:lnTo>
                  <a:lnTo>
                    <a:pt x="2217978" y="502589"/>
                  </a:lnTo>
                  <a:lnTo>
                    <a:pt x="2217978" y="477189"/>
                  </a:lnTo>
                  <a:close/>
                </a:path>
                <a:path w="3075940" h="2738120">
                  <a:moveTo>
                    <a:pt x="2218664" y="1035989"/>
                  </a:moveTo>
                  <a:lnTo>
                    <a:pt x="2217293" y="1035989"/>
                  </a:lnTo>
                  <a:lnTo>
                    <a:pt x="2217293" y="1048689"/>
                  </a:lnTo>
                  <a:lnTo>
                    <a:pt x="2215921" y="1061389"/>
                  </a:lnTo>
                  <a:lnTo>
                    <a:pt x="2215235" y="1061389"/>
                  </a:lnTo>
                  <a:lnTo>
                    <a:pt x="2214549" y="1074089"/>
                  </a:lnTo>
                  <a:lnTo>
                    <a:pt x="2213864" y="1074089"/>
                  </a:lnTo>
                  <a:lnTo>
                    <a:pt x="2213864" y="1086789"/>
                  </a:lnTo>
                  <a:lnTo>
                    <a:pt x="2213178" y="1086789"/>
                  </a:lnTo>
                  <a:lnTo>
                    <a:pt x="2212492" y="1099489"/>
                  </a:lnTo>
                  <a:lnTo>
                    <a:pt x="2211120" y="1112189"/>
                  </a:lnTo>
                  <a:lnTo>
                    <a:pt x="2213178" y="1112189"/>
                  </a:lnTo>
                  <a:lnTo>
                    <a:pt x="2213864" y="1099489"/>
                  </a:lnTo>
                  <a:lnTo>
                    <a:pt x="2214549" y="1099489"/>
                  </a:lnTo>
                  <a:lnTo>
                    <a:pt x="2215235" y="1086789"/>
                  </a:lnTo>
                  <a:lnTo>
                    <a:pt x="2215921" y="1086789"/>
                  </a:lnTo>
                  <a:lnTo>
                    <a:pt x="2216607" y="1074089"/>
                  </a:lnTo>
                  <a:lnTo>
                    <a:pt x="2217293" y="1074089"/>
                  </a:lnTo>
                  <a:lnTo>
                    <a:pt x="2217293" y="1061389"/>
                  </a:lnTo>
                  <a:lnTo>
                    <a:pt x="2217978" y="1061389"/>
                  </a:lnTo>
                  <a:lnTo>
                    <a:pt x="2218664" y="1048689"/>
                  </a:lnTo>
                  <a:lnTo>
                    <a:pt x="2218664" y="1035989"/>
                  </a:lnTo>
                  <a:close/>
                </a:path>
                <a:path w="3075940" h="2738120">
                  <a:moveTo>
                    <a:pt x="2218664" y="388289"/>
                  </a:moveTo>
                  <a:lnTo>
                    <a:pt x="2217293" y="388289"/>
                  </a:lnTo>
                  <a:lnTo>
                    <a:pt x="2215921" y="400989"/>
                  </a:lnTo>
                  <a:lnTo>
                    <a:pt x="2215921" y="413689"/>
                  </a:lnTo>
                  <a:lnTo>
                    <a:pt x="2215235" y="413689"/>
                  </a:lnTo>
                  <a:lnTo>
                    <a:pt x="2215235" y="426389"/>
                  </a:lnTo>
                  <a:lnTo>
                    <a:pt x="2214549" y="426389"/>
                  </a:lnTo>
                  <a:lnTo>
                    <a:pt x="2214549" y="439089"/>
                  </a:lnTo>
                  <a:lnTo>
                    <a:pt x="2213864" y="439089"/>
                  </a:lnTo>
                  <a:lnTo>
                    <a:pt x="2213864" y="451789"/>
                  </a:lnTo>
                  <a:lnTo>
                    <a:pt x="2214549" y="451789"/>
                  </a:lnTo>
                  <a:lnTo>
                    <a:pt x="2215235" y="451789"/>
                  </a:lnTo>
                  <a:lnTo>
                    <a:pt x="2215235" y="439089"/>
                  </a:lnTo>
                  <a:lnTo>
                    <a:pt x="2216607" y="439089"/>
                  </a:lnTo>
                  <a:lnTo>
                    <a:pt x="2217293" y="426389"/>
                  </a:lnTo>
                  <a:lnTo>
                    <a:pt x="2217293" y="413689"/>
                  </a:lnTo>
                  <a:lnTo>
                    <a:pt x="2217978" y="413689"/>
                  </a:lnTo>
                  <a:lnTo>
                    <a:pt x="2217978" y="400989"/>
                  </a:lnTo>
                  <a:lnTo>
                    <a:pt x="2218664" y="388289"/>
                  </a:lnTo>
                  <a:close/>
                </a:path>
                <a:path w="3075940" h="2738120">
                  <a:moveTo>
                    <a:pt x="2219350" y="1162989"/>
                  </a:moveTo>
                  <a:lnTo>
                    <a:pt x="2217293" y="1162989"/>
                  </a:lnTo>
                  <a:lnTo>
                    <a:pt x="2215921" y="1175689"/>
                  </a:lnTo>
                  <a:lnTo>
                    <a:pt x="2214549" y="1175689"/>
                  </a:lnTo>
                  <a:lnTo>
                    <a:pt x="2213864" y="1188389"/>
                  </a:lnTo>
                  <a:lnTo>
                    <a:pt x="2213178" y="1188389"/>
                  </a:lnTo>
                  <a:lnTo>
                    <a:pt x="2213178" y="1201089"/>
                  </a:lnTo>
                  <a:lnTo>
                    <a:pt x="2215235" y="1201089"/>
                  </a:lnTo>
                  <a:lnTo>
                    <a:pt x="2215235" y="1188389"/>
                  </a:lnTo>
                  <a:lnTo>
                    <a:pt x="2217293" y="1188389"/>
                  </a:lnTo>
                  <a:lnTo>
                    <a:pt x="2217293" y="1175689"/>
                  </a:lnTo>
                  <a:lnTo>
                    <a:pt x="2219350" y="1175689"/>
                  </a:lnTo>
                  <a:lnTo>
                    <a:pt x="2219350" y="1162989"/>
                  </a:lnTo>
                  <a:close/>
                </a:path>
                <a:path w="3075940" h="2738120">
                  <a:moveTo>
                    <a:pt x="2220036" y="2242489"/>
                  </a:moveTo>
                  <a:lnTo>
                    <a:pt x="2217293" y="2242489"/>
                  </a:lnTo>
                  <a:lnTo>
                    <a:pt x="2213178" y="2267889"/>
                  </a:lnTo>
                  <a:lnTo>
                    <a:pt x="2211806" y="2280589"/>
                  </a:lnTo>
                  <a:lnTo>
                    <a:pt x="2210435" y="2280589"/>
                  </a:lnTo>
                  <a:lnTo>
                    <a:pt x="2210435" y="2318689"/>
                  </a:lnTo>
                  <a:lnTo>
                    <a:pt x="2212492" y="2318689"/>
                  </a:lnTo>
                  <a:lnTo>
                    <a:pt x="2212492" y="2305989"/>
                  </a:lnTo>
                  <a:lnTo>
                    <a:pt x="2213178" y="2293289"/>
                  </a:lnTo>
                  <a:lnTo>
                    <a:pt x="2213178" y="2280589"/>
                  </a:lnTo>
                  <a:lnTo>
                    <a:pt x="2214549" y="2280589"/>
                  </a:lnTo>
                  <a:lnTo>
                    <a:pt x="2214549" y="2267889"/>
                  </a:lnTo>
                  <a:lnTo>
                    <a:pt x="2215235" y="2267889"/>
                  </a:lnTo>
                  <a:lnTo>
                    <a:pt x="2217978" y="2255189"/>
                  </a:lnTo>
                  <a:lnTo>
                    <a:pt x="2220036" y="2242489"/>
                  </a:lnTo>
                  <a:close/>
                </a:path>
                <a:path w="3075940" h="2738120">
                  <a:moveTo>
                    <a:pt x="2220722" y="1683689"/>
                  </a:moveTo>
                  <a:lnTo>
                    <a:pt x="2219350" y="1683689"/>
                  </a:lnTo>
                  <a:lnTo>
                    <a:pt x="2218664" y="1696389"/>
                  </a:lnTo>
                  <a:lnTo>
                    <a:pt x="2217293" y="1696389"/>
                  </a:lnTo>
                  <a:lnTo>
                    <a:pt x="2215235" y="1709089"/>
                  </a:lnTo>
                  <a:lnTo>
                    <a:pt x="2213178" y="1734489"/>
                  </a:lnTo>
                  <a:lnTo>
                    <a:pt x="2212276" y="1734489"/>
                  </a:lnTo>
                  <a:lnTo>
                    <a:pt x="2211552" y="1747189"/>
                  </a:lnTo>
                  <a:lnTo>
                    <a:pt x="2210968" y="1747189"/>
                  </a:lnTo>
                  <a:lnTo>
                    <a:pt x="2208377" y="1785289"/>
                  </a:lnTo>
                  <a:lnTo>
                    <a:pt x="2206333" y="1836089"/>
                  </a:lnTo>
                  <a:lnTo>
                    <a:pt x="2208377" y="1836089"/>
                  </a:lnTo>
                  <a:lnTo>
                    <a:pt x="2208606" y="1823389"/>
                  </a:lnTo>
                  <a:lnTo>
                    <a:pt x="2209152" y="1810689"/>
                  </a:lnTo>
                  <a:lnTo>
                    <a:pt x="2209825" y="1810689"/>
                  </a:lnTo>
                  <a:lnTo>
                    <a:pt x="2210435" y="1797989"/>
                  </a:lnTo>
                  <a:lnTo>
                    <a:pt x="2211362" y="1785289"/>
                  </a:lnTo>
                  <a:lnTo>
                    <a:pt x="2212949" y="1772589"/>
                  </a:lnTo>
                  <a:lnTo>
                    <a:pt x="2213864" y="1759889"/>
                  </a:lnTo>
                  <a:lnTo>
                    <a:pt x="2217978" y="1709089"/>
                  </a:lnTo>
                  <a:lnTo>
                    <a:pt x="2218664" y="1709089"/>
                  </a:lnTo>
                  <a:lnTo>
                    <a:pt x="2219350" y="1696389"/>
                  </a:lnTo>
                  <a:lnTo>
                    <a:pt x="2220722" y="1696389"/>
                  </a:lnTo>
                  <a:lnTo>
                    <a:pt x="2220722" y="1683689"/>
                  </a:lnTo>
                  <a:close/>
                </a:path>
                <a:path w="3075940" h="2738120">
                  <a:moveTo>
                    <a:pt x="2220722" y="1607489"/>
                  </a:moveTo>
                  <a:lnTo>
                    <a:pt x="2218664" y="1607489"/>
                  </a:lnTo>
                  <a:lnTo>
                    <a:pt x="2218664" y="1620189"/>
                  </a:lnTo>
                  <a:lnTo>
                    <a:pt x="2216607" y="1620189"/>
                  </a:lnTo>
                  <a:lnTo>
                    <a:pt x="2216607" y="1632889"/>
                  </a:lnTo>
                  <a:lnTo>
                    <a:pt x="2215235" y="1632889"/>
                  </a:lnTo>
                  <a:lnTo>
                    <a:pt x="2215235" y="1645589"/>
                  </a:lnTo>
                  <a:lnTo>
                    <a:pt x="2213864" y="1645589"/>
                  </a:lnTo>
                  <a:lnTo>
                    <a:pt x="2213864" y="1658289"/>
                  </a:lnTo>
                  <a:lnTo>
                    <a:pt x="2212492" y="1658289"/>
                  </a:lnTo>
                  <a:lnTo>
                    <a:pt x="2211120" y="1683689"/>
                  </a:lnTo>
                  <a:lnTo>
                    <a:pt x="2213864" y="1683689"/>
                  </a:lnTo>
                  <a:lnTo>
                    <a:pt x="2215921" y="1658289"/>
                  </a:lnTo>
                  <a:lnTo>
                    <a:pt x="2216607" y="1658289"/>
                  </a:lnTo>
                  <a:lnTo>
                    <a:pt x="2217293" y="1645589"/>
                  </a:lnTo>
                  <a:lnTo>
                    <a:pt x="2217978" y="1645589"/>
                  </a:lnTo>
                  <a:lnTo>
                    <a:pt x="2218664" y="1632889"/>
                  </a:lnTo>
                  <a:lnTo>
                    <a:pt x="2220036" y="1620189"/>
                  </a:lnTo>
                  <a:lnTo>
                    <a:pt x="2220722" y="1620189"/>
                  </a:lnTo>
                  <a:lnTo>
                    <a:pt x="2220722" y="1607489"/>
                  </a:lnTo>
                  <a:close/>
                </a:path>
                <a:path w="3075940" h="2738120">
                  <a:moveTo>
                    <a:pt x="2220722" y="1518589"/>
                  </a:moveTo>
                  <a:lnTo>
                    <a:pt x="2220036" y="1505889"/>
                  </a:lnTo>
                  <a:lnTo>
                    <a:pt x="2217978" y="1505889"/>
                  </a:lnTo>
                  <a:lnTo>
                    <a:pt x="2217978" y="1569389"/>
                  </a:lnTo>
                  <a:lnTo>
                    <a:pt x="2219350" y="1569389"/>
                  </a:lnTo>
                  <a:lnTo>
                    <a:pt x="2220722" y="1543989"/>
                  </a:lnTo>
                  <a:lnTo>
                    <a:pt x="2220722" y="1518589"/>
                  </a:lnTo>
                  <a:close/>
                </a:path>
                <a:path w="3075940" h="2738120">
                  <a:moveTo>
                    <a:pt x="2220722" y="1340789"/>
                  </a:moveTo>
                  <a:lnTo>
                    <a:pt x="2217293" y="1340789"/>
                  </a:lnTo>
                  <a:lnTo>
                    <a:pt x="2217293" y="1353489"/>
                  </a:lnTo>
                  <a:lnTo>
                    <a:pt x="2216607" y="1353489"/>
                  </a:lnTo>
                  <a:lnTo>
                    <a:pt x="2215921" y="1366189"/>
                  </a:lnTo>
                  <a:lnTo>
                    <a:pt x="2215235" y="1366189"/>
                  </a:lnTo>
                  <a:lnTo>
                    <a:pt x="2215235" y="1378889"/>
                  </a:lnTo>
                  <a:lnTo>
                    <a:pt x="2214549" y="1391589"/>
                  </a:lnTo>
                  <a:lnTo>
                    <a:pt x="2217978" y="1391589"/>
                  </a:lnTo>
                  <a:lnTo>
                    <a:pt x="2217978" y="1378889"/>
                  </a:lnTo>
                  <a:lnTo>
                    <a:pt x="2218664" y="1378889"/>
                  </a:lnTo>
                  <a:lnTo>
                    <a:pt x="2219350" y="1366189"/>
                  </a:lnTo>
                  <a:lnTo>
                    <a:pt x="2220036" y="1366189"/>
                  </a:lnTo>
                  <a:lnTo>
                    <a:pt x="2220036" y="1353489"/>
                  </a:lnTo>
                  <a:lnTo>
                    <a:pt x="2220722" y="1353489"/>
                  </a:lnTo>
                  <a:lnTo>
                    <a:pt x="2220722" y="1340789"/>
                  </a:lnTo>
                  <a:close/>
                </a:path>
                <a:path w="3075940" h="2738120">
                  <a:moveTo>
                    <a:pt x="2220722" y="1302689"/>
                  </a:moveTo>
                  <a:lnTo>
                    <a:pt x="2220036" y="1289989"/>
                  </a:lnTo>
                  <a:lnTo>
                    <a:pt x="2218664" y="1289989"/>
                  </a:lnTo>
                  <a:lnTo>
                    <a:pt x="2218664" y="1328089"/>
                  </a:lnTo>
                  <a:lnTo>
                    <a:pt x="2220036" y="1328089"/>
                  </a:lnTo>
                  <a:lnTo>
                    <a:pt x="2220722" y="1315389"/>
                  </a:lnTo>
                  <a:lnTo>
                    <a:pt x="2220722" y="1302689"/>
                  </a:lnTo>
                  <a:close/>
                </a:path>
                <a:path w="3075940" h="2738120">
                  <a:moveTo>
                    <a:pt x="2220722" y="1201089"/>
                  </a:moveTo>
                  <a:lnTo>
                    <a:pt x="2218664" y="1201089"/>
                  </a:lnTo>
                  <a:lnTo>
                    <a:pt x="2218664" y="1213789"/>
                  </a:lnTo>
                  <a:lnTo>
                    <a:pt x="2217293" y="1213789"/>
                  </a:lnTo>
                  <a:lnTo>
                    <a:pt x="2217293" y="1226489"/>
                  </a:lnTo>
                  <a:lnTo>
                    <a:pt x="2216607" y="1239189"/>
                  </a:lnTo>
                  <a:lnTo>
                    <a:pt x="2217978" y="1239189"/>
                  </a:lnTo>
                  <a:lnTo>
                    <a:pt x="2218664" y="1226489"/>
                  </a:lnTo>
                  <a:lnTo>
                    <a:pt x="2220036" y="1226489"/>
                  </a:lnTo>
                  <a:lnTo>
                    <a:pt x="2220722" y="1213789"/>
                  </a:lnTo>
                  <a:lnTo>
                    <a:pt x="2220722" y="1201089"/>
                  </a:lnTo>
                  <a:close/>
                </a:path>
                <a:path w="3075940" h="2738120">
                  <a:moveTo>
                    <a:pt x="2221407" y="947089"/>
                  </a:moveTo>
                  <a:lnTo>
                    <a:pt x="2219350" y="947089"/>
                  </a:lnTo>
                  <a:lnTo>
                    <a:pt x="2219350" y="959789"/>
                  </a:lnTo>
                  <a:lnTo>
                    <a:pt x="2217293" y="959789"/>
                  </a:lnTo>
                  <a:lnTo>
                    <a:pt x="2217293" y="972489"/>
                  </a:lnTo>
                  <a:lnTo>
                    <a:pt x="2216607" y="972489"/>
                  </a:lnTo>
                  <a:lnTo>
                    <a:pt x="2215921" y="985189"/>
                  </a:lnTo>
                  <a:lnTo>
                    <a:pt x="2215235" y="985189"/>
                  </a:lnTo>
                  <a:lnTo>
                    <a:pt x="2215235" y="997889"/>
                  </a:lnTo>
                  <a:lnTo>
                    <a:pt x="2214549" y="997889"/>
                  </a:lnTo>
                  <a:lnTo>
                    <a:pt x="2214549" y="1010589"/>
                  </a:lnTo>
                  <a:lnTo>
                    <a:pt x="2213864" y="1023289"/>
                  </a:lnTo>
                  <a:lnTo>
                    <a:pt x="2215235" y="1023289"/>
                  </a:lnTo>
                  <a:lnTo>
                    <a:pt x="2216607" y="997889"/>
                  </a:lnTo>
                  <a:lnTo>
                    <a:pt x="2217293" y="997889"/>
                  </a:lnTo>
                  <a:lnTo>
                    <a:pt x="2217978" y="985189"/>
                  </a:lnTo>
                  <a:lnTo>
                    <a:pt x="2218664" y="985189"/>
                  </a:lnTo>
                  <a:lnTo>
                    <a:pt x="2218664" y="972489"/>
                  </a:lnTo>
                  <a:lnTo>
                    <a:pt x="2219350" y="972489"/>
                  </a:lnTo>
                  <a:lnTo>
                    <a:pt x="2220722" y="959789"/>
                  </a:lnTo>
                  <a:lnTo>
                    <a:pt x="2221407" y="959789"/>
                  </a:lnTo>
                  <a:lnTo>
                    <a:pt x="2221407" y="947089"/>
                  </a:lnTo>
                  <a:close/>
                </a:path>
                <a:path w="3075940" h="2738120">
                  <a:moveTo>
                    <a:pt x="2221407" y="527989"/>
                  </a:moveTo>
                  <a:lnTo>
                    <a:pt x="2220722" y="515289"/>
                  </a:lnTo>
                  <a:lnTo>
                    <a:pt x="2218664" y="515289"/>
                  </a:lnTo>
                  <a:lnTo>
                    <a:pt x="2218664" y="527989"/>
                  </a:lnTo>
                  <a:lnTo>
                    <a:pt x="2217978" y="540689"/>
                  </a:lnTo>
                  <a:lnTo>
                    <a:pt x="2217293" y="540689"/>
                  </a:lnTo>
                  <a:lnTo>
                    <a:pt x="2217293" y="591489"/>
                  </a:lnTo>
                  <a:lnTo>
                    <a:pt x="2218664" y="591489"/>
                  </a:lnTo>
                  <a:lnTo>
                    <a:pt x="2220036" y="578789"/>
                  </a:lnTo>
                  <a:lnTo>
                    <a:pt x="2220036" y="566089"/>
                  </a:lnTo>
                  <a:lnTo>
                    <a:pt x="2220722" y="566089"/>
                  </a:lnTo>
                  <a:lnTo>
                    <a:pt x="2220722" y="527989"/>
                  </a:lnTo>
                  <a:lnTo>
                    <a:pt x="2221407" y="527989"/>
                  </a:lnTo>
                  <a:close/>
                </a:path>
                <a:path w="3075940" h="2738120">
                  <a:moveTo>
                    <a:pt x="2222093" y="1086789"/>
                  </a:moveTo>
                  <a:lnTo>
                    <a:pt x="2219350" y="1086789"/>
                  </a:lnTo>
                  <a:lnTo>
                    <a:pt x="2219350" y="1099489"/>
                  </a:lnTo>
                  <a:lnTo>
                    <a:pt x="2222093" y="1099489"/>
                  </a:lnTo>
                  <a:lnTo>
                    <a:pt x="2222093" y="1086789"/>
                  </a:lnTo>
                  <a:close/>
                </a:path>
                <a:path w="3075940" h="2738120">
                  <a:moveTo>
                    <a:pt x="2222093" y="629589"/>
                  </a:moveTo>
                  <a:lnTo>
                    <a:pt x="2220036" y="629589"/>
                  </a:lnTo>
                  <a:lnTo>
                    <a:pt x="2220722" y="642289"/>
                  </a:lnTo>
                  <a:lnTo>
                    <a:pt x="2220036" y="642289"/>
                  </a:lnTo>
                  <a:lnTo>
                    <a:pt x="2219350" y="654989"/>
                  </a:lnTo>
                  <a:lnTo>
                    <a:pt x="2219350" y="680389"/>
                  </a:lnTo>
                  <a:lnTo>
                    <a:pt x="2218664" y="693089"/>
                  </a:lnTo>
                  <a:lnTo>
                    <a:pt x="2220036" y="693089"/>
                  </a:lnTo>
                  <a:lnTo>
                    <a:pt x="2221407" y="680389"/>
                  </a:lnTo>
                  <a:lnTo>
                    <a:pt x="2221407" y="642289"/>
                  </a:lnTo>
                  <a:lnTo>
                    <a:pt x="2222093" y="642289"/>
                  </a:lnTo>
                  <a:lnTo>
                    <a:pt x="2222093" y="629589"/>
                  </a:lnTo>
                  <a:close/>
                </a:path>
                <a:path w="3075940" h="2738120">
                  <a:moveTo>
                    <a:pt x="2222779" y="1848789"/>
                  </a:moveTo>
                  <a:lnTo>
                    <a:pt x="2221407" y="1861489"/>
                  </a:lnTo>
                  <a:lnTo>
                    <a:pt x="2221407" y="1848789"/>
                  </a:lnTo>
                  <a:lnTo>
                    <a:pt x="2220722" y="1848789"/>
                  </a:lnTo>
                  <a:lnTo>
                    <a:pt x="2220036" y="1861489"/>
                  </a:lnTo>
                  <a:lnTo>
                    <a:pt x="2219350" y="1861489"/>
                  </a:lnTo>
                  <a:lnTo>
                    <a:pt x="2219350" y="1874189"/>
                  </a:lnTo>
                  <a:lnTo>
                    <a:pt x="2222093" y="1874189"/>
                  </a:lnTo>
                  <a:lnTo>
                    <a:pt x="2222093" y="1861489"/>
                  </a:lnTo>
                  <a:lnTo>
                    <a:pt x="2222779" y="1848789"/>
                  </a:lnTo>
                  <a:close/>
                </a:path>
                <a:path w="3075940" h="2738120">
                  <a:moveTo>
                    <a:pt x="2222779" y="1112189"/>
                  </a:moveTo>
                  <a:lnTo>
                    <a:pt x="2220036" y="1112189"/>
                  </a:lnTo>
                  <a:lnTo>
                    <a:pt x="2220036" y="1124889"/>
                  </a:lnTo>
                  <a:lnTo>
                    <a:pt x="2218664" y="1124889"/>
                  </a:lnTo>
                  <a:lnTo>
                    <a:pt x="2218664" y="1137589"/>
                  </a:lnTo>
                  <a:lnTo>
                    <a:pt x="2217978" y="1137589"/>
                  </a:lnTo>
                  <a:lnTo>
                    <a:pt x="2217978" y="1150289"/>
                  </a:lnTo>
                  <a:lnTo>
                    <a:pt x="2220036" y="1150289"/>
                  </a:lnTo>
                  <a:lnTo>
                    <a:pt x="2220722" y="1137589"/>
                  </a:lnTo>
                  <a:lnTo>
                    <a:pt x="2221407" y="1137589"/>
                  </a:lnTo>
                  <a:lnTo>
                    <a:pt x="2222093" y="1124889"/>
                  </a:lnTo>
                  <a:lnTo>
                    <a:pt x="2222779" y="1124889"/>
                  </a:lnTo>
                  <a:lnTo>
                    <a:pt x="2222779" y="1112189"/>
                  </a:lnTo>
                  <a:close/>
                </a:path>
                <a:path w="3075940" h="2738120">
                  <a:moveTo>
                    <a:pt x="2223465" y="718489"/>
                  </a:moveTo>
                  <a:lnTo>
                    <a:pt x="2222779" y="718489"/>
                  </a:lnTo>
                  <a:lnTo>
                    <a:pt x="2222779" y="705789"/>
                  </a:lnTo>
                  <a:lnTo>
                    <a:pt x="2220722" y="705789"/>
                  </a:lnTo>
                  <a:lnTo>
                    <a:pt x="2220722" y="731189"/>
                  </a:lnTo>
                  <a:lnTo>
                    <a:pt x="2222093" y="756589"/>
                  </a:lnTo>
                  <a:lnTo>
                    <a:pt x="2220722" y="756589"/>
                  </a:lnTo>
                  <a:lnTo>
                    <a:pt x="2220722" y="794689"/>
                  </a:lnTo>
                  <a:lnTo>
                    <a:pt x="2221407" y="807389"/>
                  </a:lnTo>
                  <a:lnTo>
                    <a:pt x="2221407" y="820089"/>
                  </a:lnTo>
                  <a:lnTo>
                    <a:pt x="2222779" y="820089"/>
                  </a:lnTo>
                  <a:lnTo>
                    <a:pt x="2222779" y="769289"/>
                  </a:lnTo>
                  <a:lnTo>
                    <a:pt x="2223465" y="769289"/>
                  </a:lnTo>
                  <a:lnTo>
                    <a:pt x="2223465" y="756589"/>
                  </a:lnTo>
                  <a:lnTo>
                    <a:pt x="2223465" y="718489"/>
                  </a:lnTo>
                  <a:close/>
                </a:path>
                <a:path w="3075940" h="2738120">
                  <a:moveTo>
                    <a:pt x="2223465" y="299389"/>
                  </a:moveTo>
                  <a:lnTo>
                    <a:pt x="2220722" y="299389"/>
                  </a:lnTo>
                  <a:lnTo>
                    <a:pt x="2220722" y="324789"/>
                  </a:lnTo>
                  <a:lnTo>
                    <a:pt x="2222779" y="324789"/>
                  </a:lnTo>
                  <a:lnTo>
                    <a:pt x="2222779" y="312089"/>
                  </a:lnTo>
                  <a:lnTo>
                    <a:pt x="2223465" y="312089"/>
                  </a:lnTo>
                  <a:lnTo>
                    <a:pt x="2223465" y="299389"/>
                  </a:lnTo>
                  <a:close/>
                </a:path>
                <a:path w="3075940" h="2738120">
                  <a:moveTo>
                    <a:pt x="2224151" y="2153589"/>
                  </a:moveTo>
                  <a:lnTo>
                    <a:pt x="2221407" y="2153589"/>
                  </a:lnTo>
                  <a:lnTo>
                    <a:pt x="2221407" y="2166289"/>
                  </a:lnTo>
                  <a:lnTo>
                    <a:pt x="2220722" y="2166289"/>
                  </a:lnTo>
                  <a:lnTo>
                    <a:pt x="2220036" y="2178989"/>
                  </a:lnTo>
                  <a:lnTo>
                    <a:pt x="2219350" y="2178989"/>
                  </a:lnTo>
                  <a:lnTo>
                    <a:pt x="2219248" y="2204389"/>
                  </a:lnTo>
                  <a:lnTo>
                    <a:pt x="2218766" y="2217089"/>
                  </a:lnTo>
                  <a:lnTo>
                    <a:pt x="2220036" y="2217089"/>
                  </a:lnTo>
                  <a:lnTo>
                    <a:pt x="2220722" y="2204389"/>
                  </a:lnTo>
                  <a:lnTo>
                    <a:pt x="2222779" y="2204389"/>
                  </a:lnTo>
                  <a:lnTo>
                    <a:pt x="2222779" y="2191689"/>
                  </a:lnTo>
                  <a:lnTo>
                    <a:pt x="2223465" y="2191689"/>
                  </a:lnTo>
                  <a:lnTo>
                    <a:pt x="2224151" y="2178989"/>
                  </a:lnTo>
                  <a:lnTo>
                    <a:pt x="2224151" y="2153589"/>
                  </a:lnTo>
                  <a:close/>
                </a:path>
                <a:path w="3075940" h="2738120">
                  <a:moveTo>
                    <a:pt x="2224151" y="1899589"/>
                  </a:moveTo>
                  <a:lnTo>
                    <a:pt x="2222779" y="1899589"/>
                  </a:lnTo>
                  <a:lnTo>
                    <a:pt x="2222093" y="1912289"/>
                  </a:lnTo>
                  <a:lnTo>
                    <a:pt x="2221407" y="1912289"/>
                  </a:lnTo>
                  <a:lnTo>
                    <a:pt x="2221407" y="1924989"/>
                  </a:lnTo>
                  <a:lnTo>
                    <a:pt x="2220722" y="1924989"/>
                  </a:lnTo>
                  <a:lnTo>
                    <a:pt x="2220722" y="1937689"/>
                  </a:lnTo>
                  <a:lnTo>
                    <a:pt x="2220036" y="1937689"/>
                  </a:lnTo>
                  <a:lnTo>
                    <a:pt x="2219350" y="1950389"/>
                  </a:lnTo>
                  <a:lnTo>
                    <a:pt x="2219350" y="1988489"/>
                  </a:lnTo>
                  <a:lnTo>
                    <a:pt x="2218664" y="2001189"/>
                  </a:lnTo>
                  <a:lnTo>
                    <a:pt x="2218664" y="2013889"/>
                  </a:lnTo>
                  <a:lnTo>
                    <a:pt x="2219350" y="2013889"/>
                  </a:lnTo>
                  <a:lnTo>
                    <a:pt x="2219350" y="2026589"/>
                  </a:lnTo>
                  <a:lnTo>
                    <a:pt x="2218664" y="2026589"/>
                  </a:lnTo>
                  <a:lnTo>
                    <a:pt x="2218563" y="2039289"/>
                  </a:lnTo>
                  <a:lnTo>
                    <a:pt x="2218410" y="2051989"/>
                  </a:lnTo>
                  <a:lnTo>
                    <a:pt x="2218664" y="2064689"/>
                  </a:lnTo>
                  <a:lnTo>
                    <a:pt x="2220036" y="2064689"/>
                  </a:lnTo>
                  <a:lnTo>
                    <a:pt x="2220036" y="2051989"/>
                  </a:lnTo>
                  <a:lnTo>
                    <a:pt x="2220722" y="2051989"/>
                  </a:lnTo>
                  <a:lnTo>
                    <a:pt x="2222779" y="2013889"/>
                  </a:lnTo>
                  <a:lnTo>
                    <a:pt x="2222779" y="2001189"/>
                  </a:lnTo>
                  <a:lnTo>
                    <a:pt x="2223465" y="2001189"/>
                  </a:lnTo>
                  <a:lnTo>
                    <a:pt x="2223465" y="1975789"/>
                  </a:lnTo>
                  <a:lnTo>
                    <a:pt x="2222093" y="1975789"/>
                  </a:lnTo>
                  <a:lnTo>
                    <a:pt x="2220722" y="2001189"/>
                  </a:lnTo>
                  <a:lnTo>
                    <a:pt x="2220036" y="1988489"/>
                  </a:lnTo>
                  <a:lnTo>
                    <a:pt x="2220722" y="1988489"/>
                  </a:lnTo>
                  <a:lnTo>
                    <a:pt x="2220722" y="1975789"/>
                  </a:lnTo>
                  <a:lnTo>
                    <a:pt x="2221407" y="1975789"/>
                  </a:lnTo>
                  <a:lnTo>
                    <a:pt x="2221407" y="1963089"/>
                  </a:lnTo>
                  <a:lnTo>
                    <a:pt x="2222779" y="1950389"/>
                  </a:lnTo>
                  <a:lnTo>
                    <a:pt x="2222779" y="1937689"/>
                  </a:lnTo>
                  <a:lnTo>
                    <a:pt x="2223465" y="1937689"/>
                  </a:lnTo>
                  <a:lnTo>
                    <a:pt x="2223465" y="1924989"/>
                  </a:lnTo>
                  <a:lnTo>
                    <a:pt x="2224151" y="1912289"/>
                  </a:lnTo>
                  <a:lnTo>
                    <a:pt x="2224151" y="1899589"/>
                  </a:lnTo>
                  <a:close/>
                </a:path>
                <a:path w="3075940" h="2738120">
                  <a:moveTo>
                    <a:pt x="2224151" y="1175689"/>
                  </a:moveTo>
                  <a:lnTo>
                    <a:pt x="2222093" y="1175689"/>
                  </a:lnTo>
                  <a:lnTo>
                    <a:pt x="2222093" y="1188389"/>
                  </a:lnTo>
                  <a:lnTo>
                    <a:pt x="2224151" y="1188389"/>
                  </a:lnTo>
                  <a:lnTo>
                    <a:pt x="2224151" y="1175689"/>
                  </a:lnTo>
                  <a:close/>
                </a:path>
                <a:path w="3075940" h="2738120">
                  <a:moveTo>
                    <a:pt x="2224151" y="375589"/>
                  </a:moveTo>
                  <a:lnTo>
                    <a:pt x="2221407" y="375589"/>
                  </a:lnTo>
                  <a:lnTo>
                    <a:pt x="2221407" y="388289"/>
                  </a:lnTo>
                  <a:lnTo>
                    <a:pt x="2224151" y="388289"/>
                  </a:lnTo>
                  <a:lnTo>
                    <a:pt x="2224151" y="375589"/>
                  </a:lnTo>
                  <a:close/>
                </a:path>
                <a:path w="3075940" h="2738120">
                  <a:moveTo>
                    <a:pt x="2224836" y="2369489"/>
                  </a:moveTo>
                  <a:lnTo>
                    <a:pt x="2224151" y="2382189"/>
                  </a:lnTo>
                  <a:lnTo>
                    <a:pt x="2222779" y="2382189"/>
                  </a:lnTo>
                  <a:lnTo>
                    <a:pt x="2222779" y="2394889"/>
                  </a:lnTo>
                  <a:lnTo>
                    <a:pt x="2222093" y="2394889"/>
                  </a:lnTo>
                  <a:lnTo>
                    <a:pt x="2221407" y="2407589"/>
                  </a:lnTo>
                  <a:lnTo>
                    <a:pt x="2223465" y="2407589"/>
                  </a:lnTo>
                  <a:lnTo>
                    <a:pt x="2224151" y="2394889"/>
                  </a:lnTo>
                  <a:lnTo>
                    <a:pt x="2224836" y="2394889"/>
                  </a:lnTo>
                  <a:lnTo>
                    <a:pt x="2224836" y="2369489"/>
                  </a:lnTo>
                  <a:close/>
                </a:path>
                <a:path w="3075940" h="2738120">
                  <a:moveTo>
                    <a:pt x="2224836" y="2064689"/>
                  </a:moveTo>
                  <a:lnTo>
                    <a:pt x="2222779" y="2064689"/>
                  </a:lnTo>
                  <a:lnTo>
                    <a:pt x="2222779" y="2077389"/>
                  </a:lnTo>
                  <a:lnTo>
                    <a:pt x="2221407" y="2077389"/>
                  </a:lnTo>
                  <a:lnTo>
                    <a:pt x="2220036" y="2077389"/>
                  </a:lnTo>
                  <a:lnTo>
                    <a:pt x="2219350" y="2090089"/>
                  </a:lnTo>
                  <a:lnTo>
                    <a:pt x="2217978" y="2090089"/>
                  </a:lnTo>
                  <a:lnTo>
                    <a:pt x="2217293" y="2102789"/>
                  </a:lnTo>
                  <a:lnTo>
                    <a:pt x="2217293" y="2115489"/>
                  </a:lnTo>
                  <a:lnTo>
                    <a:pt x="2218664" y="2115489"/>
                  </a:lnTo>
                  <a:lnTo>
                    <a:pt x="2218664" y="2102789"/>
                  </a:lnTo>
                  <a:lnTo>
                    <a:pt x="2220036" y="2102789"/>
                  </a:lnTo>
                  <a:lnTo>
                    <a:pt x="2220036" y="2090089"/>
                  </a:lnTo>
                  <a:lnTo>
                    <a:pt x="2221407" y="2090089"/>
                  </a:lnTo>
                  <a:lnTo>
                    <a:pt x="2223465" y="2090089"/>
                  </a:lnTo>
                  <a:lnTo>
                    <a:pt x="2223465" y="2077389"/>
                  </a:lnTo>
                  <a:lnTo>
                    <a:pt x="2224836" y="2068918"/>
                  </a:lnTo>
                  <a:lnTo>
                    <a:pt x="2224836" y="2064689"/>
                  </a:lnTo>
                  <a:close/>
                </a:path>
                <a:path w="3075940" h="2738120">
                  <a:moveTo>
                    <a:pt x="2224836" y="337489"/>
                  </a:moveTo>
                  <a:lnTo>
                    <a:pt x="2222093" y="337489"/>
                  </a:lnTo>
                  <a:lnTo>
                    <a:pt x="2220722" y="350189"/>
                  </a:lnTo>
                  <a:lnTo>
                    <a:pt x="2218664" y="350189"/>
                  </a:lnTo>
                  <a:lnTo>
                    <a:pt x="2218664" y="362889"/>
                  </a:lnTo>
                  <a:lnTo>
                    <a:pt x="2217978" y="362889"/>
                  </a:lnTo>
                  <a:lnTo>
                    <a:pt x="2217293" y="375589"/>
                  </a:lnTo>
                  <a:lnTo>
                    <a:pt x="2220036" y="375589"/>
                  </a:lnTo>
                  <a:lnTo>
                    <a:pt x="2220722" y="362889"/>
                  </a:lnTo>
                  <a:lnTo>
                    <a:pt x="2222093" y="362889"/>
                  </a:lnTo>
                  <a:lnTo>
                    <a:pt x="2222779" y="350189"/>
                  </a:lnTo>
                  <a:lnTo>
                    <a:pt x="2224151" y="350189"/>
                  </a:lnTo>
                  <a:lnTo>
                    <a:pt x="2224836" y="337489"/>
                  </a:lnTo>
                  <a:close/>
                </a:path>
                <a:path w="3075940" h="2738120">
                  <a:moveTo>
                    <a:pt x="2224836" y="235889"/>
                  </a:moveTo>
                  <a:lnTo>
                    <a:pt x="2223465" y="235889"/>
                  </a:lnTo>
                  <a:lnTo>
                    <a:pt x="2223465" y="223189"/>
                  </a:lnTo>
                  <a:lnTo>
                    <a:pt x="2221407" y="223189"/>
                  </a:lnTo>
                  <a:lnTo>
                    <a:pt x="2221407" y="235889"/>
                  </a:lnTo>
                  <a:lnTo>
                    <a:pt x="2220036" y="248589"/>
                  </a:lnTo>
                  <a:lnTo>
                    <a:pt x="2219350" y="248589"/>
                  </a:lnTo>
                  <a:lnTo>
                    <a:pt x="2218664" y="261289"/>
                  </a:lnTo>
                  <a:lnTo>
                    <a:pt x="2221407" y="261289"/>
                  </a:lnTo>
                  <a:lnTo>
                    <a:pt x="2222093" y="248589"/>
                  </a:lnTo>
                  <a:lnTo>
                    <a:pt x="2222093" y="286689"/>
                  </a:lnTo>
                  <a:lnTo>
                    <a:pt x="2223465" y="286689"/>
                  </a:lnTo>
                  <a:lnTo>
                    <a:pt x="2223465" y="273989"/>
                  </a:lnTo>
                  <a:lnTo>
                    <a:pt x="2224151" y="273989"/>
                  </a:lnTo>
                  <a:lnTo>
                    <a:pt x="2224836" y="261302"/>
                  </a:lnTo>
                  <a:lnTo>
                    <a:pt x="2224836" y="235889"/>
                  </a:lnTo>
                  <a:close/>
                </a:path>
                <a:path w="3075940" h="2738120">
                  <a:moveTo>
                    <a:pt x="2225522" y="400989"/>
                  </a:moveTo>
                  <a:lnTo>
                    <a:pt x="2223465" y="400989"/>
                  </a:lnTo>
                  <a:lnTo>
                    <a:pt x="2222779" y="413689"/>
                  </a:lnTo>
                  <a:lnTo>
                    <a:pt x="2222779" y="439089"/>
                  </a:lnTo>
                  <a:lnTo>
                    <a:pt x="2224151" y="439089"/>
                  </a:lnTo>
                  <a:lnTo>
                    <a:pt x="2224836" y="426389"/>
                  </a:lnTo>
                  <a:lnTo>
                    <a:pt x="2225522" y="426389"/>
                  </a:lnTo>
                  <a:lnTo>
                    <a:pt x="2225522" y="400989"/>
                  </a:lnTo>
                  <a:close/>
                </a:path>
                <a:path w="3075940" h="2738120">
                  <a:moveTo>
                    <a:pt x="2225522" y="210489"/>
                  </a:moveTo>
                  <a:lnTo>
                    <a:pt x="2223465" y="210489"/>
                  </a:lnTo>
                  <a:lnTo>
                    <a:pt x="2223465" y="223189"/>
                  </a:lnTo>
                  <a:lnTo>
                    <a:pt x="2225522" y="223189"/>
                  </a:lnTo>
                  <a:lnTo>
                    <a:pt x="2225522" y="210489"/>
                  </a:lnTo>
                  <a:close/>
                </a:path>
                <a:path w="3075940" h="2738120">
                  <a:moveTo>
                    <a:pt x="2226208" y="2077389"/>
                  </a:moveTo>
                  <a:lnTo>
                    <a:pt x="2225522" y="2064689"/>
                  </a:lnTo>
                  <a:lnTo>
                    <a:pt x="2224836" y="2068918"/>
                  </a:lnTo>
                  <a:lnTo>
                    <a:pt x="2224836" y="2077389"/>
                  </a:lnTo>
                  <a:lnTo>
                    <a:pt x="2226208" y="2077389"/>
                  </a:lnTo>
                  <a:close/>
                </a:path>
                <a:path w="3075940" h="2738120">
                  <a:moveTo>
                    <a:pt x="2227580" y="2267889"/>
                  </a:moveTo>
                  <a:lnTo>
                    <a:pt x="2225522" y="2267889"/>
                  </a:lnTo>
                  <a:lnTo>
                    <a:pt x="2224836" y="2280589"/>
                  </a:lnTo>
                  <a:lnTo>
                    <a:pt x="2224151" y="2280589"/>
                  </a:lnTo>
                  <a:lnTo>
                    <a:pt x="2223465" y="2293289"/>
                  </a:lnTo>
                  <a:lnTo>
                    <a:pt x="2222779" y="2293289"/>
                  </a:lnTo>
                  <a:lnTo>
                    <a:pt x="2222779" y="2305989"/>
                  </a:lnTo>
                  <a:lnTo>
                    <a:pt x="2225522" y="2305989"/>
                  </a:lnTo>
                  <a:lnTo>
                    <a:pt x="2226208" y="2293289"/>
                  </a:lnTo>
                  <a:lnTo>
                    <a:pt x="2227580" y="2293289"/>
                  </a:lnTo>
                  <a:lnTo>
                    <a:pt x="2227580" y="2280589"/>
                  </a:lnTo>
                  <a:lnTo>
                    <a:pt x="2226894" y="2280589"/>
                  </a:lnTo>
                  <a:lnTo>
                    <a:pt x="2227580" y="2267889"/>
                  </a:lnTo>
                  <a:close/>
                </a:path>
                <a:path w="3075940" h="2738120">
                  <a:moveTo>
                    <a:pt x="2228265" y="1391589"/>
                  </a:moveTo>
                  <a:lnTo>
                    <a:pt x="2226894" y="1391589"/>
                  </a:lnTo>
                  <a:lnTo>
                    <a:pt x="2226208" y="1404289"/>
                  </a:lnTo>
                  <a:lnTo>
                    <a:pt x="2225522" y="1404289"/>
                  </a:lnTo>
                  <a:lnTo>
                    <a:pt x="2225522" y="1416989"/>
                  </a:lnTo>
                  <a:lnTo>
                    <a:pt x="2224836" y="1416989"/>
                  </a:lnTo>
                  <a:lnTo>
                    <a:pt x="2223465" y="1429689"/>
                  </a:lnTo>
                  <a:lnTo>
                    <a:pt x="2223465" y="1442389"/>
                  </a:lnTo>
                  <a:lnTo>
                    <a:pt x="2222779" y="1442389"/>
                  </a:lnTo>
                  <a:lnTo>
                    <a:pt x="2222093" y="1455089"/>
                  </a:lnTo>
                  <a:lnTo>
                    <a:pt x="2221407" y="1455089"/>
                  </a:lnTo>
                  <a:lnTo>
                    <a:pt x="2220722" y="1467789"/>
                  </a:lnTo>
                  <a:lnTo>
                    <a:pt x="2220214" y="1480489"/>
                  </a:lnTo>
                  <a:lnTo>
                    <a:pt x="2219782" y="1480489"/>
                  </a:lnTo>
                  <a:lnTo>
                    <a:pt x="2219464" y="1493189"/>
                  </a:lnTo>
                  <a:lnTo>
                    <a:pt x="2221407" y="1493189"/>
                  </a:lnTo>
                  <a:lnTo>
                    <a:pt x="2221407" y="1480489"/>
                  </a:lnTo>
                  <a:lnTo>
                    <a:pt x="2222093" y="1480489"/>
                  </a:lnTo>
                  <a:lnTo>
                    <a:pt x="2222614" y="1467789"/>
                  </a:lnTo>
                  <a:lnTo>
                    <a:pt x="2223211" y="1455089"/>
                  </a:lnTo>
                  <a:lnTo>
                    <a:pt x="2223922" y="1455089"/>
                  </a:lnTo>
                  <a:lnTo>
                    <a:pt x="2224836" y="1442389"/>
                  </a:lnTo>
                  <a:lnTo>
                    <a:pt x="2226208" y="1429689"/>
                  </a:lnTo>
                  <a:lnTo>
                    <a:pt x="2226208" y="1416989"/>
                  </a:lnTo>
                  <a:lnTo>
                    <a:pt x="2227580" y="1416989"/>
                  </a:lnTo>
                  <a:lnTo>
                    <a:pt x="2227580" y="1404289"/>
                  </a:lnTo>
                  <a:lnTo>
                    <a:pt x="2228265" y="1391589"/>
                  </a:lnTo>
                  <a:close/>
                </a:path>
                <a:path w="3075940" h="2738120">
                  <a:moveTo>
                    <a:pt x="2228265" y="1201089"/>
                  </a:moveTo>
                  <a:lnTo>
                    <a:pt x="2226208" y="1201089"/>
                  </a:lnTo>
                  <a:lnTo>
                    <a:pt x="2224836" y="1226489"/>
                  </a:lnTo>
                  <a:lnTo>
                    <a:pt x="2222093" y="1251889"/>
                  </a:lnTo>
                  <a:lnTo>
                    <a:pt x="2222093" y="1264589"/>
                  </a:lnTo>
                  <a:lnTo>
                    <a:pt x="2221407" y="1264589"/>
                  </a:lnTo>
                  <a:lnTo>
                    <a:pt x="2220722" y="1277289"/>
                  </a:lnTo>
                  <a:lnTo>
                    <a:pt x="2220722" y="1289989"/>
                  </a:lnTo>
                  <a:lnTo>
                    <a:pt x="2222093" y="1289989"/>
                  </a:lnTo>
                  <a:lnTo>
                    <a:pt x="2222093" y="1277289"/>
                  </a:lnTo>
                  <a:lnTo>
                    <a:pt x="2222779" y="1277289"/>
                  </a:lnTo>
                  <a:lnTo>
                    <a:pt x="2224151" y="1251889"/>
                  </a:lnTo>
                  <a:lnTo>
                    <a:pt x="2225522" y="1251889"/>
                  </a:lnTo>
                  <a:lnTo>
                    <a:pt x="2226208" y="1239189"/>
                  </a:lnTo>
                  <a:lnTo>
                    <a:pt x="2226894" y="1239189"/>
                  </a:lnTo>
                  <a:lnTo>
                    <a:pt x="2226894" y="1226489"/>
                  </a:lnTo>
                  <a:lnTo>
                    <a:pt x="2227580" y="1226489"/>
                  </a:lnTo>
                  <a:lnTo>
                    <a:pt x="2228265" y="1201089"/>
                  </a:lnTo>
                  <a:close/>
                </a:path>
                <a:path w="3075940" h="2738120">
                  <a:moveTo>
                    <a:pt x="2228265" y="947089"/>
                  </a:moveTo>
                  <a:lnTo>
                    <a:pt x="2226208" y="947089"/>
                  </a:lnTo>
                  <a:lnTo>
                    <a:pt x="2224836" y="972489"/>
                  </a:lnTo>
                  <a:lnTo>
                    <a:pt x="2224151" y="972489"/>
                  </a:lnTo>
                  <a:lnTo>
                    <a:pt x="2224151" y="985189"/>
                  </a:lnTo>
                  <a:lnTo>
                    <a:pt x="2223465" y="985189"/>
                  </a:lnTo>
                  <a:lnTo>
                    <a:pt x="2223465" y="1010589"/>
                  </a:lnTo>
                  <a:lnTo>
                    <a:pt x="2223071" y="1010589"/>
                  </a:lnTo>
                  <a:lnTo>
                    <a:pt x="2222868" y="1023289"/>
                  </a:lnTo>
                  <a:lnTo>
                    <a:pt x="2222779" y="1048689"/>
                  </a:lnTo>
                  <a:lnTo>
                    <a:pt x="2224151" y="1048689"/>
                  </a:lnTo>
                  <a:lnTo>
                    <a:pt x="2224151" y="1035989"/>
                  </a:lnTo>
                  <a:lnTo>
                    <a:pt x="2224836" y="1023289"/>
                  </a:lnTo>
                  <a:lnTo>
                    <a:pt x="2225243" y="1010589"/>
                  </a:lnTo>
                  <a:lnTo>
                    <a:pt x="2225802" y="997889"/>
                  </a:lnTo>
                  <a:lnTo>
                    <a:pt x="2226208" y="997889"/>
                  </a:lnTo>
                  <a:lnTo>
                    <a:pt x="2227580" y="972489"/>
                  </a:lnTo>
                  <a:lnTo>
                    <a:pt x="2228265" y="947089"/>
                  </a:lnTo>
                  <a:close/>
                </a:path>
                <a:path w="3075940" h="2738120">
                  <a:moveTo>
                    <a:pt x="2228265" y="870889"/>
                  </a:moveTo>
                  <a:lnTo>
                    <a:pt x="2227580" y="870889"/>
                  </a:lnTo>
                  <a:lnTo>
                    <a:pt x="2227580" y="858189"/>
                  </a:lnTo>
                  <a:lnTo>
                    <a:pt x="2226894" y="870889"/>
                  </a:lnTo>
                  <a:lnTo>
                    <a:pt x="2225522" y="870889"/>
                  </a:lnTo>
                  <a:lnTo>
                    <a:pt x="2225522" y="883589"/>
                  </a:lnTo>
                  <a:lnTo>
                    <a:pt x="2224836" y="896289"/>
                  </a:lnTo>
                  <a:lnTo>
                    <a:pt x="2224836" y="947089"/>
                  </a:lnTo>
                  <a:lnTo>
                    <a:pt x="2226208" y="947089"/>
                  </a:lnTo>
                  <a:lnTo>
                    <a:pt x="2226614" y="934389"/>
                  </a:lnTo>
                  <a:lnTo>
                    <a:pt x="2227173" y="921689"/>
                  </a:lnTo>
                  <a:lnTo>
                    <a:pt x="2227580" y="908989"/>
                  </a:lnTo>
                  <a:lnTo>
                    <a:pt x="2228265" y="908989"/>
                  </a:lnTo>
                  <a:lnTo>
                    <a:pt x="2228265" y="870889"/>
                  </a:lnTo>
                  <a:close/>
                </a:path>
                <a:path w="3075940" h="2738120">
                  <a:moveTo>
                    <a:pt x="2228265" y="654989"/>
                  </a:moveTo>
                  <a:lnTo>
                    <a:pt x="2226208" y="654989"/>
                  </a:lnTo>
                  <a:lnTo>
                    <a:pt x="2225522" y="667689"/>
                  </a:lnTo>
                  <a:lnTo>
                    <a:pt x="2225522" y="705789"/>
                  </a:lnTo>
                  <a:lnTo>
                    <a:pt x="2226894" y="705789"/>
                  </a:lnTo>
                  <a:lnTo>
                    <a:pt x="2226894" y="693089"/>
                  </a:lnTo>
                  <a:lnTo>
                    <a:pt x="2228265" y="693089"/>
                  </a:lnTo>
                  <a:lnTo>
                    <a:pt x="2228265" y="654989"/>
                  </a:lnTo>
                  <a:close/>
                </a:path>
                <a:path w="3075940" h="2738120">
                  <a:moveTo>
                    <a:pt x="2228265" y="566089"/>
                  </a:moveTo>
                  <a:lnTo>
                    <a:pt x="2226208" y="566089"/>
                  </a:lnTo>
                  <a:lnTo>
                    <a:pt x="2226208" y="578789"/>
                  </a:lnTo>
                  <a:lnTo>
                    <a:pt x="2224836" y="578789"/>
                  </a:lnTo>
                  <a:lnTo>
                    <a:pt x="2224836" y="616889"/>
                  </a:lnTo>
                  <a:lnTo>
                    <a:pt x="2226894" y="616889"/>
                  </a:lnTo>
                  <a:lnTo>
                    <a:pt x="2226894" y="604189"/>
                  </a:lnTo>
                  <a:lnTo>
                    <a:pt x="2227580" y="604189"/>
                  </a:lnTo>
                  <a:lnTo>
                    <a:pt x="2227580" y="578789"/>
                  </a:lnTo>
                  <a:lnTo>
                    <a:pt x="2228265" y="578789"/>
                  </a:lnTo>
                  <a:lnTo>
                    <a:pt x="2228265" y="566089"/>
                  </a:lnTo>
                  <a:close/>
                </a:path>
                <a:path w="3075940" h="2738120">
                  <a:moveTo>
                    <a:pt x="2228265" y="439089"/>
                  </a:moveTo>
                  <a:lnTo>
                    <a:pt x="2226894" y="439089"/>
                  </a:lnTo>
                  <a:lnTo>
                    <a:pt x="2226208" y="451789"/>
                  </a:lnTo>
                  <a:lnTo>
                    <a:pt x="2224836" y="451789"/>
                  </a:lnTo>
                  <a:lnTo>
                    <a:pt x="2224836" y="464489"/>
                  </a:lnTo>
                  <a:lnTo>
                    <a:pt x="2224151" y="464489"/>
                  </a:lnTo>
                  <a:lnTo>
                    <a:pt x="2224151" y="477189"/>
                  </a:lnTo>
                  <a:lnTo>
                    <a:pt x="2223465" y="477189"/>
                  </a:lnTo>
                  <a:lnTo>
                    <a:pt x="2222779" y="489889"/>
                  </a:lnTo>
                  <a:lnTo>
                    <a:pt x="2222779" y="502589"/>
                  </a:lnTo>
                  <a:lnTo>
                    <a:pt x="2224836" y="502589"/>
                  </a:lnTo>
                  <a:lnTo>
                    <a:pt x="2224836" y="489889"/>
                  </a:lnTo>
                  <a:lnTo>
                    <a:pt x="2225522" y="477189"/>
                  </a:lnTo>
                  <a:lnTo>
                    <a:pt x="2226894" y="477189"/>
                  </a:lnTo>
                  <a:lnTo>
                    <a:pt x="2226894" y="464489"/>
                  </a:lnTo>
                  <a:lnTo>
                    <a:pt x="2227580" y="464489"/>
                  </a:lnTo>
                  <a:lnTo>
                    <a:pt x="2228265" y="451789"/>
                  </a:lnTo>
                  <a:lnTo>
                    <a:pt x="2228265" y="439089"/>
                  </a:lnTo>
                  <a:close/>
                </a:path>
                <a:path w="3075940" h="2738120">
                  <a:moveTo>
                    <a:pt x="2230310" y="1632889"/>
                  </a:moveTo>
                  <a:lnTo>
                    <a:pt x="2228265" y="1632889"/>
                  </a:lnTo>
                  <a:lnTo>
                    <a:pt x="2227580" y="1645589"/>
                  </a:lnTo>
                  <a:lnTo>
                    <a:pt x="2227580" y="1658289"/>
                  </a:lnTo>
                  <a:lnTo>
                    <a:pt x="2226208" y="1658289"/>
                  </a:lnTo>
                  <a:lnTo>
                    <a:pt x="2226208" y="1670989"/>
                  </a:lnTo>
                  <a:lnTo>
                    <a:pt x="2225522" y="1670989"/>
                  </a:lnTo>
                  <a:lnTo>
                    <a:pt x="2225522" y="1683689"/>
                  </a:lnTo>
                  <a:lnTo>
                    <a:pt x="2225014" y="1683689"/>
                  </a:lnTo>
                  <a:lnTo>
                    <a:pt x="2224570" y="1696389"/>
                  </a:lnTo>
                  <a:lnTo>
                    <a:pt x="2224265" y="1696389"/>
                  </a:lnTo>
                  <a:lnTo>
                    <a:pt x="2224151" y="1709089"/>
                  </a:lnTo>
                  <a:lnTo>
                    <a:pt x="2225522" y="1709089"/>
                  </a:lnTo>
                  <a:lnTo>
                    <a:pt x="2227580" y="1683689"/>
                  </a:lnTo>
                  <a:lnTo>
                    <a:pt x="2228265" y="1683689"/>
                  </a:lnTo>
                  <a:lnTo>
                    <a:pt x="2228265" y="1670989"/>
                  </a:lnTo>
                  <a:lnTo>
                    <a:pt x="2228951" y="1670989"/>
                  </a:lnTo>
                  <a:lnTo>
                    <a:pt x="2229624" y="1658289"/>
                  </a:lnTo>
                  <a:lnTo>
                    <a:pt x="2230310" y="1658289"/>
                  </a:lnTo>
                  <a:lnTo>
                    <a:pt x="2230310" y="1645589"/>
                  </a:lnTo>
                  <a:lnTo>
                    <a:pt x="2229624" y="1645589"/>
                  </a:lnTo>
                  <a:lnTo>
                    <a:pt x="2230310" y="1632889"/>
                  </a:lnTo>
                  <a:close/>
                </a:path>
                <a:path w="3075940" h="2738120">
                  <a:moveTo>
                    <a:pt x="2230310" y="1328089"/>
                  </a:moveTo>
                  <a:lnTo>
                    <a:pt x="2228951" y="1328089"/>
                  </a:lnTo>
                  <a:lnTo>
                    <a:pt x="2228265" y="1340789"/>
                  </a:lnTo>
                  <a:lnTo>
                    <a:pt x="2226894" y="1340789"/>
                  </a:lnTo>
                  <a:lnTo>
                    <a:pt x="2226894" y="1353489"/>
                  </a:lnTo>
                  <a:lnTo>
                    <a:pt x="2225522" y="1353489"/>
                  </a:lnTo>
                  <a:lnTo>
                    <a:pt x="2225522" y="1366189"/>
                  </a:lnTo>
                  <a:lnTo>
                    <a:pt x="2224836" y="1366189"/>
                  </a:lnTo>
                  <a:lnTo>
                    <a:pt x="2223465" y="1391589"/>
                  </a:lnTo>
                  <a:lnTo>
                    <a:pt x="2225522" y="1391589"/>
                  </a:lnTo>
                  <a:lnTo>
                    <a:pt x="2226208" y="1378889"/>
                  </a:lnTo>
                  <a:lnTo>
                    <a:pt x="2226894" y="1378889"/>
                  </a:lnTo>
                  <a:lnTo>
                    <a:pt x="2227580" y="1366189"/>
                  </a:lnTo>
                  <a:lnTo>
                    <a:pt x="2228265" y="1366189"/>
                  </a:lnTo>
                  <a:lnTo>
                    <a:pt x="2228265" y="1353489"/>
                  </a:lnTo>
                  <a:lnTo>
                    <a:pt x="2229624" y="1353489"/>
                  </a:lnTo>
                  <a:lnTo>
                    <a:pt x="2229624" y="1340789"/>
                  </a:lnTo>
                  <a:lnTo>
                    <a:pt x="2230310" y="1340789"/>
                  </a:lnTo>
                  <a:lnTo>
                    <a:pt x="2230310" y="1328089"/>
                  </a:lnTo>
                  <a:close/>
                </a:path>
                <a:path w="3075940" h="2738120">
                  <a:moveTo>
                    <a:pt x="2230996" y="1709089"/>
                  </a:moveTo>
                  <a:lnTo>
                    <a:pt x="2228951" y="1709089"/>
                  </a:lnTo>
                  <a:lnTo>
                    <a:pt x="2228265" y="1721789"/>
                  </a:lnTo>
                  <a:lnTo>
                    <a:pt x="2226894" y="1721789"/>
                  </a:lnTo>
                  <a:lnTo>
                    <a:pt x="2224151" y="1734489"/>
                  </a:lnTo>
                  <a:lnTo>
                    <a:pt x="2223465" y="1747189"/>
                  </a:lnTo>
                  <a:lnTo>
                    <a:pt x="2222779" y="1747189"/>
                  </a:lnTo>
                  <a:lnTo>
                    <a:pt x="2221407" y="1759889"/>
                  </a:lnTo>
                  <a:lnTo>
                    <a:pt x="2219350" y="1797989"/>
                  </a:lnTo>
                  <a:lnTo>
                    <a:pt x="2218740" y="1810689"/>
                  </a:lnTo>
                  <a:lnTo>
                    <a:pt x="2218067" y="1823389"/>
                  </a:lnTo>
                  <a:lnTo>
                    <a:pt x="2217521" y="1836089"/>
                  </a:lnTo>
                  <a:lnTo>
                    <a:pt x="2217293" y="1848789"/>
                  </a:lnTo>
                  <a:lnTo>
                    <a:pt x="2218664" y="1848789"/>
                  </a:lnTo>
                  <a:lnTo>
                    <a:pt x="2219185" y="1836089"/>
                  </a:lnTo>
                  <a:lnTo>
                    <a:pt x="2219782" y="1823389"/>
                  </a:lnTo>
                  <a:lnTo>
                    <a:pt x="2220493" y="1810689"/>
                  </a:lnTo>
                  <a:lnTo>
                    <a:pt x="2221407" y="1797989"/>
                  </a:lnTo>
                  <a:lnTo>
                    <a:pt x="2222030" y="1797989"/>
                  </a:lnTo>
                  <a:lnTo>
                    <a:pt x="2223528" y="1772589"/>
                  </a:lnTo>
                  <a:lnTo>
                    <a:pt x="2224836" y="1772589"/>
                  </a:lnTo>
                  <a:lnTo>
                    <a:pt x="2226894" y="1734489"/>
                  </a:lnTo>
                  <a:lnTo>
                    <a:pt x="2228951" y="1734489"/>
                  </a:lnTo>
                  <a:lnTo>
                    <a:pt x="2230170" y="1721789"/>
                  </a:lnTo>
                  <a:lnTo>
                    <a:pt x="2230996" y="1709089"/>
                  </a:lnTo>
                  <a:close/>
                </a:path>
                <a:path w="3075940" h="2738120">
                  <a:moveTo>
                    <a:pt x="2230996" y="1277289"/>
                  </a:moveTo>
                  <a:lnTo>
                    <a:pt x="2228951" y="1277289"/>
                  </a:lnTo>
                  <a:lnTo>
                    <a:pt x="2227580" y="1289989"/>
                  </a:lnTo>
                  <a:lnTo>
                    <a:pt x="2228265" y="1289989"/>
                  </a:lnTo>
                  <a:lnTo>
                    <a:pt x="2228265" y="1302689"/>
                  </a:lnTo>
                  <a:lnTo>
                    <a:pt x="2227580" y="1302689"/>
                  </a:lnTo>
                  <a:lnTo>
                    <a:pt x="2227580" y="1315389"/>
                  </a:lnTo>
                  <a:lnTo>
                    <a:pt x="2226894" y="1315389"/>
                  </a:lnTo>
                  <a:lnTo>
                    <a:pt x="2226894" y="1328089"/>
                  </a:lnTo>
                  <a:lnTo>
                    <a:pt x="2228265" y="1328089"/>
                  </a:lnTo>
                  <a:lnTo>
                    <a:pt x="2229624" y="1302689"/>
                  </a:lnTo>
                  <a:lnTo>
                    <a:pt x="2230310" y="1302689"/>
                  </a:lnTo>
                  <a:lnTo>
                    <a:pt x="2230310" y="1289989"/>
                  </a:lnTo>
                  <a:lnTo>
                    <a:pt x="2230996" y="1289989"/>
                  </a:lnTo>
                  <a:lnTo>
                    <a:pt x="2230996" y="1277289"/>
                  </a:lnTo>
                  <a:close/>
                </a:path>
                <a:path w="3075940" h="2738120">
                  <a:moveTo>
                    <a:pt x="2230996" y="1175689"/>
                  </a:moveTo>
                  <a:lnTo>
                    <a:pt x="2230310" y="1175689"/>
                  </a:lnTo>
                  <a:lnTo>
                    <a:pt x="2228951" y="1201089"/>
                  </a:lnTo>
                  <a:lnTo>
                    <a:pt x="2228951" y="1213789"/>
                  </a:lnTo>
                  <a:lnTo>
                    <a:pt x="2230310" y="1213789"/>
                  </a:lnTo>
                  <a:lnTo>
                    <a:pt x="2230310" y="1201089"/>
                  </a:lnTo>
                  <a:lnTo>
                    <a:pt x="2230996" y="1201089"/>
                  </a:lnTo>
                  <a:lnTo>
                    <a:pt x="2230996" y="1175689"/>
                  </a:lnTo>
                  <a:close/>
                </a:path>
                <a:path w="3075940" h="2738120">
                  <a:moveTo>
                    <a:pt x="2230996" y="1086789"/>
                  </a:moveTo>
                  <a:lnTo>
                    <a:pt x="2229624" y="1086789"/>
                  </a:lnTo>
                  <a:lnTo>
                    <a:pt x="2228265" y="1112189"/>
                  </a:lnTo>
                  <a:lnTo>
                    <a:pt x="2227580" y="1112189"/>
                  </a:lnTo>
                  <a:lnTo>
                    <a:pt x="2227580" y="1124889"/>
                  </a:lnTo>
                  <a:lnTo>
                    <a:pt x="2226894" y="1124889"/>
                  </a:lnTo>
                  <a:lnTo>
                    <a:pt x="2225522" y="1150289"/>
                  </a:lnTo>
                  <a:lnTo>
                    <a:pt x="2224836" y="1150289"/>
                  </a:lnTo>
                  <a:lnTo>
                    <a:pt x="2224836" y="1162989"/>
                  </a:lnTo>
                  <a:lnTo>
                    <a:pt x="2226208" y="1162989"/>
                  </a:lnTo>
                  <a:lnTo>
                    <a:pt x="2226830" y="1150289"/>
                  </a:lnTo>
                  <a:lnTo>
                    <a:pt x="2228329" y="1137589"/>
                  </a:lnTo>
                  <a:lnTo>
                    <a:pt x="2228951" y="1137589"/>
                  </a:lnTo>
                  <a:lnTo>
                    <a:pt x="2228951" y="1124889"/>
                  </a:lnTo>
                  <a:lnTo>
                    <a:pt x="2230310" y="1124889"/>
                  </a:lnTo>
                  <a:lnTo>
                    <a:pt x="2230310" y="1112189"/>
                  </a:lnTo>
                  <a:lnTo>
                    <a:pt x="2230996" y="1112189"/>
                  </a:lnTo>
                  <a:lnTo>
                    <a:pt x="2230996" y="1086789"/>
                  </a:lnTo>
                  <a:close/>
                </a:path>
                <a:path w="3075940" h="2738120">
                  <a:moveTo>
                    <a:pt x="2230996" y="718489"/>
                  </a:moveTo>
                  <a:lnTo>
                    <a:pt x="2230310" y="718489"/>
                  </a:lnTo>
                  <a:lnTo>
                    <a:pt x="2230310" y="705789"/>
                  </a:lnTo>
                  <a:lnTo>
                    <a:pt x="2229624" y="705789"/>
                  </a:lnTo>
                  <a:lnTo>
                    <a:pt x="2229624" y="756589"/>
                  </a:lnTo>
                  <a:lnTo>
                    <a:pt x="2230996" y="756589"/>
                  </a:lnTo>
                  <a:lnTo>
                    <a:pt x="2230996" y="718489"/>
                  </a:lnTo>
                  <a:close/>
                </a:path>
                <a:path w="3075940" h="2738120">
                  <a:moveTo>
                    <a:pt x="2231682" y="489889"/>
                  </a:moveTo>
                  <a:lnTo>
                    <a:pt x="2230310" y="489889"/>
                  </a:lnTo>
                  <a:lnTo>
                    <a:pt x="2230310" y="502589"/>
                  </a:lnTo>
                  <a:lnTo>
                    <a:pt x="2229624" y="515289"/>
                  </a:lnTo>
                  <a:lnTo>
                    <a:pt x="2228951" y="515289"/>
                  </a:lnTo>
                  <a:lnTo>
                    <a:pt x="2228951" y="527989"/>
                  </a:lnTo>
                  <a:lnTo>
                    <a:pt x="2228265" y="527989"/>
                  </a:lnTo>
                  <a:lnTo>
                    <a:pt x="2227580" y="540689"/>
                  </a:lnTo>
                  <a:lnTo>
                    <a:pt x="2227580" y="553389"/>
                  </a:lnTo>
                  <a:lnTo>
                    <a:pt x="2228951" y="553389"/>
                  </a:lnTo>
                  <a:lnTo>
                    <a:pt x="2228951" y="540689"/>
                  </a:lnTo>
                  <a:lnTo>
                    <a:pt x="2229624" y="540689"/>
                  </a:lnTo>
                  <a:lnTo>
                    <a:pt x="2230310" y="527989"/>
                  </a:lnTo>
                  <a:lnTo>
                    <a:pt x="2230996" y="527989"/>
                  </a:lnTo>
                  <a:lnTo>
                    <a:pt x="2230996" y="515289"/>
                  </a:lnTo>
                  <a:lnTo>
                    <a:pt x="2231682" y="502589"/>
                  </a:lnTo>
                  <a:lnTo>
                    <a:pt x="2231682" y="489889"/>
                  </a:lnTo>
                  <a:close/>
                </a:path>
                <a:path w="3075940" h="2738120">
                  <a:moveTo>
                    <a:pt x="2231682" y="286689"/>
                  </a:moveTo>
                  <a:lnTo>
                    <a:pt x="2229624" y="286689"/>
                  </a:lnTo>
                  <a:lnTo>
                    <a:pt x="2229624" y="299389"/>
                  </a:lnTo>
                  <a:lnTo>
                    <a:pt x="2231682" y="299389"/>
                  </a:lnTo>
                  <a:lnTo>
                    <a:pt x="2231682" y="286689"/>
                  </a:lnTo>
                  <a:close/>
                </a:path>
                <a:path w="3075940" h="2738120">
                  <a:moveTo>
                    <a:pt x="2231682" y="210489"/>
                  </a:moveTo>
                  <a:lnTo>
                    <a:pt x="2230310" y="210489"/>
                  </a:lnTo>
                  <a:lnTo>
                    <a:pt x="2229624" y="223189"/>
                  </a:lnTo>
                  <a:lnTo>
                    <a:pt x="2228951" y="223189"/>
                  </a:lnTo>
                  <a:lnTo>
                    <a:pt x="2228951" y="235889"/>
                  </a:lnTo>
                  <a:lnTo>
                    <a:pt x="2231682" y="235889"/>
                  </a:lnTo>
                  <a:lnTo>
                    <a:pt x="2231682" y="210489"/>
                  </a:lnTo>
                  <a:close/>
                </a:path>
                <a:path w="3075940" h="2738120">
                  <a:moveTo>
                    <a:pt x="2232368" y="1797989"/>
                  </a:moveTo>
                  <a:lnTo>
                    <a:pt x="2231682" y="1797989"/>
                  </a:lnTo>
                  <a:lnTo>
                    <a:pt x="2231682" y="1772589"/>
                  </a:lnTo>
                  <a:lnTo>
                    <a:pt x="2230310" y="1772589"/>
                  </a:lnTo>
                  <a:lnTo>
                    <a:pt x="2229624" y="1785289"/>
                  </a:lnTo>
                  <a:lnTo>
                    <a:pt x="2228939" y="1785289"/>
                  </a:lnTo>
                  <a:lnTo>
                    <a:pt x="2228939" y="1810689"/>
                  </a:lnTo>
                  <a:lnTo>
                    <a:pt x="2228265" y="1810689"/>
                  </a:lnTo>
                  <a:lnTo>
                    <a:pt x="2228265" y="1823389"/>
                  </a:lnTo>
                  <a:lnTo>
                    <a:pt x="2227580" y="1823389"/>
                  </a:lnTo>
                  <a:lnTo>
                    <a:pt x="2227580" y="1836089"/>
                  </a:lnTo>
                  <a:lnTo>
                    <a:pt x="2226894" y="1836089"/>
                  </a:lnTo>
                  <a:lnTo>
                    <a:pt x="2226208" y="1848789"/>
                  </a:lnTo>
                  <a:lnTo>
                    <a:pt x="2226208" y="1886889"/>
                  </a:lnTo>
                  <a:lnTo>
                    <a:pt x="2227580" y="1886889"/>
                  </a:lnTo>
                  <a:lnTo>
                    <a:pt x="2227580" y="1874189"/>
                  </a:lnTo>
                  <a:lnTo>
                    <a:pt x="2228265" y="1861489"/>
                  </a:lnTo>
                  <a:lnTo>
                    <a:pt x="2228939" y="1861489"/>
                  </a:lnTo>
                  <a:lnTo>
                    <a:pt x="2228939" y="1848789"/>
                  </a:lnTo>
                  <a:lnTo>
                    <a:pt x="2230996" y="1836089"/>
                  </a:lnTo>
                  <a:lnTo>
                    <a:pt x="2230996" y="1823389"/>
                  </a:lnTo>
                  <a:lnTo>
                    <a:pt x="2232368" y="1810689"/>
                  </a:lnTo>
                  <a:lnTo>
                    <a:pt x="2232368" y="1797989"/>
                  </a:lnTo>
                  <a:close/>
                </a:path>
                <a:path w="3075940" h="2738120">
                  <a:moveTo>
                    <a:pt x="2232368" y="1480489"/>
                  </a:moveTo>
                  <a:lnTo>
                    <a:pt x="2230310" y="1480489"/>
                  </a:lnTo>
                  <a:lnTo>
                    <a:pt x="2230310" y="1493189"/>
                  </a:lnTo>
                  <a:lnTo>
                    <a:pt x="2229624" y="1493189"/>
                  </a:lnTo>
                  <a:lnTo>
                    <a:pt x="2229624" y="1505889"/>
                  </a:lnTo>
                  <a:lnTo>
                    <a:pt x="2228951" y="1505889"/>
                  </a:lnTo>
                  <a:lnTo>
                    <a:pt x="2227580" y="1531289"/>
                  </a:lnTo>
                  <a:lnTo>
                    <a:pt x="2226894" y="1531289"/>
                  </a:lnTo>
                  <a:lnTo>
                    <a:pt x="2226894" y="1543989"/>
                  </a:lnTo>
                  <a:lnTo>
                    <a:pt x="2226208" y="1543989"/>
                  </a:lnTo>
                  <a:lnTo>
                    <a:pt x="2225700" y="1556689"/>
                  </a:lnTo>
                  <a:lnTo>
                    <a:pt x="2225256" y="1569389"/>
                  </a:lnTo>
                  <a:lnTo>
                    <a:pt x="2224951" y="1569389"/>
                  </a:lnTo>
                  <a:lnTo>
                    <a:pt x="2224836" y="1582089"/>
                  </a:lnTo>
                  <a:lnTo>
                    <a:pt x="2226208" y="1582089"/>
                  </a:lnTo>
                  <a:lnTo>
                    <a:pt x="2226894" y="1569389"/>
                  </a:lnTo>
                  <a:lnTo>
                    <a:pt x="2227796" y="1556689"/>
                  </a:lnTo>
                  <a:lnTo>
                    <a:pt x="2228519" y="1543989"/>
                  </a:lnTo>
                  <a:lnTo>
                    <a:pt x="2229104" y="1543989"/>
                  </a:lnTo>
                  <a:lnTo>
                    <a:pt x="2229624" y="1531289"/>
                  </a:lnTo>
                  <a:lnTo>
                    <a:pt x="2232368" y="1480489"/>
                  </a:lnTo>
                  <a:close/>
                </a:path>
                <a:path w="3075940" h="2738120">
                  <a:moveTo>
                    <a:pt x="2232368" y="1239189"/>
                  </a:moveTo>
                  <a:lnTo>
                    <a:pt x="2229624" y="1239189"/>
                  </a:lnTo>
                  <a:lnTo>
                    <a:pt x="2228951" y="1251889"/>
                  </a:lnTo>
                  <a:lnTo>
                    <a:pt x="2228951" y="1264589"/>
                  </a:lnTo>
                  <a:lnTo>
                    <a:pt x="2230996" y="1264589"/>
                  </a:lnTo>
                  <a:lnTo>
                    <a:pt x="2230996" y="1251889"/>
                  </a:lnTo>
                  <a:lnTo>
                    <a:pt x="2232368" y="1251889"/>
                  </a:lnTo>
                  <a:lnTo>
                    <a:pt x="2232368" y="1239189"/>
                  </a:lnTo>
                  <a:close/>
                </a:path>
                <a:path w="3075940" h="2738120">
                  <a:moveTo>
                    <a:pt x="2233053" y="2318689"/>
                  </a:moveTo>
                  <a:lnTo>
                    <a:pt x="2230996" y="2318689"/>
                  </a:lnTo>
                  <a:lnTo>
                    <a:pt x="2229624" y="2331389"/>
                  </a:lnTo>
                  <a:lnTo>
                    <a:pt x="2228265" y="2331389"/>
                  </a:lnTo>
                  <a:lnTo>
                    <a:pt x="2227580" y="2344089"/>
                  </a:lnTo>
                  <a:lnTo>
                    <a:pt x="2230310" y="2344089"/>
                  </a:lnTo>
                  <a:lnTo>
                    <a:pt x="2230996" y="2331389"/>
                  </a:lnTo>
                  <a:lnTo>
                    <a:pt x="2232368" y="2331389"/>
                  </a:lnTo>
                  <a:lnTo>
                    <a:pt x="2233053" y="2318689"/>
                  </a:lnTo>
                  <a:close/>
                </a:path>
                <a:path w="3075940" h="2738120">
                  <a:moveTo>
                    <a:pt x="2233053" y="794689"/>
                  </a:moveTo>
                  <a:lnTo>
                    <a:pt x="2232368" y="794689"/>
                  </a:lnTo>
                  <a:lnTo>
                    <a:pt x="2232368" y="781989"/>
                  </a:lnTo>
                  <a:lnTo>
                    <a:pt x="2230310" y="781989"/>
                  </a:lnTo>
                  <a:lnTo>
                    <a:pt x="2230310" y="832789"/>
                  </a:lnTo>
                  <a:lnTo>
                    <a:pt x="2230996" y="832789"/>
                  </a:lnTo>
                  <a:lnTo>
                    <a:pt x="2230996" y="858189"/>
                  </a:lnTo>
                  <a:lnTo>
                    <a:pt x="2232368" y="858189"/>
                  </a:lnTo>
                  <a:lnTo>
                    <a:pt x="2233053" y="845489"/>
                  </a:lnTo>
                  <a:lnTo>
                    <a:pt x="2233053" y="794689"/>
                  </a:lnTo>
                  <a:close/>
                </a:path>
                <a:path w="3075940" h="2738120">
                  <a:moveTo>
                    <a:pt x="2233739" y="235889"/>
                  </a:moveTo>
                  <a:lnTo>
                    <a:pt x="2231682" y="235889"/>
                  </a:lnTo>
                  <a:lnTo>
                    <a:pt x="2231682" y="261289"/>
                  </a:lnTo>
                  <a:lnTo>
                    <a:pt x="2233053" y="261289"/>
                  </a:lnTo>
                  <a:lnTo>
                    <a:pt x="2233053" y="248589"/>
                  </a:lnTo>
                  <a:lnTo>
                    <a:pt x="2233739" y="248589"/>
                  </a:lnTo>
                  <a:lnTo>
                    <a:pt x="2233739" y="235889"/>
                  </a:lnTo>
                  <a:close/>
                </a:path>
                <a:path w="3075940" h="2738120">
                  <a:moveTo>
                    <a:pt x="2234425" y="2051989"/>
                  </a:moveTo>
                  <a:lnTo>
                    <a:pt x="2233053" y="2051989"/>
                  </a:lnTo>
                  <a:lnTo>
                    <a:pt x="2233053" y="2064689"/>
                  </a:lnTo>
                  <a:lnTo>
                    <a:pt x="2232368" y="2064689"/>
                  </a:lnTo>
                  <a:lnTo>
                    <a:pt x="2230996" y="2090089"/>
                  </a:lnTo>
                  <a:lnTo>
                    <a:pt x="2230310" y="2090089"/>
                  </a:lnTo>
                  <a:lnTo>
                    <a:pt x="2230310" y="2102789"/>
                  </a:lnTo>
                  <a:lnTo>
                    <a:pt x="2228951" y="2102789"/>
                  </a:lnTo>
                  <a:lnTo>
                    <a:pt x="2228951" y="2115489"/>
                  </a:lnTo>
                  <a:lnTo>
                    <a:pt x="2227580" y="2128189"/>
                  </a:lnTo>
                  <a:lnTo>
                    <a:pt x="2227580" y="2140889"/>
                  </a:lnTo>
                  <a:lnTo>
                    <a:pt x="2228951" y="2140889"/>
                  </a:lnTo>
                  <a:lnTo>
                    <a:pt x="2230310" y="2128189"/>
                  </a:lnTo>
                  <a:lnTo>
                    <a:pt x="2231682" y="2102789"/>
                  </a:lnTo>
                  <a:lnTo>
                    <a:pt x="2232368" y="2102789"/>
                  </a:lnTo>
                  <a:lnTo>
                    <a:pt x="2232368" y="2090089"/>
                  </a:lnTo>
                  <a:lnTo>
                    <a:pt x="2233739" y="2090089"/>
                  </a:lnTo>
                  <a:lnTo>
                    <a:pt x="2233739" y="2077389"/>
                  </a:lnTo>
                  <a:lnTo>
                    <a:pt x="2234425" y="2077389"/>
                  </a:lnTo>
                  <a:lnTo>
                    <a:pt x="2234425" y="2051989"/>
                  </a:lnTo>
                  <a:close/>
                </a:path>
                <a:path w="3075940" h="2738120">
                  <a:moveTo>
                    <a:pt x="2234425" y="1874189"/>
                  </a:moveTo>
                  <a:lnTo>
                    <a:pt x="2232368" y="1874189"/>
                  </a:lnTo>
                  <a:lnTo>
                    <a:pt x="2232368" y="1912289"/>
                  </a:lnTo>
                  <a:lnTo>
                    <a:pt x="2233739" y="1912289"/>
                  </a:lnTo>
                  <a:lnTo>
                    <a:pt x="2233739" y="1899589"/>
                  </a:lnTo>
                  <a:lnTo>
                    <a:pt x="2234425" y="1899589"/>
                  </a:lnTo>
                  <a:lnTo>
                    <a:pt x="2234425" y="1874189"/>
                  </a:lnTo>
                  <a:close/>
                </a:path>
                <a:path w="3075940" h="2738120">
                  <a:moveTo>
                    <a:pt x="2235111" y="2001189"/>
                  </a:moveTo>
                  <a:lnTo>
                    <a:pt x="2231682" y="2001189"/>
                  </a:lnTo>
                  <a:lnTo>
                    <a:pt x="2231682" y="2013889"/>
                  </a:lnTo>
                  <a:lnTo>
                    <a:pt x="2230996" y="2013889"/>
                  </a:lnTo>
                  <a:lnTo>
                    <a:pt x="2229624" y="2026589"/>
                  </a:lnTo>
                  <a:lnTo>
                    <a:pt x="2232368" y="2026589"/>
                  </a:lnTo>
                  <a:lnTo>
                    <a:pt x="2233739" y="2013889"/>
                  </a:lnTo>
                  <a:lnTo>
                    <a:pt x="2235111" y="2013889"/>
                  </a:lnTo>
                  <a:lnTo>
                    <a:pt x="2235111" y="2001189"/>
                  </a:lnTo>
                  <a:close/>
                </a:path>
                <a:path w="3075940" h="2738120">
                  <a:moveTo>
                    <a:pt x="2235111" y="1010589"/>
                  </a:moveTo>
                  <a:lnTo>
                    <a:pt x="2232368" y="1010589"/>
                  </a:lnTo>
                  <a:lnTo>
                    <a:pt x="2231682" y="1035989"/>
                  </a:lnTo>
                  <a:lnTo>
                    <a:pt x="2231682" y="1074089"/>
                  </a:lnTo>
                  <a:lnTo>
                    <a:pt x="2233739" y="1074089"/>
                  </a:lnTo>
                  <a:lnTo>
                    <a:pt x="2233739" y="1061389"/>
                  </a:lnTo>
                  <a:lnTo>
                    <a:pt x="2234425" y="1061389"/>
                  </a:lnTo>
                  <a:lnTo>
                    <a:pt x="2234425" y="1048689"/>
                  </a:lnTo>
                  <a:lnTo>
                    <a:pt x="2235111" y="1048689"/>
                  </a:lnTo>
                  <a:lnTo>
                    <a:pt x="2235111" y="1010589"/>
                  </a:lnTo>
                  <a:close/>
                </a:path>
                <a:path w="3075940" h="2738120">
                  <a:moveTo>
                    <a:pt x="2235797" y="2153589"/>
                  </a:moveTo>
                  <a:lnTo>
                    <a:pt x="2233739" y="2153589"/>
                  </a:lnTo>
                  <a:lnTo>
                    <a:pt x="2233739" y="2166289"/>
                  </a:lnTo>
                  <a:lnTo>
                    <a:pt x="2232368" y="2166289"/>
                  </a:lnTo>
                  <a:lnTo>
                    <a:pt x="2229624" y="2178989"/>
                  </a:lnTo>
                  <a:lnTo>
                    <a:pt x="2229624" y="2217089"/>
                  </a:lnTo>
                  <a:lnTo>
                    <a:pt x="2228265" y="2217089"/>
                  </a:lnTo>
                  <a:lnTo>
                    <a:pt x="2228265" y="2229789"/>
                  </a:lnTo>
                  <a:lnTo>
                    <a:pt x="2227580" y="2229789"/>
                  </a:lnTo>
                  <a:lnTo>
                    <a:pt x="2227580" y="2242489"/>
                  </a:lnTo>
                  <a:lnTo>
                    <a:pt x="2226208" y="2255189"/>
                  </a:lnTo>
                  <a:lnTo>
                    <a:pt x="2228265" y="2255189"/>
                  </a:lnTo>
                  <a:lnTo>
                    <a:pt x="2230310" y="2242489"/>
                  </a:lnTo>
                  <a:lnTo>
                    <a:pt x="2230996" y="2229789"/>
                  </a:lnTo>
                  <a:lnTo>
                    <a:pt x="2231682" y="2229789"/>
                  </a:lnTo>
                  <a:lnTo>
                    <a:pt x="2232368" y="2217089"/>
                  </a:lnTo>
                  <a:lnTo>
                    <a:pt x="2233053" y="2217089"/>
                  </a:lnTo>
                  <a:lnTo>
                    <a:pt x="2233053" y="2178989"/>
                  </a:lnTo>
                  <a:lnTo>
                    <a:pt x="2233739" y="2178989"/>
                  </a:lnTo>
                  <a:lnTo>
                    <a:pt x="2235111" y="2166289"/>
                  </a:lnTo>
                  <a:lnTo>
                    <a:pt x="2235797" y="2166289"/>
                  </a:lnTo>
                  <a:lnTo>
                    <a:pt x="2235797" y="2153589"/>
                  </a:lnTo>
                  <a:close/>
                </a:path>
                <a:path w="3075940" h="2738120">
                  <a:moveTo>
                    <a:pt x="2235797" y="1912289"/>
                  </a:moveTo>
                  <a:lnTo>
                    <a:pt x="2234425" y="1912289"/>
                  </a:lnTo>
                  <a:lnTo>
                    <a:pt x="2231682" y="1924989"/>
                  </a:lnTo>
                  <a:lnTo>
                    <a:pt x="2230996" y="1937689"/>
                  </a:lnTo>
                  <a:lnTo>
                    <a:pt x="2230310" y="1937689"/>
                  </a:lnTo>
                  <a:lnTo>
                    <a:pt x="2228951" y="1950389"/>
                  </a:lnTo>
                  <a:lnTo>
                    <a:pt x="2228265" y="1950389"/>
                  </a:lnTo>
                  <a:lnTo>
                    <a:pt x="2227580" y="1963089"/>
                  </a:lnTo>
                  <a:lnTo>
                    <a:pt x="2226551" y="1963089"/>
                  </a:lnTo>
                  <a:lnTo>
                    <a:pt x="2225598" y="1975789"/>
                  </a:lnTo>
                  <a:lnTo>
                    <a:pt x="2224773" y="1975789"/>
                  </a:lnTo>
                  <a:lnTo>
                    <a:pt x="2224151" y="1988489"/>
                  </a:lnTo>
                  <a:lnTo>
                    <a:pt x="2226208" y="1988489"/>
                  </a:lnTo>
                  <a:lnTo>
                    <a:pt x="2226830" y="1975789"/>
                  </a:lnTo>
                  <a:lnTo>
                    <a:pt x="2227656" y="1975789"/>
                  </a:lnTo>
                  <a:lnTo>
                    <a:pt x="2228608" y="1963089"/>
                  </a:lnTo>
                  <a:lnTo>
                    <a:pt x="2229624" y="1963089"/>
                  </a:lnTo>
                  <a:lnTo>
                    <a:pt x="2230996" y="1950389"/>
                  </a:lnTo>
                  <a:lnTo>
                    <a:pt x="2231682" y="1950389"/>
                  </a:lnTo>
                  <a:lnTo>
                    <a:pt x="2232368" y="1937689"/>
                  </a:lnTo>
                  <a:lnTo>
                    <a:pt x="2233053" y="1937689"/>
                  </a:lnTo>
                  <a:lnTo>
                    <a:pt x="2234425" y="1924989"/>
                  </a:lnTo>
                  <a:lnTo>
                    <a:pt x="2235111" y="1924989"/>
                  </a:lnTo>
                  <a:lnTo>
                    <a:pt x="2235797" y="1912289"/>
                  </a:lnTo>
                  <a:close/>
                </a:path>
                <a:path w="3075940" h="2738120">
                  <a:moveTo>
                    <a:pt x="2235797" y="426389"/>
                  </a:moveTo>
                  <a:lnTo>
                    <a:pt x="2233739" y="426389"/>
                  </a:lnTo>
                  <a:lnTo>
                    <a:pt x="2232368" y="439089"/>
                  </a:lnTo>
                  <a:lnTo>
                    <a:pt x="2233053" y="439089"/>
                  </a:lnTo>
                  <a:lnTo>
                    <a:pt x="2233053" y="451789"/>
                  </a:lnTo>
                  <a:lnTo>
                    <a:pt x="2232368" y="451789"/>
                  </a:lnTo>
                  <a:lnTo>
                    <a:pt x="2232368" y="477189"/>
                  </a:lnTo>
                  <a:lnTo>
                    <a:pt x="2233739" y="477189"/>
                  </a:lnTo>
                  <a:lnTo>
                    <a:pt x="2233739" y="464489"/>
                  </a:lnTo>
                  <a:lnTo>
                    <a:pt x="2234425" y="464489"/>
                  </a:lnTo>
                  <a:lnTo>
                    <a:pt x="2234425" y="451789"/>
                  </a:lnTo>
                  <a:lnTo>
                    <a:pt x="2235111" y="451789"/>
                  </a:lnTo>
                  <a:lnTo>
                    <a:pt x="2235111" y="439089"/>
                  </a:lnTo>
                  <a:lnTo>
                    <a:pt x="2235797" y="426389"/>
                  </a:lnTo>
                  <a:close/>
                </a:path>
                <a:path w="3075940" h="2738120">
                  <a:moveTo>
                    <a:pt x="2236482" y="553389"/>
                  </a:moveTo>
                  <a:lnTo>
                    <a:pt x="2235797" y="553389"/>
                  </a:lnTo>
                  <a:lnTo>
                    <a:pt x="2235111" y="566089"/>
                  </a:lnTo>
                  <a:lnTo>
                    <a:pt x="2234425" y="566089"/>
                  </a:lnTo>
                  <a:lnTo>
                    <a:pt x="2234425" y="578789"/>
                  </a:lnTo>
                  <a:lnTo>
                    <a:pt x="2233739" y="578789"/>
                  </a:lnTo>
                  <a:lnTo>
                    <a:pt x="2233739" y="616889"/>
                  </a:lnTo>
                  <a:lnTo>
                    <a:pt x="2232368" y="616889"/>
                  </a:lnTo>
                  <a:lnTo>
                    <a:pt x="2232368" y="629589"/>
                  </a:lnTo>
                  <a:lnTo>
                    <a:pt x="2231682" y="629589"/>
                  </a:lnTo>
                  <a:lnTo>
                    <a:pt x="2231682" y="667689"/>
                  </a:lnTo>
                  <a:lnTo>
                    <a:pt x="2233053" y="667689"/>
                  </a:lnTo>
                  <a:lnTo>
                    <a:pt x="2233053" y="654989"/>
                  </a:lnTo>
                  <a:lnTo>
                    <a:pt x="2233739" y="654989"/>
                  </a:lnTo>
                  <a:lnTo>
                    <a:pt x="2233739" y="629589"/>
                  </a:lnTo>
                  <a:lnTo>
                    <a:pt x="2234425" y="629589"/>
                  </a:lnTo>
                  <a:lnTo>
                    <a:pt x="2234425" y="616889"/>
                  </a:lnTo>
                  <a:lnTo>
                    <a:pt x="2235111" y="616889"/>
                  </a:lnTo>
                  <a:lnTo>
                    <a:pt x="2235797" y="604189"/>
                  </a:lnTo>
                  <a:lnTo>
                    <a:pt x="2235797" y="591489"/>
                  </a:lnTo>
                  <a:lnTo>
                    <a:pt x="2236482" y="591489"/>
                  </a:lnTo>
                  <a:lnTo>
                    <a:pt x="2236482" y="553389"/>
                  </a:lnTo>
                  <a:close/>
                </a:path>
                <a:path w="3075940" h="2738120">
                  <a:moveTo>
                    <a:pt x="2236482" y="248589"/>
                  </a:moveTo>
                  <a:lnTo>
                    <a:pt x="2233739" y="248589"/>
                  </a:lnTo>
                  <a:lnTo>
                    <a:pt x="2233739" y="261302"/>
                  </a:lnTo>
                  <a:lnTo>
                    <a:pt x="2234425" y="273989"/>
                  </a:lnTo>
                  <a:lnTo>
                    <a:pt x="2236482" y="273989"/>
                  </a:lnTo>
                  <a:lnTo>
                    <a:pt x="2236482" y="248589"/>
                  </a:lnTo>
                  <a:close/>
                </a:path>
                <a:path w="3075940" h="2738120">
                  <a:moveTo>
                    <a:pt x="2237168" y="1899589"/>
                  </a:moveTo>
                  <a:lnTo>
                    <a:pt x="2235111" y="1899589"/>
                  </a:lnTo>
                  <a:lnTo>
                    <a:pt x="2235797" y="1912289"/>
                  </a:lnTo>
                  <a:lnTo>
                    <a:pt x="2237168" y="1912289"/>
                  </a:lnTo>
                  <a:lnTo>
                    <a:pt x="2237168" y="1899589"/>
                  </a:lnTo>
                  <a:close/>
                </a:path>
                <a:path w="3075940" h="2738120">
                  <a:moveTo>
                    <a:pt x="2237168" y="947089"/>
                  </a:moveTo>
                  <a:lnTo>
                    <a:pt x="2235111" y="947089"/>
                  </a:lnTo>
                  <a:lnTo>
                    <a:pt x="2233739" y="959789"/>
                  </a:lnTo>
                  <a:lnTo>
                    <a:pt x="2233053" y="959789"/>
                  </a:lnTo>
                  <a:lnTo>
                    <a:pt x="2233053" y="972489"/>
                  </a:lnTo>
                  <a:lnTo>
                    <a:pt x="2231682" y="972489"/>
                  </a:lnTo>
                  <a:lnTo>
                    <a:pt x="2230310" y="985189"/>
                  </a:lnTo>
                  <a:lnTo>
                    <a:pt x="2230996" y="997889"/>
                  </a:lnTo>
                  <a:lnTo>
                    <a:pt x="2232368" y="997889"/>
                  </a:lnTo>
                  <a:lnTo>
                    <a:pt x="2232368" y="985189"/>
                  </a:lnTo>
                  <a:lnTo>
                    <a:pt x="2233739" y="985189"/>
                  </a:lnTo>
                  <a:lnTo>
                    <a:pt x="2234425" y="972489"/>
                  </a:lnTo>
                  <a:lnTo>
                    <a:pt x="2235797" y="972489"/>
                  </a:lnTo>
                  <a:lnTo>
                    <a:pt x="2235797" y="959789"/>
                  </a:lnTo>
                  <a:lnTo>
                    <a:pt x="2237168" y="959789"/>
                  </a:lnTo>
                  <a:lnTo>
                    <a:pt x="2237168" y="947089"/>
                  </a:lnTo>
                  <a:close/>
                </a:path>
                <a:path w="3075940" h="2738120">
                  <a:moveTo>
                    <a:pt x="2237854" y="1315389"/>
                  </a:moveTo>
                  <a:lnTo>
                    <a:pt x="2235797" y="1315389"/>
                  </a:lnTo>
                  <a:lnTo>
                    <a:pt x="2235111" y="1328089"/>
                  </a:lnTo>
                  <a:lnTo>
                    <a:pt x="2234425" y="1328089"/>
                  </a:lnTo>
                  <a:lnTo>
                    <a:pt x="2234425" y="1340789"/>
                  </a:lnTo>
                  <a:lnTo>
                    <a:pt x="2233739" y="1340789"/>
                  </a:lnTo>
                  <a:lnTo>
                    <a:pt x="2233739" y="1353489"/>
                  </a:lnTo>
                  <a:lnTo>
                    <a:pt x="2233053" y="1353489"/>
                  </a:lnTo>
                  <a:lnTo>
                    <a:pt x="2233053" y="1366189"/>
                  </a:lnTo>
                  <a:lnTo>
                    <a:pt x="2235111" y="1366189"/>
                  </a:lnTo>
                  <a:lnTo>
                    <a:pt x="2237168" y="1340789"/>
                  </a:lnTo>
                  <a:lnTo>
                    <a:pt x="2237854" y="1340789"/>
                  </a:lnTo>
                  <a:lnTo>
                    <a:pt x="2237854" y="1315389"/>
                  </a:lnTo>
                  <a:close/>
                </a:path>
                <a:path w="3075940" h="2738120">
                  <a:moveTo>
                    <a:pt x="2238540" y="1848789"/>
                  </a:moveTo>
                  <a:lnTo>
                    <a:pt x="2236482" y="1848789"/>
                  </a:lnTo>
                  <a:lnTo>
                    <a:pt x="2236482" y="1861489"/>
                  </a:lnTo>
                  <a:lnTo>
                    <a:pt x="2238540" y="1861489"/>
                  </a:lnTo>
                  <a:lnTo>
                    <a:pt x="2238540" y="1848789"/>
                  </a:lnTo>
                  <a:close/>
                </a:path>
                <a:path w="3075940" h="2738120">
                  <a:moveTo>
                    <a:pt x="2239226" y="1112189"/>
                  </a:moveTo>
                  <a:lnTo>
                    <a:pt x="2238540" y="1112189"/>
                  </a:lnTo>
                  <a:lnTo>
                    <a:pt x="2238540" y="1099489"/>
                  </a:lnTo>
                  <a:lnTo>
                    <a:pt x="2236482" y="1099489"/>
                  </a:lnTo>
                  <a:lnTo>
                    <a:pt x="2236482" y="1112189"/>
                  </a:lnTo>
                  <a:lnTo>
                    <a:pt x="2237854" y="1112189"/>
                  </a:lnTo>
                  <a:lnTo>
                    <a:pt x="2236482" y="1124889"/>
                  </a:lnTo>
                  <a:lnTo>
                    <a:pt x="2235797" y="1124889"/>
                  </a:lnTo>
                  <a:lnTo>
                    <a:pt x="2235797" y="1137589"/>
                  </a:lnTo>
                  <a:lnTo>
                    <a:pt x="2235111" y="1137589"/>
                  </a:lnTo>
                  <a:lnTo>
                    <a:pt x="2234425" y="1150289"/>
                  </a:lnTo>
                  <a:lnTo>
                    <a:pt x="2233739" y="1150289"/>
                  </a:lnTo>
                  <a:lnTo>
                    <a:pt x="2233739" y="1162989"/>
                  </a:lnTo>
                  <a:lnTo>
                    <a:pt x="2233168" y="1175689"/>
                  </a:lnTo>
                  <a:lnTo>
                    <a:pt x="2233053" y="1188389"/>
                  </a:lnTo>
                  <a:lnTo>
                    <a:pt x="2234425" y="1188389"/>
                  </a:lnTo>
                  <a:lnTo>
                    <a:pt x="2235797" y="1175689"/>
                  </a:lnTo>
                  <a:lnTo>
                    <a:pt x="2235797" y="1162989"/>
                  </a:lnTo>
                  <a:lnTo>
                    <a:pt x="2236482" y="1162989"/>
                  </a:lnTo>
                  <a:lnTo>
                    <a:pt x="2236482" y="1150289"/>
                  </a:lnTo>
                  <a:lnTo>
                    <a:pt x="2237168" y="1150289"/>
                  </a:lnTo>
                  <a:lnTo>
                    <a:pt x="2237854" y="1137589"/>
                  </a:lnTo>
                  <a:lnTo>
                    <a:pt x="2237854" y="1124889"/>
                  </a:lnTo>
                  <a:lnTo>
                    <a:pt x="2238540" y="1124889"/>
                  </a:lnTo>
                  <a:lnTo>
                    <a:pt x="2239226" y="1112189"/>
                  </a:lnTo>
                  <a:close/>
                </a:path>
                <a:path w="3075940" h="2738120">
                  <a:moveTo>
                    <a:pt x="2239226" y="654989"/>
                  </a:moveTo>
                  <a:lnTo>
                    <a:pt x="2237168" y="654989"/>
                  </a:lnTo>
                  <a:lnTo>
                    <a:pt x="2237168" y="680389"/>
                  </a:lnTo>
                  <a:lnTo>
                    <a:pt x="2236482" y="680389"/>
                  </a:lnTo>
                  <a:lnTo>
                    <a:pt x="2236482" y="705789"/>
                  </a:lnTo>
                  <a:lnTo>
                    <a:pt x="2235797" y="718489"/>
                  </a:lnTo>
                  <a:lnTo>
                    <a:pt x="2235797" y="756589"/>
                  </a:lnTo>
                  <a:lnTo>
                    <a:pt x="2237575" y="756589"/>
                  </a:lnTo>
                  <a:lnTo>
                    <a:pt x="2238133" y="743889"/>
                  </a:lnTo>
                  <a:lnTo>
                    <a:pt x="2238540" y="731189"/>
                  </a:lnTo>
                  <a:lnTo>
                    <a:pt x="2239226" y="718489"/>
                  </a:lnTo>
                  <a:lnTo>
                    <a:pt x="2239226" y="654989"/>
                  </a:lnTo>
                  <a:close/>
                </a:path>
                <a:path w="3075940" h="2738120">
                  <a:moveTo>
                    <a:pt x="2239911" y="1785289"/>
                  </a:moveTo>
                  <a:lnTo>
                    <a:pt x="2238540" y="1785289"/>
                  </a:lnTo>
                  <a:lnTo>
                    <a:pt x="2237168" y="1797989"/>
                  </a:lnTo>
                  <a:lnTo>
                    <a:pt x="2236482" y="1797989"/>
                  </a:lnTo>
                  <a:lnTo>
                    <a:pt x="2236482" y="1810689"/>
                  </a:lnTo>
                  <a:lnTo>
                    <a:pt x="2235797" y="1823389"/>
                  </a:lnTo>
                  <a:lnTo>
                    <a:pt x="2235797" y="1836089"/>
                  </a:lnTo>
                  <a:lnTo>
                    <a:pt x="2237854" y="1836089"/>
                  </a:lnTo>
                  <a:lnTo>
                    <a:pt x="2237854" y="1823389"/>
                  </a:lnTo>
                  <a:lnTo>
                    <a:pt x="2238540" y="1823389"/>
                  </a:lnTo>
                  <a:lnTo>
                    <a:pt x="2239226" y="1810689"/>
                  </a:lnTo>
                  <a:lnTo>
                    <a:pt x="2239911" y="1810689"/>
                  </a:lnTo>
                  <a:lnTo>
                    <a:pt x="2239911" y="1785289"/>
                  </a:lnTo>
                  <a:close/>
                </a:path>
                <a:path w="3075940" h="2738120">
                  <a:moveTo>
                    <a:pt x="2240597" y="1874189"/>
                  </a:moveTo>
                  <a:lnTo>
                    <a:pt x="2238540" y="1874189"/>
                  </a:lnTo>
                  <a:lnTo>
                    <a:pt x="2238540" y="1886889"/>
                  </a:lnTo>
                  <a:lnTo>
                    <a:pt x="2240597" y="1886889"/>
                  </a:lnTo>
                  <a:lnTo>
                    <a:pt x="2240597" y="1874189"/>
                  </a:lnTo>
                  <a:close/>
                </a:path>
                <a:path w="3075940" h="2738120">
                  <a:moveTo>
                    <a:pt x="2240597" y="781989"/>
                  </a:moveTo>
                  <a:lnTo>
                    <a:pt x="2239226" y="781989"/>
                  </a:lnTo>
                  <a:lnTo>
                    <a:pt x="2238540" y="769289"/>
                  </a:lnTo>
                  <a:lnTo>
                    <a:pt x="2236482" y="769289"/>
                  </a:lnTo>
                  <a:lnTo>
                    <a:pt x="2236482" y="781989"/>
                  </a:lnTo>
                  <a:lnTo>
                    <a:pt x="2237168" y="794689"/>
                  </a:lnTo>
                  <a:lnTo>
                    <a:pt x="2238540" y="807389"/>
                  </a:lnTo>
                  <a:lnTo>
                    <a:pt x="2239911" y="807389"/>
                  </a:lnTo>
                  <a:lnTo>
                    <a:pt x="2239911" y="794689"/>
                  </a:lnTo>
                  <a:lnTo>
                    <a:pt x="2240597" y="794689"/>
                  </a:lnTo>
                  <a:lnTo>
                    <a:pt x="2240597" y="781989"/>
                  </a:lnTo>
                  <a:close/>
                </a:path>
                <a:path w="3075940" h="2738120">
                  <a:moveTo>
                    <a:pt x="2240597" y="299389"/>
                  </a:moveTo>
                  <a:lnTo>
                    <a:pt x="2237168" y="299389"/>
                  </a:lnTo>
                  <a:lnTo>
                    <a:pt x="2237168" y="312089"/>
                  </a:lnTo>
                  <a:lnTo>
                    <a:pt x="2234425" y="312089"/>
                  </a:lnTo>
                  <a:lnTo>
                    <a:pt x="2234425" y="324789"/>
                  </a:lnTo>
                  <a:lnTo>
                    <a:pt x="2233053" y="324789"/>
                  </a:lnTo>
                  <a:lnTo>
                    <a:pt x="2230996" y="337489"/>
                  </a:lnTo>
                  <a:lnTo>
                    <a:pt x="2228951" y="337489"/>
                  </a:lnTo>
                  <a:lnTo>
                    <a:pt x="2228951" y="350189"/>
                  </a:lnTo>
                  <a:lnTo>
                    <a:pt x="2227580" y="350189"/>
                  </a:lnTo>
                  <a:lnTo>
                    <a:pt x="2226894" y="362889"/>
                  </a:lnTo>
                  <a:lnTo>
                    <a:pt x="2225522" y="362889"/>
                  </a:lnTo>
                  <a:lnTo>
                    <a:pt x="2225522" y="375589"/>
                  </a:lnTo>
                  <a:lnTo>
                    <a:pt x="2227580" y="375589"/>
                  </a:lnTo>
                  <a:lnTo>
                    <a:pt x="2228265" y="362889"/>
                  </a:lnTo>
                  <a:lnTo>
                    <a:pt x="2230310" y="362889"/>
                  </a:lnTo>
                  <a:lnTo>
                    <a:pt x="2230996" y="350189"/>
                  </a:lnTo>
                  <a:lnTo>
                    <a:pt x="2232368" y="350189"/>
                  </a:lnTo>
                  <a:lnTo>
                    <a:pt x="2235111" y="324789"/>
                  </a:lnTo>
                  <a:lnTo>
                    <a:pt x="2237854" y="324789"/>
                  </a:lnTo>
                  <a:lnTo>
                    <a:pt x="2237854" y="312089"/>
                  </a:lnTo>
                  <a:lnTo>
                    <a:pt x="2239911" y="312089"/>
                  </a:lnTo>
                  <a:lnTo>
                    <a:pt x="2240597" y="299389"/>
                  </a:lnTo>
                  <a:close/>
                </a:path>
                <a:path w="3075940" h="2738120">
                  <a:moveTo>
                    <a:pt x="2241283" y="2204389"/>
                  </a:moveTo>
                  <a:lnTo>
                    <a:pt x="2240597" y="2204389"/>
                  </a:lnTo>
                  <a:lnTo>
                    <a:pt x="2239911" y="2217089"/>
                  </a:lnTo>
                  <a:lnTo>
                    <a:pt x="2238540" y="2217089"/>
                  </a:lnTo>
                  <a:lnTo>
                    <a:pt x="2238540" y="2229789"/>
                  </a:lnTo>
                  <a:lnTo>
                    <a:pt x="2240597" y="2229789"/>
                  </a:lnTo>
                  <a:lnTo>
                    <a:pt x="2240597" y="2217089"/>
                  </a:lnTo>
                  <a:lnTo>
                    <a:pt x="2241283" y="2217089"/>
                  </a:lnTo>
                  <a:lnTo>
                    <a:pt x="2241283" y="2204389"/>
                  </a:lnTo>
                  <a:close/>
                </a:path>
                <a:path w="3075940" h="2738120">
                  <a:moveTo>
                    <a:pt x="2241283" y="1556689"/>
                  </a:moveTo>
                  <a:lnTo>
                    <a:pt x="2239226" y="1556689"/>
                  </a:lnTo>
                  <a:lnTo>
                    <a:pt x="2239226" y="1569389"/>
                  </a:lnTo>
                  <a:lnTo>
                    <a:pt x="2237854" y="1569389"/>
                  </a:lnTo>
                  <a:lnTo>
                    <a:pt x="2237968" y="1620189"/>
                  </a:lnTo>
                  <a:lnTo>
                    <a:pt x="2238286" y="1632889"/>
                  </a:lnTo>
                  <a:lnTo>
                    <a:pt x="2238718" y="1632889"/>
                  </a:lnTo>
                  <a:lnTo>
                    <a:pt x="2239226" y="1645589"/>
                  </a:lnTo>
                  <a:lnTo>
                    <a:pt x="2240597" y="1645589"/>
                  </a:lnTo>
                  <a:lnTo>
                    <a:pt x="2240597" y="1582089"/>
                  </a:lnTo>
                  <a:lnTo>
                    <a:pt x="2239911" y="1569389"/>
                  </a:lnTo>
                  <a:lnTo>
                    <a:pt x="2241283" y="1569389"/>
                  </a:lnTo>
                  <a:lnTo>
                    <a:pt x="2241283" y="1556689"/>
                  </a:lnTo>
                  <a:close/>
                </a:path>
                <a:path w="3075940" h="2738120">
                  <a:moveTo>
                    <a:pt x="2241283" y="489889"/>
                  </a:moveTo>
                  <a:lnTo>
                    <a:pt x="2239911" y="489889"/>
                  </a:lnTo>
                  <a:lnTo>
                    <a:pt x="2239911" y="502589"/>
                  </a:lnTo>
                  <a:lnTo>
                    <a:pt x="2238540" y="502589"/>
                  </a:lnTo>
                  <a:lnTo>
                    <a:pt x="2238540" y="515289"/>
                  </a:lnTo>
                  <a:lnTo>
                    <a:pt x="2237854" y="515289"/>
                  </a:lnTo>
                  <a:lnTo>
                    <a:pt x="2237854" y="527989"/>
                  </a:lnTo>
                  <a:lnTo>
                    <a:pt x="2237168" y="527989"/>
                  </a:lnTo>
                  <a:lnTo>
                    <a:pt x="2237168" y="540689"/>
                  </a:lnTo>
                  <a:lnTo>
                    <a:pt x="2236482" y="540689"/>
                  </a:lnTo>
                  <a:lnTo>
                    <a:pt x="2236482" y="553389"/>
                  </a:lnTo>
                  <a:lnTo>
                    <a:pt x="2237854" y="553389"/>
                  </a:lnTo>
                  <a:lnTo>
                    <a:pt x="2237854" y="540689"/>
                  </a:lnTo>
                  <a:lnTo>
                    <a:pt x="2239226" y="527989"/>
                  </a:lnTo>
                  <a:lnTo>
                    <a:pt x="2239911" y="527989"/>
                  </a:lnTo>
                  <a:lnTo>
                    <a:pt x="2239911" y="515289"/>
                  </a:lnTo>
                  <a:lnTo>
                    <a:pt x="2240597" y="515289"/>
                  </a:lnTo>
                  <a:lnTo>
                    <a:pt x="2240597" y="502577"/>
                  </a:lnTo>
                  <a:lnTo>
                    <a:pt x="2241283" y="489889"/>
                  </a:lnTo>
                  <a:close/>
                </a:path>
                <a:path w="3075940" h="2738120">
                  <a:moveTo>
                    <a:pt x="2241283" y="375589"/>
                  </a:moveTo>
                  <a:lnTo>
                    <a:pt x="2237854" y="375589"/>
                  </a:lnTo>
                  <a:lnTo>
                    <a:pt x="2237168" y="388289"/>
                  </a:lnTo>
                  <a:lnTo>
                    <a:pt x="2235797" y="388289"/>
                  </a:lnTo>
                  <a:lnTo>
                    <a:pt x="2235111" y="400989"/>
                  </a:lnTo>
                  <a:lnTo>
                    <a:pt x="2237854" y="400989"/>
                  </a:lnTo>
                  <a:lnTo>
                    <a:pt x="2237854" y="388289"/>
                  </a:lnTo>
                  <a:lnTo>
                    <a:pt x="2240597" y="388289"/>
                  </a:lnTo>
                  <a:lnTo>
                    <a:pt x="2241283" y="375589"/>
                  </a:lnTo>
                  <a:close/>
                </a:path>
                <a:path w="3075940" h="2738120">
                  <a:moveTo>
                    <a:pt x="2241969" y="1480489"/>
                  </a:moveTo>
                  <a:lnTo>
                    <a:pt x="2239911" y="1480489"/>
                  </a:lnTo>
                  <a:lnTo>
                    <a:pt x="2239911" y="1493189"/>
                  </a:lnTo>
                  <a:lnTo>
                    <a:pt x="2239226" y="1505889"/>
                  </a:lnTo>
                  <a:lnTo>
                    <a:pt x="2238540" y="1505889"/>
                  </a:lnTo>
                  <a:lnTo>
                    <a:pt x="2238540" y="1518589"/>
                  </a:lnTo>
                  <a:lnTo>
                    <a:pt x="2237854" y="1518589"/>
                  </a:lnTo>
                  <a:lnTo>
                    <a:pt x="2237854" y="1531289"/>
                  </a:lnTo>
                  <a:lnTo>
                    <a:pt x="2237168" y="1531289"/>
                  </a:lnTo>
                  <a:lnTo>
                    <a:pt x="2237168" y="1556689"/>
                  </a:lnTo>
                  <a:lnTo>
                    <a:pt x="2238540" y="1556689"/>
                  </a:lnTo>
                  <a:lnTo>
                    <a:pt x="2238540" y="1543989"/>
                  </a:lnTo>
                  <a:lnTo>
                    <a:pt x="2239911" y="1531289"/>
                  </a:lnTo>
                  <a:lnTo>
                    <a:pt x="2240597" y="1518589"/>
                  </a:lnTo>
                  <a:lnTo>
                    <a:pt x="2241283" y="1518589"/>
                  </a:lnTo>
                  <a:lnTo>
                    <a:pt x="2241283" y="1505889"/>
                  </a:lnTo>
                  <a:lnTo>
                    <a:pt x="2241969" y="1505889"/>
                  </a:lnTo>
                  <a:lnTo>
                    <a:pt x="2241969" y="1480489"/>
                  </a:lnTo>
                  <a:close/>
                </a:path>
                <a:path w="3075940" h="2738120">
                  <a:moveTo>
                    <a:pt x="2241969" y="1391589"/>
                  </a:moveTo>
                  <a:lnTo>
                    <a:pt x="2239226" y="1391589"/>
                  </a:lnTo>
                  <a:lnTo>
                    <a:pt x="2239226" y="1404289"/>
                  </a:lnTo>
                  <a:lnTo>
                    <a:pt x="2237168" y="1404289"/>
                  </a:lnTo>
                  <a:lnTo>
                    <a:pt x="2237168" y="1416989"/>
                  </a:lnTo>
                  <a:lnTo>
                    <a:pt x="2236482" y="1416989"/>
                  </a:lnTo>
                  <a:lnTo>
                    <a:pt x="2235111" y="1429689"/>
                  </a:lnTo>
                  <a:lnTo>
                    <a:pt x="2234425" y="1442389"/>
                  </a:lnTo>
                  <a:lnTo>
                    <a:pt x="2233739" y="1442389"/>
                  </a:lnTo>
                  <a:lnTo>
                    <a:pt x="2233739" y="1455089"/>
                  </a:lnTo>
                  <a:lnTo>
                    <a:pt x="2233053" y="1455089"/>
                  </a:lnTo>
                  <a:lnTo>
                    <a:pt x="2232368" y="1467789"/>
                  </a:lnTo>
                  <a:lnTo>
                    <a:pt x="2234425" y="1467789"/>
                  </a:lnTo>
                  <a:lnTo>
                    <a:pt x="2235797" y="1442389"/>
                  </a:lnTo>
                  <a:lnTo>
                    <a:pt x="2236482" y="1442389"/>
                  </a:lnTo>
                  <a:lnTo>
                    <a:pt x="2237168" y="1429689"/>
                  </a:lnTo>
                  <a:lnTo>
                    <a:pt x="2237854" y="1429689"/>
                  </a:lnTo>
                  <a:lnTo>
                    <a:pt x="2237854" y="1416989"/>
                  </a:lnTo>
                  <a:lnTo>
                    <a:pt x="2238540" y="1416989"/>
                  </a:lnTo>
                  <a:lnTo>
                    <a:pt x="2239911" y="1404289"/>
                  </a:lnTo>
                  <a:lnTo>
                    <a:pt x="2241969" y="1391589"/>
                  </a:lnTo>
                  <a:close/>
                </a:path>
                <a:path w="3075940" h="2738120">
                  <a:moveTo>
                    <a:pt x="2241969" y="426389"/>
                  </a:moveTo>
                  <a:lnTo>
                    <a:pt x="2240597" y="426389"/>
                  </a:lnTo>
                  <a:lnTo>
                    <a:pt x="2239226" y="439089"/>
                  </a:lnTo>
                  <a:lnTo>
                    <a:pt x="2239911" y="439089"/>
                  </a:lnTo>
                  <a:lnTo>
                    <a:pt x="2239911" y="451789"/>
                  </a:lnTo>
                  <a:lnTo>
                    <a:pt x="2238540" y="451789"/>
                  </a:lnTo>
                  <a:lnTo>
                    <a:pt x="2238540" y="464489"/>
                  </a:lnTo>
                  <a:lnTo>
                    <a:pt x="2237854" y="464489"/>
                  </a:lnTo>
                  <a:lnTo>
                    <a:pt x="2237854" y="477189"/>
                  </a:lnTo>
                  <a:lnTo>
                    <a:pt x="2237168" y="489889"/>
                  </a:lnTo>
                  <a:lnTo>
                    <a:pt x="2239226" y="489889"/>
                  </a:lnTo>
                  <a:lnTo>
                    <a:pt x="2239226" y="477189"/>
                  </a:lnTo>
                  <a:lnTo>
                    <a:pt x="2239911" y="477189"/>
                  </a:lnTo>
                  <a:lnTo>
                    <a:pt x="2239911" y="464489"/>
                  </a:lnTo>
                  <a:lnTo>
                    <a:pt x="2240597" y="464489"/>
                  </a:lnTo>
                  <a:lnTo>
                    <a:pt x="2241283" y="451789"/>
                  </a:lnTo>
                  <a:lnTo>
                    <a:pt x="2241283" y="439089"/>
                  </a:lnTo>
                  <a:lnTo>
                    <a:pt x="2241969" y="439089"/>
                  </a:lnTo>
                  <a:lnTo>
                    <a:pt x="2241969" y="426389"/>
                  </a:lnTo>
                  <a:close/>
                </a:path>
                <a:path w="3075940" h="2738120">
                  <a:moveTo>
                    <a:pt x="2243340" y="1023289"/>
                  </a:moveTo>
                  <a:lnTo>
                    <a:pt x="2240597" y="1023289"/>
                  </a:lnTo>
                  <a:lnTo>
                    <a:pt x="2240597" y="1035989"/>
                  </a:lnTo>
                  <a:lnTo>
                    <a:pt x="2239911" y="1035989"/>
                  </a:lnTo>
                  <a:lnTo>
                    <a:pt x="2239911" y="1048689"/>
                  </a:lnTo>
                  <a:lnTo>
                    <a:pt x="2241283" y="1048689"/>
                  </a:lnTo>
                  <a:lnTo>
                    <a:pt x="2241283" y="1086789"/>
                  </a:lnTo>
                  <a:lnTo>
                    <a:pt x="2243340" y="1086789"/>
                  </a:lnTo>
                  <a:lnTo>
                    <a:pt x="2243340" y="1023289"/>
                  </a:lnTo>
                  <a:close/>
                </a:path>
                <a:path w="3075940" h="2738120">
                  <a:moveTo>
                    <a:pt x="2244026" y="1302689"/>
                  </a:moveTo>
                  <a:lnTo>
                    <a:pt x="2242655" y="1302689"/>
                  </a:lnTo>
                  <a:lnTo>
                    <a:pt x="2241969" y="1315389"/>
                  </a:lnTo>
                  <a:lnTo>
                    <a:pt x="2241283" y="1315389"/>
                  </a:lnTo>
                  <a:lnTo>
                    <a:pt x="2241283" y="1328089"/>
                  </a:lnTo>
                  <a:lnTo>
                    <a:pt x="2239911" y="1328089"/>
                  </a:lnTo>
                  <a:lnTo>
                    <a:pt x="2239911" y="1340789"/>
                  </a:lnTo>
                  <a:lnTo>
                    <a:pt x="2238540" y="1340789"/>
                  </a:lnTo>
                  <a:lnTo>
                    <a:pt x="2237854" y="1353489"/>
                  </a:lnTo>
                  <a:lnTo>
                    <a:pt x="2237232" y="1366189"/>
                  </a:lnTo>
                  <a:lnTo>
                    <a:pt x="2235733" y="1378889"/>
                  </a:lnTo>
                  <a:lnTo>
                    <a:pt x="2235111" y="1378889"/>
                  </a:lnTo>
                  <a:lnTo>
                    <a:pt x="2235111" y="1391589"/>
                  </a:lnTo>
                  <a:lnTo>
                    <a:pt x="2236482" y="1391589"/>
                  </a:lnTo>
                  <a:lnTo>
                    <a:pt x="2237168" y="1378889"/>
                  </a:lnTo>
                  <a:lnTo>
                    <a:pt x="2238540" y="1366189"/>
                  </a:lnTo>
                  <a:lnTo>
                    <a:pt x="2239226" y="1366189"/>
                  </a:lnTo>
                  <a:lnTo>
                    <a:pt x="2239911" y="1353489"/>
                  </a:lnTo>
                  <a:lnTo>
                    <a:pt x="2241283" y="1353489"/>
                  </a:lnTo>
                  <a:lnTo>
                    <a:pt x="2241283" y="1340789"/>
                  </a:lnTo>
                  <a:lnTo>
                    <a:pt x="2241969" y="1340789"/>
                  </a:lnTo>
                  <a:lnTo>
                    <a:pt x="2242655" y="1328089"/>
                  </a:lnTo>
                  <a:lnTo>
                    <a:pt x="2243340" y="1328089"/>
                  </a:lnTo>
                  <a:lnTo>
                    <a:pt x="2242655" y="1315389"/>
                  </a:lnTo>
                  <a:lnTo>
                    <a:pt x="2243340" y="1315389"/>
                  </a:lnTo>
                  <a:lnTo>
                    <a:pt x="2244026" y="1302689"/>
                  </a:lnTo>
                  <a:close/>
                </a:path>
                <a:path w="3075940" h="2738120">
                  <a:moveTo>
                    <a:pt x="2244026" y="223189"/>
                  </a:moveTo>
                  <a:lnTo>
                    <a:pt x="2242655" y="223189"/>
                  </a:lnTo>
                  <a:lnTo>
                    <a:pt x="2242655" y="235889"/>
                  </a:lnTo>
                  <a:lnTo>
                    <a:pt x="2241283" y="235889"/>
                  </a:lnTo>
                  <a:lnTo>
                    <a:pt x="2241283" y="261289"/>
                  </a:lnTo>
                  <a:lnTo>
                    <a:pt x="2244026" y="261289"/>
                  </a:lnTo>
                  <a:lnTo>
                    <a:pt x="2244026" y="223189"/>
                  </a:lnTo>
                  <a:close/>
                </a:path>
                <a:path w="3075940" h="2738120">
                  <a:moveTo>
                    <a:pt x="2244712" y="1188389"/>
                  </a:moveTo>
                  <a:lnTo>
                    <a:pt x="2242655" y="1188389"/>
                  </a:lnTo>
                  <a:lnTo>
                    <a:pt x="2242655" y="1201089"/>
                  </a:lnTo>
                  <a:lnTo>
                    <a:pt x="2241969" y="1213789"/>
                  </a:lnTo>
                  <a:lnTo>
                    <a:pt x="2240597" y="1213789"/>
                  </a:lnTo>
                  <a:lnTo>
                    <a:pt x="2240597" y="1226489"/>
                  </a:lnTo>
                  <a:lnTo>
                    <a:pt x="2239911" y="1226489"/>
                  </a:lnTo>
                  <a:lnTo>
                    <a:pt x="2239911" y="1239189"/>
                  </a:lnTo>
                  <a:lnTo>
                    <a:pt x="2239226" y="1239189"/>
                  </a:lnTo>
                  <a:lnTo>
                    <a:pt x="2238540" y="1251889"/>
                  </a:lnTo>
                  <a:lnTo>
                    <a:pt x="2238540" y="1264589"/>
                  </a:lnTo>
                  <a:lnTo>
                    <a:pt x="2237854" y="1264589"/>
                  </a:lnTo>
                  <a:lnTo>
                    <a:pt x="2237448" y="1277289"/>
                  </a:lnTo>
                  <a:lnTo>
                    <a:pt x="2236889" y="1289989"/>
                  </a:lnTo>
                  <a:lnTo>
                    <a:pt x="2236482" y="1302689"/>
                  </a:lnTo>
                  <a:lnTo>
                    <a:pt x="2237854" y="1302689"/>
                  </a:lnTo>
                  <a:lnTo>
                    <a:pt x="2238476" y="1290091"/>
                  </a:lnTo>
                  <a:lnTo>
                    <a:pt x="2239975" y="1277289"/>
                  </a:lnTo>
                  <a:lnTo>
                    <a:pt x="2240597" y="1264589"/>
                  </a:lnTo>
                  <a:lnTo>
                    <a:pt x="2241969" y="1239189"/>
                  </a:lnTo>
                  <a:lnTo>
                    <a:pt x="2242655" y="1239189"/>
                  </a:lnTo>
                  <a:lnTo>
                    <a:pt x="2243340" y="1226489"/>
                  </a:lnTo>
                  <a:lnTo>
                    <a:pt x="2243340" y="1213789"/>
                  </a:lnTo>
                  <a:lnTo>
                    <a:pt x="2244712" y="1201089"/>
                  </a:lnTo>
                  <a:lnTo>
                    <a:pt x="2244712" y="1188389"/>
                  </a:lnTo>
                  <a:close/>
                </a:path>
                <a:path w="3075940" h="2738120">
                  <a:moveTo>
                    <a:pt x="2244712" y="845489"/>
                  </a:moveTo>
                  <a:lnTo>
                    <a:pt x="2242655" y="845489"/>
                  </a:lnTo>
                  <a:lnTo>
                    <a:pt x="2241969" y="858189"/>
                  </a:lnTo>
                  <a:lnTo>
                    <a:pt x="2241283" y="858189"/>
                  </a:lnTo>
                  <a:lnTo>
                    <a:pt x="2240597" y="870889"/>
                  </a:lnTo>
                  <a:lnTo>
                    <a:pt x="2239911" y="870889"/>
                  </a:lnTo>
                  <a:lnTo>
                    <a:pt x="2239911" y="883589"/>
                  </a:lnTo>
                  <a:lnTo>
                    <a:pt x="2239226" y="883589"/>
                  </a:lnTo>
                  <a:lnTo>
                    <a:pt x="2237168" y="908989"/>
                  </a:lnTo>
                  <a:lnTo>
                    <a:pt x="2237168" y="921689"/>
                  </a:lnTo>
                  <a:lnTo>
                    <a:pt x="2238540" y="921689"/>
                  </a:lnTo>
                  <a:lnTo>
                    <a:pt x="2238540" y="908989"/>
                  </a:lnTo>
                  <a:lnTo>
                    <a:pt x="2239911" y="908989"/>
                  </a:lnTo>
                  <a:lnTo>
                    <a:pt x="2241283" y="896289"/>
                  </a:lnTo>
                  <a:lnTo>
                    <a:pt x="2241283" y="883589"/>
                  </a:lnTo>
                  <a:lnTo>
                    <a:pt x="2242655" y="883589"/>
                  </a:lnTo>
                  <a:lnTo>
                    <a:pt x="2242655" y="870889"/>
                  </a:lnTo>
                  <a:lnTo>
                    <a:pt x="2243340" y="870889"/>
                  </a:lnTo>
                  <a:lnTo>
                    <a:pt x="2244712" y="845489"/>
                  </a:lnTo>
                  <a:close/>
                </a:path>
                <a:path w="3075940" h="2738120">
                  <a:moveTo>
                    <a:pt x="2245398" y="299389"/>
                  </a:moveTo>
                  <a:lnTo>
                    <a:pt x="2242655" y="299389"/>
                  </a:lnTo>
                  <a:lnTo>
                    <a:pt x="2242655" y="312089"/>
                  </a:lnTo>
                  <a:lnTo>
                    <a:pt x="2241969" y="312089"/>
                  </a:lnTo>
                  <a:lnTo>
                    <a:pt x="2238540" y="324789"/>
                  </a:lnTo>
                  <a:lnTo>
                    <a:pt x="2237854" y="337489"/>
                  </a:lnTo>
                  <a:lnTo>
                    <a:pt x="2237168" y="337489"/>
                  </a:lnTo>
                  <a:lnTo>
                    <a:pt x="2235797" y="350189"/>
                  </a:lnTo>
                  <a:lnTo>
                    <a:pt x="2234425" y="350189"/>
                  </a:lnTo>
                  <a:lnTo>
                    <a:pt x="2233295" y="362889"/>
                  </a:lnTo>
                  <a:lnTo>
                    <a:pt x="2230767" y="375589"/>
                  </a:lnTo>
                  <a:lnTo>
                    <a:pt x="2229624" y="388289"/>
                  </a:lnTo>
                  <a:lnTo>
                    <a:pt x="2231682" y="388289"/>
                  </a:lnTo>
                  <a:lnTo>
                    <a:pt x="2233053" y="375589"/>
                  </a:lnTo>
                  <a:lnTo>
                    <a:pt x="2234425" y="375589"/>
                  </a:lnTo>
                  <a:lnTo>
                    <a:pt x="2235797" y="362889"/>
                  </a:lnTo>
                  <a:lnTo>
                    <a:pt x="2237168" y="362889"/>
                  </a:lnTo>
                  <a:lnTo>
                    <a:pt x="2238540" y="350189"/>
                  </a:lnTo>
                  <a:lnTo>
                    <a:pt x="2239226" y="350189"/>
                  </a:lnTo>
                  <a:lnTo>
                    <a:pt x="2239226" y="337489"/>
                  </a:lnTo>
                  <a:lnTo>
                    <a:pt x="2241283" y="337489"/>
                  </a:lnTo>
                  <a:lnTo>
                    <a:pt x="2241969" y="324789"/>
                  </a:lnTo>
                  <a:lnTo>
                    <a:pt x="2243340" y="312089"/>
                  </a:lnTo>
                  <a:lnTo>
                    <a:pt x="2244712" y="312089"/>
                  </a:lnTo>
                  <a:lnTo>
                    <a:pt x="2245398" y="299389"/>
                  </a:lnTo>
                  <a:close/>
                </a:path>
                <a:path w="3075940" h="2738120">
                  <a:moveTo>
                    <a:pt x="2246084" y="947089"/>
                  </a:moveTo>
                  <a:lnTo>
                    <a:pt x="2244026" y="947089"/>
                  </a:lnTo>
                  <a:lnTo>
                    <a:pt x="2243340" y="959789"/>
                  </a:lnTo>
                  <a:lnTo>
                    <a:pt x="2242655" y="959789"/>
                  </a:lnTo>
                  <a:lnTo>
                    <a:pt x="2241969" y="972489"/>
                  </a:lnTo>
                  <a:lnTo>
                    <a:pt x="2241283" y="972489"/>
                  </a:lnTo>
                  <a:lnTo>
                    <a:pt x="2240597" y="985189"/>
                  </a:lnTo>
                  <a:lnTo>
                    <a:pt x="2239911" y="985189"/>
                  </a:lnTo>
                  <a:lnTo>
                    <a:pt x="2238540" y="997889"/>
                  </a:lnTo>
                  <a:lnTo>
                    <a:pt x="2237854" y="1010589"/>
                  </a:lnTo>
                  <a:lnTo>
                    <a:pt x="2239226" y="1010589"/>
                  </a:lnTo>
                  <a:lnTo>
                    <a:pt x="2241969" y="985189"/>
                  </a:lnTo>
                  <a:lnTo>
                    <a:pt x="2243340" y="985189"/>
                  </a:lnTo>
                  <a:lnTo>
                    <a:pt x="2243340" y="972489"/>
                  </a:lnTo>
                  <a:lnTo>
                    <a:pt x="2244712" y="972489"/>
                  </a:lnTo>
                  <a:lnTo>
                    <a:pt x="2244712" y="959789"/>
                  </a:lnTo>
                  <a:lnTo>
                    <a:pt x="2245398" y="959789"/>
                  </a:lnTo>
                  <a:lnTo>
                    <a:pt x="2246084" y="947089"/>
                  </a:lnTo>
                  <a:close/>
                </a:path>
                <a:path w="3075940" h="2738120">
                  <a:moveTo>
                    <a:pt x="2246084" y="566089"/>
                  </a:moveTo>
                  <a:lnTo>
                    <a:pt x="2245398" y="566089"/>
                  </a:lnTo>
                  <a:lnTo>
                    <a:pt x="2245398" y="553389"/>
                  </a:lnTo>
                  <a:lnTo>
                    <a:pt x="2244712" y="553389"/>
                  </a:lnTo>
                  <a:lnTo>
                    <a:pt x="2244712" y="566089"/>
                  </a:lnTo>
                  <a:lnTo>
                    <a:pt x="2244026" y="566089"/>
                  </a:lnTo>
                  <a:lnTo>
                    <a:pt x="2242655" y="578789"/>
                  </a:lnTo>
                  <a:lnTo>
                    <a:pt x="2241969" y="591489"/>
                  </a:lnTo>
                  <a:lnTo>
                    <a:pt x="2241283" y="591489"/>
                  </a:lnTo>
                  <a:lnTo>
                    <a:pt x="2241283" y="629589"/>
                  </a:lnTo>
                  <a:lnTo>
                    <a:pt x="2243340" y="629589"/>
                  </a:lnTo>
                  <a:lnTo>
                    <a:pt x="2243340" y="616889"/>
                  </a:lnTo>
                  <a:lnTo>
                    <a:pt x="2244026" y="604189"/>
                  </a:lnTo>
                  <a:lnTo>
                    <a:pt x="2244712" y="604189"/>
                  </a:lnTo>
                  <a:lnTo>
                    <a:pt x="2244712" y="578789"/>
                  </a:lnTo>
                  <a:lnTo>
                    <a:pt x="2246084" y="566089"/>
                  </a:lnTo>
                  <a:close/>
                </a:path>
                <a:path w="3075940" h="2738120">
                  <a:moveTo>
                    <a:pt x="2246769" y="1632889"/>
                  </a:moveTo>
                  <a:lnTo>
                    <a:pt x="2245398" y="1632889"/>
                  </a:lnTo>
                  <a:lnTo>
                    <a:pt x="2241283" y="1658289"/>
                  </a:lnTo>
                  <a:lnTo>
                    <a:pt x="2240369" y="1670989"/>
                  </a:lnTo>
                  <a:lnTo>
                    <a:pt x="2239657" y="1670989"/>
                  </a:lnTo>
                  <a:lnTo>
                    <a:pt x="2239060" y="1683689"/>
                  </a:lnTo>
                  <a:lnTo>
                    <a:pt x="2238540" y="1683689"/>
                  </a:lnTo>
                  <a:lnTo>
                    <a:pt x="2238540" y="1696389"/>
                  </a:lnTo>
                  <a:lnTo>
                    <a:pt x="2237854" y="1696389"/>
                  </a:lnTo>
                  <a:lnTo>
                    <a:pt x="2237854" y="1709089"/>
                  </a:lnTo>
                  <a:lnTo>
                    <a:pt x="2237168" y="1721789"/>
                  </a:lnTo>
                  <a:lnTo>
                    <a:pt x="2235111" y="1772589"/>
                  </a:lnTo>
                  <a:lnTo>
                    <a:pt x="2236597" y="1772589"/>
                  </a:lnTo>
                  <a:lnTo>
                    <a:pt x="2236914" y="1759889"/>
                  </a:lnTo>
                  <a:lnTo>
                    <a:pt x="2237346" y="1759889"/>
                  </a:lnTo>
                  <a:lnTo>
                    <a:pt x="2237854" y="1747189"/>
                  </a:lnTo>
                  <a:lnTo>
                    <a:pt x="2238260" y="1734489"/>
                  </a:lnTo>
                  <a:lnTo>
                    <a:pt x="2238819" y="1721789"/>
                  </a:lnTo>
                  <a:lnTo>
                    <a:pt x="2239226" y="1721789"/>
                  </a:lnTo>
                  <a:lnTo>
                    <a:pt x="2239226" y="1709089"/>
                  </a:lnTo>
                  <a:lnTo>
                    <a:pt x="2239911" y="1709089"/>
                  </a:lnTo>
                  <a:lnTo>
                    <a:pt x="2239911" y="1696389"/>
                  </a:lnTo>
                  <a:lnTo>
                    <a:pt x="2241283" y="1670989"/>
                  </a:lnTo>
                  <a:lnTo>
                    <a:pt x="2242337" y="1658289"/>
                  </a:lnTo>
                  <a:lnTo>
                    <a:pt x="2243505" y="1658289"/>
                  </a:lnTo>
                  <a:lnTo>
                    <a:pt x="2244941" y="1645589"/>
                  </a:lnTo>
                  <a:lnTo>
                    <a:pt x="2246769" y="1632889"/>
                  </a:lnTo>
                  <a:close/>
                </a:path>
                <a:path w="3075940" h="2738120">
                  <a:moveTo>
                    <a:pt x="2247455" y="1239189"/>
                  </a:moveTo>
                  <a:lnTo>
                    <a:pt x="2244712" y="1239189"/>
                  </a:lnTo>
                  <a:lnTo>
                    <a:pt x="2244026" y="1251889"/>
                  </a:lnTo>
                  <a:lnTo>
                    <a:pt x="2243340" y="1251889"/>
                  </a:lnTo>
                  <a:lnTo>
                    <a:pt x="2243340" y="1264589"/>
                  </a:lnTo>
                  <a:lnTo>
                    <a:pt x="2242655" y="1277289"/>
                  </a:lnTo>
                  <a:lnTo>
                    <a:pt x="2242655" y="1289989"/>
                  </a:lnTo>
                  <a:lnTo>
                    <a:pt x="2244026" y="1289989"/>
                  </a:lnTo>
                  <a:lnTo>
                    <a:pt x="2244026" y="1277289"/>
                  </a:lnTo>
                  <a:lnTo>
                    <a:pt x="2244712" y="1277289"/>
                  </a:lnTo>
                  <a:lnTo>
                    <a:pt x="2245398" y="1264589"/>
                  </a:lnTo>
                  <a:lnTo>
                    <a:pt x="2247455" y="1264589"/>
                  </a:lnTo>
                  <a:lnTo>
                    <a:pt x="2247455" y="1239189"/>
                  </a:lnTo>
                  <a:close/>
                </a:path>
                <a:path w="3075940" h="2738120">
                  <a:moveTo>
                    <a:pt x="2247455" y="1099489"/>
                  </a:moveTo>
                  <a:lnTo>
                    <a:pt x="2244712" y="1099489"/>
                  </a:lnTo>
                  <a:lnTo>
                    <a:pt x="2244712" y="1124889"/>
                  </a:lnTo>
                  <a:lnTo>
                    <a:pt x="2246084" y="1124889"/>
                  </a:lnTo>
                  <a:lnTo>
                    <a:pt x="2246084" y="1112189"/>
                  </a:lnTo>
                  <a:lnTo>
                    <a:pt x="2247455" y="1112189"/>
                  </a:lnTo>
                  <a:lnTo>
                    <a:pt x="2247455" y="1099489"/>
                  </a:lnTo>
                  <a:close/>
                </a:path>
                <a:path w="3075940" h="2738120">
                  <a:moveTo>
                    <a:pt x="2248141" y="2064689"/>
                  </a:moveTo>
                  <a:lnTo>
                    <a:pt x="2246084" y="2064689"/>
                  </a:lnTo>
                  <a:lnTo>
                    <a:pt x="2245398" y="2077389"/>
                  </a:lnTo>
                  <a:lnTo>
                    <a:pt x="2244712" y="2077389"/>
                  </a:lnTo>
                  <a:lnTo>
                    <a:pt x="2243340" y="2090089"/>
                  </a:lnTo>
                  <a:lnTo>
                    <a:pt x="2242655" y="2090089"/>
                  </a:lnTo>
                  <a:lnTo>
                    <a:pt x="2242655" y="2102789"/>
                  </a:lnTo>
                  <a:lnTo>
                    <a:pt x="2241969" y="2102789"/>
                  </a:lnTo>
                  <a:lnTo>
                    <a:pt x="2241461" y="2115489"/>
                  </a:lnTo>
                  <a:lnTo>
                    <a:pt x="2241029" y="2128189"/>
                  </a:lnTo>
                  <a:lnTo>
                    <a:pt x="2240711" y="2128189"/>
                  </a:lnTo>
                  <a:lnTo>
                    <a:pt x="2240597" y="2140889"/>
                  </a:lnTo>
                  <a:lnTo>
                    <a:pt x="2241969" y="2140889"/>
                  </a:lnTo>
                  <a:lnTo>
                    <a:pt x="2243340" y="2115489"/>
                  </a:lnTo>
                  <a:lnTo>
                    <a:pt x="2244026" y="2115489"/>
                  </a:lnTo>
                  <a:lnTo>
                    <a:pt x="2244712" y="2102789"/>
                  </a:lnTo>
                  <a:lnTo>
                    <a:pt x="2245398" y="2102789"/>
                  </a:lnTo>
                  <a:lnTo>
                    <a:pt x="2246084" y="2090089"/>
                  </a:lnTo>
                  <a:lnTo>
                    <a:pt x="2246769" y="2090089"/>
                  </a:lnTo>
                  <a:lnTo>
                    <a:pt x="2246769" y="2077389"/>
                  </a:lnTo>
                  <a:lnTo>
                    <a:pt x="2248141" y="2077389"/>
                  </a:lnTo>
                  <a:lnTo>
                    <a:pt x="2248141" y="2064689"/>
                  </a:lnTo>
                  <a:close/>
                </a:path>
                <a:path w="3075940" h="2738120">
                  <a:moveTo>
                    <a:pt x="2248827" y="1924989"/>
                  </a:moveTo>
                  <a:lnTo>
                    <a:pt x="2248141" y="1912289"/>
                  </a:lnTo>
                  <a:lnTo>
                    <a:pt x="2246084" y="1912289"/>
                  </a:lnTo>
                  <a:lnTo>
                    <a:pt x="2246084" y="1924989"/>
                  </a:lnTo>
                  <a:lnTo>
                    <a:pt x="2244712" y="1924989"/>
                  </a:lnTo>
                  <a:lnTo>
                    <a:pt x="2244712" y="1937689"/>
                  </a:lnTo>
                  <a:lnTo>
                    <a:pt x="2243340" y="1937689"/>
                  </a:lnTo>
                  <a:lnTo>
                    <a:pt x="2242655" y="1950389"/>
                  </a:lnTo>
                  <a:lnTo>
                    <a:pt x="2241969" y="1950389"/>
                  </a:lnTo>
                  <a:lnTo>
                    <a:pt x="2241283" y="1963089"/>
                  </a:lnTo>
                  <a:lnTo>
                    <a:pt x="2239911" y="1963089"/>
                  </a:lnTo>
                  <a:lnTo>
                    <a:pt x="2239226" y="1975789"/>
                  </a:lnTo>
                  <a:lnTo>
                    <a:pt x="2237854" y="1975789"/>
                  </a:lnTo>
                  <a:lnTo>
                    <a:pt x="2237854" y="1988489"/>
                  </a:lnTo>
                  <a:lnTo>
                    <a:pt x="2235797" y="1988489"/>
                  </a:lnTo>
                  <a:lnTo>
                    <a:pt x="2235797" y="2001189"/>
                  </a:lnTo>
                  <a:lnTo>
                    <a:pt x="2236482" y="2001189"/>
                  </a:lnTo>
                  <a:lnTo>
                    <a:pt x="2235797" y="2013889"/>
                  </a:lnTo>
                  <a:lnTo>
                    <a:pt x="2235111" y="2013889"/>
                  </a:lnTo>
                  <a:lnTo>
                    <a:pt x="2234425" y="2026589"/>
                  </a:lnTo>
                  <a:lnTo>
                    <a:pt x="2233053" y="2026589"/>
                  </a:lnTo>
                  <a:lnTo>
                    <a:pt x="2233053" y="2039289"/>
                  </a:lnTo>
                  <a:lnTo>
                    <a:pt x="2232368" y="2039289"/>
                  </a:lnTo>
                  <a:lnTo>
                    <a:pt x="2230996" y="2051989"/>
                  </a:lnTo>
                  <a:lnTo>
                    <a:pt x="2230996" y="2064689"/>
                  </a:lnTo>
                  <a:lnTo>
                    <a:pt x="2232368" y="2064689"/>
                  </a:lnTo>
                  <a:lnTo>
                    <a:pt x="2233053" y="2051989"/>
                  </a:lnTo>
                  <a:lnTo>
                    <a:pt x="2234425" y="2039289"/>
                  </a:lnTo>
                  <a:lnTo>
                    <a:pt x="2235111" y="2039289"/>
                  </a:lnTo>
                  <a:lnTo>
                    <a:pt x="2235797" y="2026589"/>
                  </a:lnTo>
                  <a:lnTo>
                    <a:pt x="2237854" y="2026589"/>
                  </a:lnTo>
                  <a:lnTo>
                    <a:pt x="2238540" y="2013889"/>
                  </a:lnTo>
                  <a:lnTo>
                    <a:pt x="2239226" y="2013889"/>
                  </a:lnTo>
                  <a:lnTo>
                    <a:pt x="2239226" y="2001189"/>
                  </a:lnTo>
                  <a:lnTo>
                    <a:pt x="2239911" y="2001189"/>
                  </a:lnTo>
                  <a:lnTo>
                    <a:pt x="2239911" y="1988489"/>
                  </a:lnTo>
                  <a:lnTo>
                    <a:pt x="2241283" y="1988489"/>
                  </a:lnTo>
                  <a:lnTo>
                    <a:pt x="2241969" y="1975789"/>
                  </a:lnTo>
                  <a:lnTo>
                    <a:pt x="2243340" y="1963089"/>
                  </a:lnTo>
                  <a:lnTo>
                    <a:pt x="2244026" y="1963089"/>
                  </a:lnTo>
                  <a:lnTo>
                    <a:pt x="2245398" y="1950389"/>
                  </a:lnTo>
                  <a:lnTo>
                    <a:pt x="2246769" y="1950389"/>
                  </a:lnTo>
                  <a:lnTo>
                    <a:pt x="2246769" y="1937689"/>
                  </a:lnTo>
                  <a:lnTo>
                    <a:pt x="2247455" y="1937689"/>
                  </a:lnTo>
                  <a:lnTo>
                    <a:pt x="2248141" y="1924989"/>
                  </a:lnTo>
                  <a:lnTo>
                    <a:pt x="2248827" y="1924989"/>
                  </a:lnTo>
                  <a:close/>
                </a:path>
                <a:path w="3075940" h="2738120">
                  <a:moveTo>
                    <a:pt x="2248827" y="680389"/>
                  </a:moveTo>
                  <a:lnTo>
                    <a:pt x="2247455" y="667689"/>
                  </a:lnTo>
                  <a:lnTo>
                    <a:pt x="2247455" y="654989"/>
                  </a:lnTo>
                  <a:lnTo>
                    <a:pt x="2245398" y="654989"/>
                  </a:lnTo>
                  <a:lnTo>
                    <a:pt x="2245398" y="667689"/>
                  </a:lnTo>
                  <a:lnTo>
                    <a:pt x="2246769" y="680389"/>
                  </a:lnTo>
                  <a:lnTo>
                    <a:pt x="2246084" y="693089"/>
                  </a:lnTo>
                  <a:lnTo>
                    <a:pt x="2246084" y="705789"/>
                  </a:lnTo>
                  <a:lnTo>
                    <a:pt x="2245690" y="718489"/>
                  </a:lnTo>
                  <a:lnTo>
                    <a:pt x="2245487" y="718489"/>
                  </a:lnTo>
                  <a:lnTo>
                    <a:pt x="2245398" y="769289"/>
                  </a:lnTo>
                  <a:lnTo>
                    <a:pt x="2246084" y="769289"/>
                  </a:lnTo>
                  <a:lnTo>
                    <a:pt x="2244712" y="781989"/>
                  </a:lnTo>
                  <a:lnTo>
                    <a:pt x="2244026" y="794689"/>
                  </a:lnTo>
                  <a:lnTo>
                    <a:pt x="2244026" y="832789"/>
                  </a:lnTo>
                  <a:lnTo>
                    <a:pt x="2245398" y="832789"/>
                  </a:lnTo>
                  <a:lnTo>
                    <a:pt x="2246084" y="820089"/>
                  </a:lnTo>
                  <a:lnTo>
                    <a:pt x="2246084" y="807389"/>
                  </a:lnTo>
                  <a:lnTo>
                    <a:pt x="2246769" y="807389"/>
                  </a:lnTo>
                  <a:lnTo>
                    <a:pt x="2246769" y="781989"/>
                  </a:lnTo>
                  <a:lnTo>
                    <a:pt x="2248141" y="769289"/>
                  </a:lnTo>
                  <a:lnTo>
                    <a:pt x="2248141" y="756589"/>
                  </a:lnTo>
                  <a:lnTo>
                    <a:pt x="2247557" y="756589"/>
                  </a:lnTo>
                  <a:lnTo>
                    <a:pt x="2248027" y="743889"/>
                  </a:lnTo>
                  <a:lnTo>
                    <a:pt x="2248141" y="731189"/>
                  </a:lnTo>
                  <a:lnTo>
                    <a:pt x="2248827" y="718489"/>
                  </a:lnTo>
                  <a:lnTo>
                    <a:pt x="2248827" y="680389"/>
                  </a:lnTo>
                  <a:close/>
                </a:path>
                <a:path w="3075940" h="2738120">
                  <a:moveTo>
                    <a:pt x="2248827" y="489889"/>
                  </a:moveTo>
                  <a:lnTo>
                    <a:pt x="2247455" y="489889"/>
                  </a:lnTo>
                  <a:lnTo>
                    <a:pt x="2247455" y="502589"/>
                  </a:lnTo>
                  <a:lnTo>
                    <a:pt x="2246769" y="515289"/>
                  </a:lnTo>
                  <a:lnTo>
                    <a:pt x="2246084" y="515289"/>
                  </a:lnTo>
                  <a:lnTo>
                    <a:pt x="2246084" y="566089"/>
                  </a:lnTo>
                  <a:lnTo>
                    <a:pt x="2247455" y="566089"/>
                  </a:lnTo>
                  <a:lnTo>
                    <a:pt x="2247455" y="553389"/>
                  </a:lnTo>
                  <a:lnTo>
                    <a:pt x="2248141" y="553389"/>
                  </a:lnTo>
                  <a:lnTo>
                    <a:pt x="2248827" y="540689"/>
                  </a:lnTo>
                  <a:lnTo>
                    <a:pt x="2248827" y="489889"/>
                  </a:lnTo>
                  <a:close/>
                </a:path>
                <a:path w="3075940" h="2738120">
                  <a:moveTo>
                    <a:pt x="2249513" y="2001189"/>
                  </a:moveTo>
                  <a:lnTo>
                    <a:pt x="2248827" y="1988489"/>
                  </a:lnTo>
                  <a:lnTo>
                    <a:pt x="2247455" y="1988489"/>
                  </a:lnTo>
                  <a:lnTo>
                    <a:pt x="2246769" y="2001189"/>
                  </a:lnTo>
                  <a:lnTo>
                    <a:pt x="2245398" y="2001189"/>
                  </a:lnTo>
                  <a:lnTo>
                    <a:pt x="2245398" y="2013889"/>
                  </a:lnTo>
                  <a:lnTo>
                    <a:pt x="2248141" y="2013889"/>
                  </a:lnTo>
                  <a:lnTo>
                    <a:pt x="2248827" y="2001189"/>
                  </a:lnTo>
                  <a:lnTo>
                    <a:pt x="2249513" y="2001189"/>
                  </a:lnTo>
                  <a:close/>
                </a:path>
                <a:path w="3075940" h="2738120">
                  <a:moveTo>
                    <a:pt x="2249513" y="1696389"/>
                  </a:moveTo>
                  <a:lnTo>
                    <a:pt x="2248827" y="1683689"/>
                  </a:lnTo>
                  <a:lnTo>
                    <a:pt x="2247455" y="1683689"/>
                  </a:lnTo>
                  <a:lnTo>
                    <a:pt x="2247455" y="1696389"/>
                  </a:lnTo>
                  <a:lnTo>
                    <a:pt x="2248141" y="1696389"/>
                  </a:lnTo>
                  <a:lnTo>
                    <a:pt x="2246769" y="1709089"/>
                  </a:lnTo>
                  <a:lnTo>
                    <a:pt x="2246769" y="1721789"/>
                  </a:lnTo>
                  <a:lnTo>
                    <a:pt x="2246084" y="1721789"/>
                  </a:lnTo>
                  <a:lnTo>
                    <a:pt x="2244712" y="1747189"/>
                  </a:lnTo>
                  <a:lnTo>
                    <a:pt x="2246084" y="1747189"/>
                  </a:lnTo>
                  <a:lnTo>
                    <a:pt x="2246084" y="1734489"/>
                  </a:lnTo>
                  <a:lnTo>
                    <a:pt x="2247455" y="1734489"/>
                  </a:lnTo>
                  <a:lnTo>
                    <a:pt x="2247455" y="1721789"/>
                  </a:lnTo>
                  <a:lnTo>
                    <a:pt x="2248827" y="1721789"/>
                  </a:lnTo>
                  <a:lnTo>
                    <a:pt x="2248827" y="1709089"/>
                  </a:lnTo>
                  <a:lnTo>
                    <a:pt x="2249513" y="1709089"/>
                  </a:lnTo>
                  <a:lnTo>
                    <a:pt x="2249513" y="1696389"/>
                  </a:lnTo>
                  <a:close/>
                </a:path>
                <a:path w="3075940" h="2738120">
                  <a:moveTo>
                    <a:pt x="2249513" y="1353489"/>
                  </a:moveTo>
                  <a:lnTo>
                    <a:pt x="2248827" y="1353489"/>
                  </a:lnTo>
                  <a:lnTo>
                    <a:pt x="2246084" y="1378889"/>
                  </a:lnTo>
                  <a:lnTo>
                    <a:pt x="2245398" y="1391589"/>
                  </a:lnTo>
                  <a:lnTo>
                    <a:pt x="2244712" y="1391589"/>
                  </a:lnTo>
                  <a:lnTo>
                    <a:pt x="2242655" y="1416989"/>
                  </a:lnTo>
                  <a:lnTo>
                    <a:pt x="2241639" y="1416989"/>
                  </a:lnTo>
                  <a:lnTo>
                    <a:pt x="2240686" y="1429689"/>
                  </a:lnTo>
                  <a:lnTo>
                    <a:pt x="2239861" y="1442389"/>
                  </a:lnTo>
                  <a:lnTo>
                    <a:pt x="2240597" y="1442389"/>
                  </a:lnTo>
                  <a:lnTo>
                    <a:pt x="2244712" y="1416989"/>
                  </a:lnTo>
                  <a:lnTo>
                    <a:pt x="2245398" y="1404289"/>
                  </a:lnTo>
                  <a:lnTo>
                    <a:pt x="2246769" y="1404289"/>
                  </a:lnTo>
                  <a:lnTo>
                    <a:pt x="2246769" y="1391589"/>
                  </a:lnTo>
                  <a:lnTo>
                    <a:pt x="2247455" y="1391589"/>
                  </a:lnTo>
                  <a:lnTo>
                    <a:pt x="2247455" y="1378889"/>
                  </a:lnTo>
                  <a:lnTo>
                    <a:pt x="2248141" y="1378889"/>
                  </a:lnTo>
                  <a:lnTo>
                    <a:pt x="2248827" y="1366189"/>
                  </a:lnTo>
                  <a:lnTo>
                    <a:pt x="2249513" y="1366189"/>
                  </a:lnTo>
                  <a:lnTo>
                    <a:pt x="2249513" y="1353489"/>
                  </a:lnTo>
                  <a:close/>
                </a:path>
                <a:path w="3075940" h="2738120">
                  <a:moveTo>
                    <a:pt x="2249513" y="1137589"/>
                  </a:moveTo>
                  <a:lnTo>
                    <a:pt x="2246769" y="1137589"/>
                  </a:lnTo>
                  <a:lnTo>
                    <a:pt x="2246084" y="1150289"/>
                  </a:lnTo>
                  <a:lnTo>
                    <a:pt x="2245398" y="1150289"/>
                  </a:lnTo>
                  <a:lnTo>
                    <a:pt x="2244712" y="1162989"/>
                  </a:lnTo>
                  <a:lnTo>
                    <a:pt x="2244026" y="1162989"/>
                  </a:lnTo>
                  <a:lnTo>
                    <a:pt x="2244026" y="1175689"/>
                  </a:lnTo>
                  <a:lnTo>
                    <a:pt x="2248827" y="1175689"/>
                  </a:lnTo>
                  <a:lnTo>
                    <a:pt x="2248827" y="1162989"/>
                  </a:lnTo>
                  <a:lnTo>
                    <a:pt x="2249513" y="1162989"/>
                  </a:lnTo>
                  <a:lnTo>
                    <a:pt x="2249513" y="1137589"/>
                  </a:lnTo>
                  <a:close/>
                </a:path>
                <a:path w="3075940" h="2738120">
                  <a:moveTo>
                    <a:pt x="2249513" y="1023289"/>
                  </a:moveTo>
                  <a:lnTo>
                    <a:pt x="2248827" y="1010589"/>
                  </a:lnTo>
                  <a:lnTo>
                    <a:pt x="2247455" y="1010589"/>
                  </a:lnTo>
                  <a:lnTo>
                    <a:pt x="2247455" y="1023289"/>
                  </a:lnTo>
                  <a:lnTo>
                    <a:pt x="2246084" y="1023289"/>
                  </a:lnTo>
                  <a:lnTo>
                    <a:pt x="2246084" y="1035989"/>
                  </a:lnTo>
                  <a:lnTo>
                    <a:pt x="2247455" y="1035989"/>
                  </a:lnTo>
                  <a:lnTo>
                    <a:pt x="2247455" y="1061389"/>
                  </a:lnTo>
                  <a:lnTo>
                    <a:pt x="2248827" y="1061389"/>
                  </a:lnTo>
                  <a:lnTo>
                    <a:pt x="2248827" y="1048689"/>
                  </a:lnTo>
                  <a:lnTo>
                    <a:pt x="2249513" y="1048689"/>
                  </a:lnTo>
                  <a:lnTo>
                    <a:pt x="2249513" y="1023289"/>
                  </a:lnTo>
                  <a:close/>
                </a:path>
                <a:path w="3075940" h="2738120">
                  <a:moveTo>
                    <a:pt x="2249513" y="870889"/>
                  </a:moveTo>
                  <a:lnTo>
                    <a:pt x="2248827" y="870889"/>
                  </a:lnTo>
                  <a:lnTo>
                    <a:pt x="2248141" y="883589"/>
                  </a:lnTo>
                  <a:lnTo>
                    <a:pt x="2247455" y="883589"/>
                  </a:lnTo>
                  <a:lnTo>
                    <a:pt x="2247455" y="896289"/>
                  </a:lnTo>
                  <a:lnTo>
                    <a:pt x="2246084" y="896289"/>
                  </a:lnTo>
                  <a:lnTo>
                    <a:pt x="2245398" y="908989"/>
                  </a:lnTo>
                  <a:lnTo>
                    <a:pt x="2244712" y="908989"/>
                  </a:lnTo>
                  <a:lnTo>
                    <a:pt x="2242655" y="921689"/>
                  </a:lnTo>
                  <a:lnTo>
                    <a:pt x="2241969" y="934389"/>
                  </a:lnTo>
                  <a:lnTo>
                    <a:pt x="2241969" y="947089"/>
                  </a:lnTo>
                  <a:lnTo>
                    <a:pt x="2243340" y="947089"/>
                  </a:lnTo>
                  <a:lnTo>
                    <a:pt x="2243340" y="934389"/>
                  </a:lnTo>
                  <a:lnTo>
                    <a:pt x="2244712" y="921689"/>
                  </a:lnTo>
                  <a:lnTo>
                    <a:pt x="2245398" y="921689"/>
                  </a:lnTo>
                  <a:lnTo>
                    <a:pt x="2246769" y="908989"/>
                  </a:lnTo>
                  <a:lnTo>
                    <a:pt x="2247455" y="908989"/>
                  </a:lnTo>
                  <a:lnTo>
                    <a:pt x="2248827" y="896289"/>
                  </a:lnTo>
                  <a:lnTo>
                    <a:pt x="2248827" y="883589"/>
                  </a:lnTo>
                  <a:lnTo>
                    <a:pt x="2249513" y="883589"/>
                  </a:lnTo>
                  <a:lnTo>
                    <a:pt x="2249513" y="870889"/>
                  </a:lnTo>
                  <a:close/>
                </a:path>
                <a:path w="3075940" h="2738120">
                  <a:moveTo>
                    <a:pt x="2250198" y="2153589"/>
                  </a:moveTo>
                  <a:lnTo>
                    <a:pt x="2248141" y="2153589"/>
                  </a:lnTo>
                  <a:lnTo>
                    <a:pt x="2247455" y="2166289"/>
                  </a:lnTo>
                  <a:lnTo>
                    <a:pt x="2246084" y="2166289"/>
                  </a:lnTo>
                  <a:lnTo>
                    <a:pt x="2246084" y="2178989"/>
                  </a:lnTo>
                  <a:lnTo>
                    <a:pt x="2245398" y="2178989"/>
                  </a:lnTo>
                  <a:lnTo>
                    <a:pt x="2245398" y="2191689"/>
                  </a:lnTo>
                  <a:lnTo>
                    <a:pt x="2247455" y="2191689"/>
                  </a:lnTo>
                  <a:lnTo>
                    <a:pt x="2249513" y="2178989"/>
                  </a:lnTo>
                  <a:lnTo>
                    <a:pt x="2250198" y="2166289"/>
                  </a:lnTo>
                  <a:lnTo>
                    <a:pt x="2250198" y="2153589"/>
                  </a:lnTo>
                  <a:close/>
                </a:path>
                <a:path w="3075940" h="2738120">
                  <a:moveTo>
                    <a:pt x="2250198" y="273989"/>
                  </a:moveTo>
                  <a:lnTo>
                    <a:pt x="2249513" y="261289"/>
                  </a:lnTo>
                  <a:lnTo>
                    <a:pt x="2247455" y="261289"/>
                  </a:lnTo>
                  <a:lnTo>
                    <a:pt x="2247455" y="273989"/>
                  </a:lnTo>
                  <a:lnTo>
                    <a:pt x="2245398" y="273989"/>
                  </a:lnTo>
                  <a:lnTo>
                    <a:pt x="2244712" y="286689"/>
                  </a:lnTo>
                  <a:lnTo>
                    <a:pt x="2248827" y="286689"/>
                  </a:lnTo>
                  <a:lnTo>
                    <a:pt x="2249513" y="273989"/>
                  </a:lnTo>
                  <a:lnTo>
                    <a:pt x="2250198" y="273989"/>
                  </a:lnTo>
                  <a:close/>
                </a:path>
                <a:path w="3075940" h="2738120">
                  <a:moveTo>
                    <a:pt x="2251570" y="1340789"/>
                  </a:moveTo>
                  <a:lnTo>
                    <a:pt x="2250198" y="1340789"/>
                  </a:lnTo>
                  <a:lnTo>
                    <a:pt x="2250198" y="1353489"/>
                  </a:lnTo>
                  <a:lnTo>
                    <a:pt x="2250884" y="1353489"/>
                  </a:lnTo>
                  <a:lnTo>
                    <a:pt x="2251570" y="1340789"/>
                  </a:lnTo>
                  <a:close/>
                </a:path>
                <a:path w="3075940" h="2738120">
                  <a:moveTo>
                    <a:pt x="2251570" y="439089"/>
                  </a:moveTo>
                  <a:lnTo>
                    <a:pt x="2250198" y="439089"/>
                  </a:lnTo>
                  <a:lnTo>
                    <a:pt x="2250198" y="451789"/>
                  </a:lnTo>
                  <a:lnTo>
                    <a:pt x="2248827" y="451789"/>
                  </a:lnTo>
                  <a:lnTo>
                    <a:pt x="2248827" y="464489"/>
                  </a:lnTo>
                  <a:lnTo>
                    <a:pt x="2248141" y="464489"/>
                  </a:lnTo>
                  <a:lnTo>
                    <a:pt x="2247455" y="477189"/>
                  </a:lnTo>
                  <a:lnTo>
                    <a:pt x="2249513" y="477189"/>
                  </a:lnTo>
                  <a:lnTo>
                    <a:pt x="2250198" y="464489"/>
                  </a:lnTo>
                  <a:lnTo>
                    <a:pt x="2250884" y="464489"/>
                  </a:lnTo>
                  <a:lnTo>
                    <a:pt x="2251570" y="451789"/>
                  </a:lnTo>
                  <a:lnTo>
                    <a:pt x="2251570" y="439089"/>
                  </a:lnTo>
                  <a:close/>
                </a:path>
                <a:path w="3075940" h="2738120">
                  <a:moveTo>
                    <a:pt x="2252243" y="426389"/>
                  </a:moveTo>
                  <a:lnTo>
                    <a:pt x="2251570" y="426389"/>
                  </a:lnTo>
                  <a:lnTo>
                    <a:pt x="2251570" y="439089"/>
                  </a:lnTo>
                  <a:lnTo>
                    <a:pt x="2252243" y="439089"/>
                  </a:lnTo>
                  <a:lnTo>
                    <a:pt x="2252243" y="426389"/>
                  </a:lnTo>
                  <a:close/>
                </a:path>
                <a:path w="3075940" h="2738120">
                  <a:moveTo>
                    <a:pt x="2253615" y="1874189"/>
                  </a:moveTo>
                  <a:lnTo>
                    <a:pt x="2250198" y="1874189"/>
                  </a:lnTo>
                  <a:lnTo>
                    <a:pt x="2249513" y="1886889"/>
                  </a:lnTo>
                  <a:lnTo>
                    <a:pt x="2251557" y="1886889"/>
                  </a:lnTo>
                  <a:lnTo>
                    <a:pt x="2251557" y="1899589"/>
                  </a:lnTo>
                  <a:lnTo>
                    <a:pt x="2252929" y="1899589"/>
                  </a:lnTo>
                  <a:lnTo>
                    <a:pt x="2252929" y="1886889"/>
                  </a:lnTo>
                  <a:lnTo>
                    <a:pt x="2253615" y="1886889"/>
                  </a:lnTo>
                  <a:lnTo>
                    <a:pt x="2253615" y="1874189"/>
                  </a:lnTo>
                  <a:close/>
                </a:path>
                <a:path w="3075940" h="2738120">
                  <a:moveTo>
                    <a:pt x="2253615" y="1772589"/>
                  </a:moveTo>
                  <a:lnTo>
                    <a:pt x="2252929" y="1772589"/>
                  </a:lnTo>
                  <a:lnTo>
                    <a:pt x="2252243" y="1785289"/>
                  </a:lnTo>
                  <a:lnTo>
                    <a:pt x="2251570" y="1785289"/>
                  </a:lnTo>
                  <a:lnTo>
                    <a:pt x="2250884" y="1797989"/>
                  </a:lnTo>
                  <a:lnTo>
                    <a:pt x="2249513" y="1797989"/>
                  </a:lnTo>
                  <a:lnTo>
                    <a:pt x="2249513" y="1810689"/>
                  </a:lnTo>
                  <a:lnTo>
                    <a:pt x="2248827" y="1823389"/>
                  </a:lnTo>
                  <a:lnTo>
                    <a:pt x="2247455" y="1836089"/>
                  </a:lnTo>
                  <a:lnTo>
                    <a:pt x="2246769" y="1848789"/>
                  </a:lnTo>
                  <a:lnTo>
                    <a:pt x="2246249" y="1848789"/>
                  </a:lnTo>
                  <a:lnTo>
                    <a:pt x="2244712" y="1874189"/>
                  </a:lnTo>
                  <a:lnTo>
                    <a:pt x="2246706" y="1874189"/>
                  </a:lnTo>
                  <a:lnTo>
                    <a:pt x="2248204" y="1848789"/>
                  </a:lnTo>
                  <a:lnTo>
                    <a:pt x="2248827" y="1848789"/>
                  </a:lnTo>
                  <a:lnTo>
                    <a:pt x="2250884" y="1823389"/>
                  </a:lnTo>
                  <a:lnTo>
                    <a:pt x="2252929" y="1785289"/>
                  </a:lnTo>
                  <a:lnTo>
                    <a:pt x="2253615" y="1785289"/>
                  </a:lnTo>
                  <a:lnTo>
                    <a:pt x="2253615" y="1772589"/>
                  </a:lnTo>
                  <a:close/>
                </a:path>
                <a:path w="3075940" h="2738120">
                  <a:moveTo>
                    <a:pt x="2254300" y="1518589"/>
                  </a:moveTo>
                  <a:lnTo>
                    <a:pt x="2252929" y="1518589"/>
                  </a:lnTo>
                  <a:lnTo>
                    <a:pt x="2248827" y="1556689"/>
                  </a:lnTo>
                  <a:lnTo>
                    <a:pt x="2248827" y="1582089"/>
                  </a:lnTo>
                  <a:lnTo>
                    <a:pt x="2249322" y="1594789"/>
                  </a:lnTo>
                  <a:lnTo>
                    <a:pt x="2249767" y="1594789"/>
                  </a:lnTo>
                  <a:lnTo>
                    <a:pt x="2250071" y="1607489"/>
                  </a:lnTo>
                  <a:lnTo>
                    <a:pt x="2250198" y="1620189"/>
                  </a:lnTo>
                  <a:lnTo>
                    <a:pt x="2251570" y="1620189"/>
                  </a:lnTo>
                  <a:lnTo>
                    <a:pt x="2251570" y="1556689"/>
                  </a:lnTo>
                  <a:lnTo>
                    <a:pt x="2252091" y="1543989"/>
                  </a:lnTo>
                  <a:lnTo>
                    <a:pt x="2252675" y="1543989"/>
                  </a:lnTo>
                  <a:lnTo>
                    <a:pt x="2253399" y="1531289"/>
                  </a:lnTo>
                  <a:lnTo>
                    <a:pt x="2254300" y="1518589"/>
                  </a:lnTo>
                  <a:close/>
                </a:path>
                <a:path w="3075940" h="2738120">
                  <a:moveTo>
                    <a:pt x="2254986" y="1658289"/>
                  </a:moveTo>
                  <a:lnTo>
                    <a:pt x="2253615" y="1658289"/>
                  </a:lnTo>
                  <a:lnTo>
                    <a:pt x="2253615" y="1683689"/>
                  </a:lnTo>
                  <a:lnTo>
                    <a:pt x="2254986" y="1683689"/>
                  </a:lnTo>
                  <a:lnTo>
                    <a:pt x="2254986" y="1658289"/>
                  </a:lnTo>
                  <a:close/>
                </a:path>
                <a:path w="3075940" h="2738120">
                  <a:moveTo>
                    <a:pt x="2254986" y="1442389"/>
                  </a:moveTo>
                  <a:lnTo>
                    <a:pt x="2253615" y="1442389"/>
                  </a:lnTo>
                  <a:lnTo>
                    <a:pt x="2252243" y="1455089"/>
                  </a:lnTo>
                  <a:lnTo>
                    <a:pt x="2251557" y="1455089"/>
                  </a:lnTo>
                  <a:lnTo>
                    <a:pt x="2251557" y="1467789"/>
                  </a:lnTo>
                  <a:lnTo>
                    <a:pt x="2250198" y="1467789"/>
                  </a:lnTo>
                  <a:lnTo>
                    <a:pt x="2249513" y="1480489"/>
                  </a:lnTo>
                  <a:lnTo>
                    <a:pt x="2247455" y="1505889"/>
                  </a:lnTo>
                  <a:lnTo>
                    <a:pt x="2249513" y="1505889"/>
                  </a:lnTo>
                  <a:lnTo>
                    <a:pt x="2250884" y="1493189"/>
                  </a:lnTo>
                  <a:lnTo>
                    <a:pt x="2251557" y="1480489"/>
                  </a:lnTo>
                  <a:lnTo>
                    <a:pt x="2252243" y="1480489"/>
                  </a:lnTo>
                  <a:lnTo>
                    <a:pt x="2252929" y="1467789"/>
                  </a:lnTo>
                  <a:lnTo>
                    <a:pt x="2253615" y="1467789"/>
                  </a:lnTo>
                  <a:lnTo>
                    <a:pt x="2253615" y="1455089"/>
                  </a:lnTo>
                  <a:lnTo>
                    <a:pt x="2254300" y="1455089"/>
                  </a:lnTo>
                  <a:lnTo>
                    <a:pt x="2254986" y="1442389"/>
                  </a:lnTo>
                  <a:close/>
                </a:path>
                <a:path w="3075940" h="2738120">
                  <a:moveTo>
                    <a:pt x="2254986" y="1099489"/>
                  </a:moveTo>
                  <a:lnTo>
                    <a:pt x="2252929" y="1099489"/>
                  </a:lnTo>
                  <a:lnTo>
                    <a:pt x="2252243" y="1112189"/>
                  </a:lnTo>
                  <a:lnTo>
                    <a:pt x="2250884" y="1112189"/>
                  </a:lnTo>
                  <a:lnTo>
                    <a:pt x="2251570" y="1124889"/>
                  </a:lnTo>
                  <a:lnTo>
                    <a:pt x="2251570" y="1137589"/>
                  </a:lnTo>
                  <a:lnTo>
                    <a:pt x="2252929" y="1137589"/>
                  </a:lnTo>
                  <a:lnTo>
                    <a:pt x="2253615" y="1124889"/>
                  </a:lnTo>
                  <a:lnTo>
                    <a:pt x="2254300" y="1124889"/>
                  </a:lnTo>
                  <a:lnTo>
                    <a:pt x="2254986" y="1112189"/>
                  </a:lnTo>
                  <a:lnTo>
                    <a:pt x="2254986" y="1099489"/>
                  </a:lnTo>
                  <a:close/>
                </a:path>
                <a:path w="3075940" h="2738120">
                  <a:moveTo>
                    <a:pt x="2255672" y="1988489"/>
                  </a:moveTo>
                  <a:lnTo>
                    <a:pt x="2252929" y="1988489"/>
                  </a:lnTo>
                  <a:lnTo>
                    <a:pt x="2251570" y="2001189"/>
                  </a:lnTo>
                  <a:lnTo>
                    <a:pt x="2250198" y="2001189"/>
                  </a:lnTo>
                  <a:lnTo>
                    <a:pt x="2250198" y="2013889"/>
                  </a:lnTo>
                  <a:lnTo>
                    <a:pt x="2248141" y="2013889"/>
                  </a:lnTo>
                  <a:lnTo>
                    <a:pt x="2248141" y="2026589"/>
                  </a:lnTo>
                  <a:lnTo>
                    <a:pt x="2247455" y="2026589"/>
                  </a:lnTo>
                  <a:lnTo>
                    <a:pt x="2246769" y="2039289"/>
                  </a:lnTo>
                  <a:lnTo>
                    <a:pt x="2246084" y="2039289"/>
                  </a:lnTo>
                  <a:lnTo>
                    <a:pt x="2245398" y="2051989"/>
                  </a:lnTo>
                  <a:lnTo>
                    <a:pt x="2247455" y="2051989"/>
                  </a:lnTo>
                  <a:lnTo>
                    <a:pt x="2248827" y="2039289"/>
                  </a:lnTo>
                  <a:lnTo>
                    <a:pt x="2249513" y="2039289"/>
                  </a:lnTo>
                  <a:lnTo>
                    <a:pt x="2250198" y="2026589"/>
                  </a:lnTo>
                  <a:lnTo>
                    <a:pt x="2251570" y="2026589"/>
                  </a:lnTo>
                  <a:lnTo>
                    <a:pt x="2251570" y="2013889"/>
                  </a:lnTo>
                  <a:lnTo>
                    <a:pt x="2252243" y="2013889"/>
                  </a:lnTo>
                  <a:lnTo>
                    <a:pt x="2253615" y="2001189"/>
                  </a:lnTo>
                  <a:lnTo>
                    <a:pt x="2255672" y="1988489"/>
                  </a:lnTo>
                  <a:close/>
                </a:path>
                <a:path w="3075940" h="2738120">
                  <a:moveTo>
                    <a:pt x="2255672" y="223189"/>
                  </a:moveTo>
                  <a:lnTo>
                    <a:pt x="2253615" y="223189"/>
                  </a:lnTo>
                  <a:lnTo>
                    <a:pt x="2252929" y="235889"/>
                  </a:lnTo>
                  <a:lnTo>
                    <a:pt x="2252243" y="235889"/>
                  </a:lnTo>
                  <a:lnTo>
                    <a:pt x="2252243" y="248589"/>
                  </a:lnTo>
                  <a:lnTo>
                    <a:pt x="2252929" y="248589"/>
                  </a:lnTo>
                  <a:lnTo>
                    <a:pt x="2252929" y="261289"/>
                  </a:lnTo>
                  <a:lnTo>
                    <a:pt x="2254300" y="261289"/>
                  </a:lnTo>
                  <a:lnTo>
                    <a:pt x="2254300" y="248589"/>
                  </a:lnTo>
                  <a:lnTo>
                    <a:pt x="2254986" y="248589"/>
                  </a:lnTo>
                  <a:lnTo>
                    <a:pt x="2254986" y="235889"/>
                  </a:lnTo>
                  <a:lnTo>
                    <a:pt x="2255672" y="235889"/>
                  </a:lnTo>
                  <a:lnTo>
                    <a:pt x="2255672" y="223189"/>
                  </a:lnTo>
                  <a:close/>
                </a:path>
                <a:path w="3075940" h="2738120">
                  <a:moveTo>
                    <a:pt x="2256358" y="1429689"/>
                  </a:moveTo>
                  <a:lnTo>
                    <a:pt x="2254986" y="1429689"/>
                  </a:lnTo>
                  <a:lnTo>
                    <a:pt x="2254986" y="1442389"/>
                  </a:lnTo>
                  <a:lnTo>
                    <a:pt x="2256358" y="1442389"/>
                  </a:lnTo>
                  <a:lnTo>
                    <a:pt x="2256358" y="1429689"/>
                  </a:lnTo>
                  <a:close/>
                </a:path>
                <a:path w="3075940" h="2738120">
                  <a:moveTo>
                    <a:pt x="2256358" y="1213789"/>
                  </a:moveTo>
                  <a:lnTo>
                    <a:pt x="2255672" y="1201089"/>
                  </a:lnTo>
                  <a:lnTo>
                    <a:pt x="2254300" y="1201089"/>
                  </a:lnTo>
                  <a:lnTo>
                    <a:pt x="2254300" y="1226489"/>
                  </a:lnTo>
                  <a:lnTo>
                    <a:pt x="2256358" y="1226489"/>
                  </a:lnTo>
                  <a:lnTo>
                    <a:pt x="2256358" y="1213789"/>
                  </a:lnTo>
                  <a:close/>
                </a:path>
                <a:path w="3075940" h="2738120">
                  <a:moveTo>
                    <a:pt x="2256358" y="896289"/>
                  </a:moveTo>
                  <a:lnTo>
                    <a:pt x="2253615" y="896289"/>
                  </a:lnTo>
                  <a:lnTo>
                    <a:pt x="2253615" y="908989"/>
                  </a:lnTo>
                  <a:lnTo>
                    <a:pt x="2251570" y="908989"/>
                  </a:lnTo>
                  <a:lnTo>
                    <a:pt x="2251570" y="921689"/>
                  </a:lnTo>
                  <a:lnTo>
                    <a:pt x="2249513" y="921689"/>
                  </a:lnTo>
                  <a:lnTo>
                    <a:pt x="2249513" y="934389"/>
                  </a:lnTo>
                  <a:lnTo>
                    <a:pt x="2251570" y="934389"/>
                  </a:lnTo>
                  <a:lnTo>
                    <a:pt x="2252243" y="921689"/>
                  </a:lnTo>
                  <a:lnTo>
                    <a:pt x="2253615" y="921689"/>
                  </a:lnTo>
                  <a:lnTo>
                    <a:pt x="2254300" y="908989"/>
                  </a:lnTo>
                  <a:lnTo>
                    <a:pt x="2255672" y="908989"/>
                  </a:lnTo>
                  <a:lnTo>
                    <a:pt x="2256358" y="896289"/>
                  </a:lnTo>
                  <a:close/>
                </a:path>
                <a:path w="3075940" h="2738120">
                  <a:moveTo>
                    <a:pt x="2257729" y="2026589"/>
                  </a:moveTo>
                  <a:lnTo>
                    <a:pt x="2257044" y="2013889"/>
                  </a:lnTo>
                  <a:lnTo>
                    <a:pt x="2254986" y="2013889"/>
                  </a:lnTo>
                  <a:lnTo>
                    <a:pt x="2254986" y="2026589"/>
                  </a:lnTo>
                  <a:lnTo>
                    <a:pt x="2255672" y="2026589"/>
                  </a:lnTo>
                  <a:lnTo>
                    <a:pt x="2255672" y="2039289"/>
                  </a:lnTo>
                  <a:lnTo>
                    <a:pt x="2257044" y="2039289"/>
                  </a:lnTo>
                  <a:lnTo>
                    <a:pt x="2257044" y="2026589"/>
                  </a:lnTo>
                  <a:lnTo>
                    <a:pt x="2257729" y="2026589"/>
                  </a:lnTo>
                  <a:close/>
                </a:path>
                <a:path w="3075940" h="2738120">
                  <a:moveTo>
                    <a:pt x="2257729" y="1251889"/>
                  </a:moveTo>
                  <a:lnTo>
                    <a:pt x="2257044" y="1251889"/>
                  </a:lnTo>
                  <a:lnTo>
                    <a:pt x="2257044" y="1239189"/>
                  </a:lnTo>
                  <a:lnTo>
                    <a:pt x="2254300" y="1239189"/>
                  </a:lnTo>
                  <a:lnTo>
                    <a:pt x="2253615" y="1251889"/>
                  </a:lnTo>
                  <a:lnTo>
                    <a:pt x="2252929" y="1251889"/>
                  </a:lnTo>
                  <a:lnTo>
                    <a:pt x="2252929" y="1264589"/>
                  </a:lnTo>
                  <a:lnTo>
                    <a:pt x="2253615" y="1264589"/>
                  </a:lnTo>
                  <a:lnTo>
                    <a:pt x="2254986" y="1251889"/>
                  </a:lnTo>
                  <a:lnTo>
                    <a:pt x="2256358" y="1251889"/>
                  </a:lnTo>
                  <a:lnTo>
                    <a:pt x="2254986" y="1264589"/>
                  </a:lnTo>
                  <a:lnTo>
                    <a:pt x="2253615" y="1264589"/>
                  </a:lnTo>
                  <a:lnTo>
                    <a:pt x="2253615" y="1277289"/>
                  </a:lnTo>
                  <a:lnTo>
                    <a:pt x="2252929" y="1277289"/>
                  </a:lnTo>
                  <a:lnTo>
                    <a:pt x="2252929" y="1289989"/>
                  </a:lnTo>
                  <a:lnTo>
                    <a:pt x="2251570" y="1289989"/>
                  </a:lnTo>
                  <a:lnTo>
                    <a:pt x="2250884" y="1302689"/>
                  </a:lnTo>
                  <a:lnTo>
                    <a:pt x="2250198" y="1302689"/>
                  </a:lnTo>
                  <a:lnTo>
                    <a:pt x="2249513" y="1315389"/>
                  </a:lnTo>
                  <a:lnTo>
                    <a:pt x="2248827" y="1315389"/>
                  </a:lnTo>
                  <a:lnTo>
                    <a:pt x="2248141" y="1328089"/>
                  </a:lnTo>
                  <a:lnTo>
                    <a:pt x="2251570" y="1328089"/>
                  </a:lnTo>
                  <a:lnTo>
                    <a:pt x="2252243" y="1315389"/>
                  </a:lnTo>
                  <a:lnTo>
                    <a:pt x="2252929" y="1315389"/>
                  </a:lnTo>
                  <a:lnTo>
                    <a:pt x="2254300" y="1302689"/>
                  </a:lnTo>
                  <a:lnTo>
                    <a:pt x="2254986" y="1289989"/>
                  </a:lnTo>
                  <a:lnTo>
                    <a:pt x="2255672" y="1289989"/>
                  </a:lnTo>
                  <a:lnTo>
                    <a:pt x="2256358" y="1277289"/>
                  </a:lnTo>
                  <a:lnTo>
                    <a:pt x="2255672" y="1264589"/>
                  </a:lnTo>
                  <a:lnTo>
                    <a:pt x="2256358" y="1264589"/>
                  </a:lnTo>
                  <a:lnTo>
                    <a:pt x="2257729" y="1251889"/>
                  </a:lnTo>
                  <a:close/>
                </a:path>
                <a:path w="3075940" h="2738120">
                  <a:moveTo>
                    <a:pt x="2257729" y="1010589"/>
                  </a:moveTo>
                  <a:lnTo>
                    <a:pt x="2256358" y="1010589"/>
                  </a:lnTo>
                  <a:lnTo>
                    <a:pt x="2256358" y="1023289"/>
                  </a:lnTo>
                  <a:lnTo>
                    <a:pt x="2254986" y="1035989"/>
                  </a:lnTo>
                  <a:lnTo>
                    <a:pt x="2253615" y="1035989"/>
                  </a:lnTo>
                  <a:lnTo>
                    <a:pt x="2253615" y="1048689"/>
                  </a:lnTo>
                  <a:lnTo>
                    <a:pt x="2252929" y="1048689"/>
                  </a:lnTo>
                  <a:lnTo>
                    <a:pt x="2250884" y="1086789"/>
                  </a:lnTo>
                  <a:lnTo>
                    <a:pt x="2252929" y="1086789"/>
                  </a:lnTo>
                  <a:lnTo>
                    <a:pt x="2253615" y="1074089"/>
                  </a:lnTo>
                  <a:lnTo>
                    <a:pt x="2254300" y="1074089"/>
                  </a:lnTo>
                  <a:lnTo>
                    <a:pt x="2254986" y="1061389"/>
                  </a:lnTo>
                  <a:lnTo>
                    <a:pt x="2256358" y="1061389"/>
                  </a:lnTo>
                  <a:lnTo>
                    <a:pt x="2256358" y="1048689"/>
                  </a:lnTo>
                  <a:lnTo>
                    <a:pt x="2257044" y="1048689"/>
                  </a:lnTo>
                  <a:lnTo>
                    <a:pt x="2257729" y="1035989"/>
                  </a:lnTo>
                  <a:lnTo>
                    <a:pt x="2257729" y="1010589"/>
                  </a:lnTo>
                  <a:close/>
                </a:path>
                <a:path w="3075940" h="2738120">
                  <a:moveTo>
                    <a:pt x="2258415" y="1797989"/>
                  </a:moveTo>
                  <a:lnTo>
                    <a:pt x="2254986" y="1797989"/>
                  </a:lnTo>
                  <a:lnTo>
                    <a:pt x="2254986" y="1810689"/>
                  </a:lnTo>
                  <a:lnTo>
                    <a:pt x="2253615" y="1810689"/>
                  </a:lnTo>
                  <a:lnTo>
                    <a:pt x="2253615" y="1823389"/>
                  </a:lnTo>
                  <a:lnTo>
                    <a:pt x="2255672" y="1823389"/>
                  </a:lnTo>
                  <a:lnTo>
                    <a:pt x="2255672" y="1810689"/>
                  </a:lnTo>
                  <a:lnTo>
                    <a:pt x="2257729" y="1810689"/>
                  </a:lnTo>
                  <a:lnTo>
                    <a:pt x="2258415" y="1797989"/>
                  </a:lnTo>
                  <a:close/>
                </a:path>
                <a:path w="3075940" h="2738120">
                  <a:moveTo>
                    <a:pt x="2258415" y="883589"/>
                  </a:moveTo>
                  <a:lnTo>
                    <a:pt x="2257044" y="883589"/>
                  </a:lnTo>
                  <a:lnTo>
                    <a:pt x="2256358" y="896289"/>
                  </a:lnTo>
                  <a:lnTo>
                    <a:pt x="2258415" y="896289"/>
                  </a:lnTo>
                  <a:lnTo>
                    <a:pt x="2258415" y="883589"/>
                  </a:lnTo>
                  <a:close/>
                </a:path>
                <a:path w="3075940" h="2738120">
                  <a:moveTo>
                    <a:pt x="2259101" y="2064689"/>
                  </a:moveTo>
                  <a:lnTo>
                    <a:pt x="2257729" y="2064689"/>
                  </a:lnTo>
                  <a:lnTo>
                    <a:pt x="2256358" y="2077389"/>
                  </a:lnTo>
                  <a:lnTo>
                    <a:pt x="2254986" y="2077389"/>
                  </a:lnTo>
                  <a:lnTo>
                    <a:pt x="2254986" y="2090089"/>
                  </a:lnTo>
                  <a:lnTo>
                    <a:pt x="2253615" y="2090089"/>
                  </a:lnTo>
                  <a:lnTo>
                    <a:pt x="2253615" y="2102789"/>
                  </a:lnTo>
                  <a:lnTo>
                    <a:pt x="2252243" y="2102789"/>
                  </a:lnTo>
                  <a:lnTo>
                    <a:pt x="2252243" y="2115489"/>
                  </a:lnTo>
                  <a:lnTo>
                    <a:pt x="2253615" y="2115489"/>
                  </a:lnTo>
                  <a:lnTo>
                    <a:pt x="2254300" y="2102789"/>
                  </a:lnTo>
                  <a:lnTo>
                    <a:pt x="2255672" y="2102789"/>
                  </a:lnTo>
                  <a:lnTo>
                    <a:pt x="2256358" y="2090089"/>
                  </a:lnTo>
                  <a:lnTo>
                    <a:pt x="2257729" y="2090089"/>
                  </a:lnTo>
                  <a:lnTo>
                    <a:pt x="2257729" y="2077389"/>
                  </a:lnTo>
                  <a:lnTo>
                    <a:pt x="2258415" y="2077389"/>
                  </a:lnTo>
                  <a:lnTo>
                    <a:pt x="2259101" y="2064689"/>
                  </a:lnTo>
                  <a:close/>
                </a:path>
                <a:path w="3075940" h="2738120">
                  <a:moveTo>
                    <a:pt x="2259101" y="1137589"/>
                  </a:moveTo>
                  <a:lnTo>
                    <a:pt x="2257729" y="1137589"/>
                  </a:lnTo>
                  <a:lnTo>
                    <a:pt x="2256358" y="1150289"/>
                  </a:lnTo>
                  <a:lnTo>
                    <a:pt x="2255672" y="1150289"/>
                  </a:lnTo>
                  <a:lnTo>
                    <a:pt x="2255672" y="1188389"/>
                  </a:lnTo>
                  <a:lnTo>
                    <a:pt x="2257044" y="1188389"/>
                  </a:lnTo>
                  <a:lnTo>
                    <a:pt x="2257044" y="1175689"/>
                  </a:lnTo>
                  <a:lnTo>
                    <a:pt x="2257729" y="1175689"/>
                  </a:lnTo>
                  <a:lnTo>
                    <a:pt x="2257729" y="1150289"/>
                  </a:lnTo>
                  <a:lnTo>
                    <a:pt x="2258415" y="1150289"/>
                  </a:lnTo>
                  <a:lnTo>
                    <a:pt x="2259101" y="1137589"/>
                  </a:lnTo>
                  <a:close/>
                </a:path>
                <a:path w="3075940" h="2738120">
                  <a:moveTo>
                    <a:pt x="2259787" y="489889"/>
                  </a:moveTo>
                  <a:lnTo>
                    <a:pt x="2257729" y="489889"/>
                  </a:lnTo>
                  <a:lnTo>
                    <a:pt x="2257729" y="502589"/>
                  </a:lnTo>
                  <a:lnTo>
                    <a:pt x="2255672" y="502589"/>
                  </a:lnTo>
                  <a:lnTo>
                    <a:pt x="2254986" y="515289"/>
                  </a:lnTo>
                  <a:lnTo>
                    <a:pt x="2255672" y="515289"/>
                  </a:lnTo>
                  <a:lnTo>
                    <a:pt x="2255672" y="527989"/>
                  </a:lnTo>
                  <a:lnTo>
                    <a:pt x="2254986" y="527989"/>
                  </a:lnTo>
                  <a:lnTo>
                    <a:pt x="2254986" y="540689"/>
                  </a:lnTo>
                  <a:lnTo>
                    <a:pt x="2254300" y="540689"/>
                  </a:lnTo>
                  <a:lnTo>
                    <a:pt x="2254300" y="553389"/>
                  </a:lnTo>
                  <a:lnTo>
                    <a:pt x="2253615" y="566089"/>
                  </a:lnTo>
                  <a:lnTo>
                    <a:pt x="2255113" y="566089"/>
                  </a:lnTo>
                  <a:lnTo>
                    <a:pt x="2255418" y="553389"/>
                  </a:lnTo>
                  <a:lnTo>
                    <a:pt x="2255863" y="553389"/>
                  </a:lnTo>
                  <a:lnTo>
                    <a:pt x="2256358" y="540689"/>
                  </a:lnTo>
                  <a:lnTo>
                    <a:pt x="2257044" y="540689"/>
                  </a:lnTo>
                  <a:lnTo>
                    <a:pt x="2257729" y="527989"/>
                  </a:lnTo>
                  <a:lnTo>
                    <a:pt x="2257729" y="515289"/>
                  </a:lnTo>
                  <a:lnTo>
                    <a:pt x="2258415" y="515289"/>
                  </a:lnTo>
                  <a:lnTo>
                    <a:pt x="2258415" y="502589"/>
                  </a:lnTo>
                  <a:lnTo>
                    <a:pt x="2259787" y="502589"/>
                  </a:lnTo>
                  <a:lnTo>
                    <a:pt x="2259787" y="489889"/>
                  </a:lnTo>
                  <a:close/>
                </a:path>
                <a:path w="3075940" h="2738120">
                  <a:moveTo>
                    <a:pt x="2260473" y="426389"/>
                  </a:moveTo>
                  <a:lnTo>
                    <a:pt x="2258415" y="426389"/>
                  </a:lnTo>
                  <a:lnTo>
                    <a:pt x="2257729" y="439089"/>
                  </a:lnTo>
                  <a:lnTo>
                    <a:pt x="2257044" y="439089"/>
                  </a:lnTo>
                  <a:lnTo>
                    <a:pt x="2257044" y="451789"/>
                  </a:lnTo>
                  <a:lnTo>
                    <a:pt x="2259787" y="451789"/>
                  </a:lnTo>
                  <a:lnTo>
                    <a:pt x="2259787" y="439089"/>
                  </a:lnTo>
                  <a:lnTo>
                    <a:pt x="2260473" y="439089"/>
                  </a:lnTo>
                  <a:lnTo>
                    <a:pt x="2260473" y="426389"/>
                  </a:lnTo>
                  <a:close/>
                </a:path>
                <a:path w="3075940" h="2738120">
                  <a:moveTo>
                    <a:pt x="2260473" y="350189"/>
                  </a:moveTo>
                  <a:lnTo>
                    <a:pt x="2257729" y="350189"/>
                  </a:lnTo>
                  <a:lnTo>
                    <a:pt x="2256358" y="362889"/>
                  </a:lnTo>
                  <a:lnTo>
                    <a:pt x="2254300" y="362889"/>
                  </a:lnTo>
                  <a:lnTo>
                    <a:pt x="2254300" y="375589"/>
                  </a:lnTo>
                  <a:lnTo>
                    <a:pt x="2251570" y="375589"/>
                  </a:lnTo>
                  <a:lnTo>
                    <a:pt x="2252243" y="362889"/>
                  </a:lnTo>
                  <a:lnTo>
                    <a:pt x="2250884" y="362889"/>
                  </a:lnTo>
                  <a:lnTo>
                    <a:pt x="2250884" y="375589"/>
                  </a:lnTo>
                  <a:lnTo>
                    <a:pt x="2250198" y="388289"/>
                  </a:lnTo>
                  <a:lnTo>
                    <a:pt x="2249513" y="388289"/>
                  </a:lnTo>
                  <a:lnTo>
                    <a:pt x="2250198" y="375589"/>
                  </a:lnTo>
                  <a:lnTo>
                    <a:pt x="2250884" y="375589"/>
                  </a:lnTo>
                  <a:lnTo>
                    <a:pt x="2250884" y="362889"/>
                  </a:lnTo>
                  <a:lnTo>
                    <a:pt x="2249513" y="362889"/>
                  </a:lnTo>
                  <a:lnTo>
                    <a:pt x="2248827" y="375589"/>
                  </a:lnTo>
                  <a:lnTo>
                    <a:pt x="2246084" y="375589"/>
                  </a:lnTo>
                  <a:lnTo>
                    <a:pt x="2245398" y="388289"/>
                  </a:lnTo>
                  <a:lnTo>
                    <a:pt x="2243340" y="388289"/>
                  </a:lnTo>
                  <a:lnTo>
                    <a:pt x="2241969" y="400989"/>
                  </a:lnTo>
                  <a:lnTo>
                    <a:pt x="2246084" y="400989"/>
                  </a:lnTo>
                  <a:lnTo>
                    <a:pt x="2246769" y="388289"/>
                  </a:lnTo>
                  <a:lnTo>
                    <a:pt x="2248141" y="388289"/>
                  </a:lnTo>
                  <a:lnTo>
                    <a:pt x="2246769" y="400989"/>
                  </a:lnTo>
                  <a:lnTo>
                    <a:pt x="2246084" y="400989"/>
                  </a:lnTo>
                  <a:lnTo>
                    <a:pt x="2241969" y="413689"/>
                  </a:lnTo>
                  <a:lnTo>
                    <a:pt x="2241969" y="426389"/>
                  </a:lnTo>
                  <a:lnTo>
                    <a:pt x="2244026" y="426389"/>
                  </a:lnTo>
                  <a:lnTo>
                    <a:pt x="2244026" y="413689"/>
                  </a:lnTo>
                  <a:lnTo>
                    <a:pt x="2246084" y="413689"/>
                  </a:lnTo>
                  <a:lnTo>
                    <a:pt x="2248827" y="400989"/>
                  </a:lnTo>
                  <a:lnTo>
                    <a:pt x="2249513" y="400989"/>
                  </a:lnTo>
                  <a:lnTo>
                    <a:pt x="2251557" y="388289"/>
                  </a:lnTo>
                  <a:lnTo>
                    <a:pt x="2253615" y="388289"/>
                  </a:lnTo>
                  <a:lnTo>
                    <a:pt x="2254986" y="375589"/>
                  </a:lnTo>
                  <a:lnTo>
                    <a:pt x="2257044" y="375589"/>
                  </a:lnTo>
                  <a:lnTo>
                    <a:pt x="2257044" y="362889"/>
                  </a:lnTo>
                  <a:lnTo>
                    <a:pt x="2259787" y="362889"/>
                  </a:lnTo>
                  <a:lnTo>
                    <a:pt x="2260473" y="350189"/>
                  </a:lnTo>
                  <a:close/>
                </a:path>
                <a:path w="3075940" h="2738120">
                  <a:moveTo>
                    <a:pt x="2260473" y="299389"/>
                  </a:moveTo>
                  <a:lnTo>
                    <a:pt x="2259101" y="299389"/>
                  </a:lnTo>
                  <a:lnTo>
                    <a:pt x="2259101" y="312089"/>
                  </a:lnTo>
                  <a:lnTo>
                    <a:pt x="2257044" y="312089"/>
                  </a:lnTo>
                  <a:lnTo>
                    <a:pt x="2257044" y="324789"/>
                  </a:lnTo>
                  <a:lnTo>
                    <a:pt x="2255672" y="324789"/>
                  </a:lnTo>
                  <a:lnTo>
                    <a:pt x="2254986" y="337489"/>
                  </a:lnTo>
                  <a:lnTo>
                    <a:pt x="2257044" y="337489"/>
                  </a:lnTo>
                  <a:lnTo>
                    <a:pt x="2257729" y="324789"/>
                  </a:lnTo>
                  <a:lnTo>
                    <a:pt x="2259787" y="324789"/>
                  </a:lnTo>
                  <a:lnTo>
                    <a:pt x="2259787" y="312089"/>
                  </a:lnTo>
                  <a:lnTo>
                    <a:pt x="2260473" y="312089"/>
                  </a:lnTo>
                  <a:lnTo>
                    <a:pt x="2260473" y="299389"/>
                  </a:lnTo>
                  <a:close/>
                </a:path>
                <a:path w="3075940" h="2738120">
                  <a:moveTo>
                    <a:pt x="2260473" y="235889"/>
                  </a:moveTo>
                  <a:lnTo>
                    <a:pt x="2257044" y="235889"/>
                  </a:lnTo>
                  <a:lnTo>
                    <a:pt x="2256358" y="248589"/>
                  </a:lnTo>
                  <a:lnTo>
                    <a:pt x="2254986" y="248589"/>
                  </a:lnTo>
                  <a:lnTo>
                    <a:pt x="2254986" y="261289"/>
                  </a:lnTo>
                  <a:lnTo>
                    <a:pt x="2256358" y="261289"/>
                  </a:lnTo>
                  <a:lnTo>
                    <a:pt x="2257729" y="248589"/>
                  </a:lnTo>
                  <a:lnTo>
                    <a:pt x="2260473" y="248589"/>
                  </a:lnTo>
                  <a:lnTo>
                    <a:pt x="2260473" y="235889"/>
                  </a:lnTo>
                  <a:close/>
                </a:path>
                <a:path w="3075940" h="2738120">
                  <a:moveTo>
                    <a:pt x="2261158" y="1594789"/>
                  </a:moveTo>
                  <a:lnTo>
                    <a:pt x="2259101" y="1594789"/>
                  </a:lnTo>
                  <a:lnTo>
                    <a:pt x="2259101" y="1607489"/>
                  </a:lnTo>
                  <a:lnTo>
                    <a:pt x="2261158" y="1607489"/>
                  </a:lnTo>
                  <a:lnTo>
                    <a:pt x="2261158" y="1594789"/>
                  </a:lnTo>
                  <a:close/>
                </a:path>
                <a:path w="3075940" h="2738120">
                  <a:moveTo>
                    <a:pt x="2261844" y="794689"/>
                  </a:moveTo>
                  <a:lnTo>
                    <a:pt x="2261158" y="781989"/>
                  </a:lnTo>
                  <a:lnTo>
                    <a:pt x="2261158" y="769289"/>
                  </a:lnTo>
                  <a:lnTo>
                    <a:pt x="2259787" y="769289"/>
                  </a:lnTo>
                  <a:lnTo>
                    <a:pt x="2259101" y="781989"/>
                  </a:lnTo>
                  <a:lnTo>
                    <a:pt x="2258415" y="781989"/>
                  </a:lnTo>
                  <a:lnTo>
                    <a:pt x="2259101" y="794689"/>
                  </a:lnTo>
                  <a:lnTo>
                    <a:pt x="2259101" y="807389"/>
                  </a:lnTo>
                  <a:lnTo>
                    <a:pt x="2258415" y="807389"/>
                  </a:lnTo>
                  <a:lnTo>
                    <a:pt x="2258415" y="820089"/>
                  </a:lnTo>
                  <a:lnTo>
                    <a:pt x="2257729" y="832789"/>
                  </a:lnTo>
                  <a:lnTo>
                    <a:pt x="2257729" y="845489"/>
                  </a:lnTo>
                  <a:lnTo>
                    <a:pt x="2257818" y="858189"/>
                  </a:lnTo>
                  <a:lnTo>
                    <a:pt x="2258022" y="870889"/>
                  </a:lnTo>
                  <a:lnTo>
                    <a:pt x="2259787" y="870889"/>
                  </a:lnTo>
                  <a:lnTo>
                    <a:pt x="2259787" y="845489"/>
                  </a:lnTo>
                  <a:lnTo>
                    <a:pt x="2260473" y="845489"/>
                  </a:lnTo>
                  <a:lnTo>
                    <a:pt x="2260473" y="832789"/>
                  </a:lnTo>
                  <a:lnTo>
                    <a:pt x="2261158" y="832789"/>
                  </a:lnTo>
                  <a:lnTo>
                    <a:pt x="2261158" y="820089"/>
                  </a:lnTo>
                  <a:lnTo>
                    <a:pt x="2261844" y="807389"/>
                  </a:lnTo>
                  <a:lnTo>
                    <a:pt x="2261844" y="794689"/>
                  </a:lnTo>
                  <a:close/>
                </a:path>
                <a:path w="3075940" h="2738120">
                  <a:moveTo>
                    <a:pt x="2261908" y="566089"/>
                  </a:moveTo>
                  <a:lnTo>
                    <a:pt x="2260422" y="566089"/>
                  </a:lnTo>
                  <a:lnTo>
                    <a:pt x="2259190" y="578789"/>
                  </a:lnTo>
                  <a:lnTo>
                    <a:pt x="2258085" y="578789"/>
                  </a:lnTo>
                  <a:lnTo>
                    <a:pt x="2257044" y="591489"/>
                  </a:lnTo>
                  <a:lnTo>
                    <a:pt x="2256358" y="591489"/>
                  </a:lnTo>
                  <a:lnTo>
                    <a:pt x="2255672" y="604189"/>
                  </a:lnTo>
                  <a:lnTo>
                    <a:pt x="2254986" y="604189"/>
                  </a:lnTo>
                  <a:lnTo>
                    <a:pt x="2254986" y="616889"/>
                  </a:lnTo>
                  <a:lnTo>
                    <a:pt x="2254300" y="616889"/>
                  </a:lnTo>
                  <a:lnTo>
                    <a:pt x="2254300" y="629589"/>
                  </a:lnTo>
                  <a:lnTo>
                    <a:pt x="2253615" y="642289"/>
                  </a:lnTo>
                  <a:lnTo>
                    <a:pt x="2254986" y="642289"/>
                  </a:lnTo>
                  <a:lnTo>
                    <a:pt x="2256358" y="629589"/>
                  </a:lnTo>
                  <a:lnTo>
                    <a:pt x="2257044" y="629589"/>
                  </a:lnTo>
                  <a:lnTo>
                    <a:pt x="2257729" y="616889"/>
                  </a:lnTo>
                  <a:lnTo>
                    <a:pt x="2257729" y="604189"/>
                  </a:lnTo>
                  <a:lnTo>
                    <a:pt x="2258415" y="604189"/>
                  </a:lnTo>
                  <a:lnTo>
                    <a:pt x="2259101" y="591489"/>
                  </a:lnTo>
                  <a:lnTo>
                    <a:pt x="2259787" y="591489"/>
                  </a:lnTo>
                  <a:lnTo>
                    <a:pt x="2260320" y="578789"/>
                  </a:lnTo>
                  <a:lnTo>
                    <a:pt x="2260993" y="578789"/>
                  </a:lnTo>
                  <a:lnTo>
                    <a:pt x="2261908" y="566089"/>
                  </a:lnTo>
                  <a:close/>
                </a:path>
                <a:path w="3075940" h="2738120">
                  <a:moveTo>
                    <a:pt x="2263216" y="667689"/>
                  </a:moveTo>
                  <a:lnTo>
                    <a:pt x="2261158" y="667689"/>
                  </a:lnTo>
                  <a:lnTo>
                    <a:pt x="2259787" y="693089"/>
                  </a:lnTo>
                  <a:lnTo>
                    <a:pt x="2259787" y="705789"/>
                  </a:lnTo>
                  <a:lnTo>
                    <a:pt x="2259101" y="705789"/>
                  </a:lnTo>
                  <a:lnTo>
                    <a:pt x="2258415" y="718489"/>
                  </a:lnTo>
                  <a:lnTo>
                    <a:pt x="2258022" y="731189"/>
                  </a:lnTo>
                  <a:lnTo>
                    <a:pt x="2257818" y="743889"/>
                  </a:lnTo>
                  <a:lnTo>
                    <a:pt x="2257729" y="756589"/>
                  </a:lnTo>
                  <a:lnTo>
                    <a:pt x="2259101" y="756589"/>
                  </a:lnTo>
                  <a:lnTo>
                    <a:pt x="2259507" y="743889"/>
                  </a:lnTo>
                  <a:lnTo>
                    <a:pt x="2260066" y="731189"/>
                  </a:lnTo>
                  <a:lnTo>
                    <a:pt x="2260473" y="731189"/>
                  </a:lnTo>
                  <a:lnTo>
                    <a:pt x="2260473" y="718489"/>
                  </a:lnTo>
                  <a:lnTo>
                    <a:pt x="2261158" y="718489"/>
                  </a:lnTo>
                  <a:lnTo>
                    <a:pt x="2261158" y="705789"/>
                  </a:lnTo>
                  <a:lnTo>
                    <a:pt x="2261844" y="705789"/>
                  </a:lnTo>
                  <a:lnTo>
                    <a:pt x="2261844" y="680389"/>
                  </a:lnTo>
                  <a:lnTo>
                    <a:pt x="2263216" y="667689"/>
                  </a:lnTo>
                  <a:close/>
                </a:path>
                <a:path w="3075940" h="2738120">
                  <a:moveTo>
                    <a:pt x="2263216" y="375589"/>
                  </a:moveTo>
                  <a:lnTo>
                    <a:pt x="2261158" y="375589"/>
                  </a:lnTo>
                  <a:lnTo>
                    <a:pt x="2259787" y="388289"/>
                  </a:lnTo>
                  <a:lnTo>
                    <a:pt x="2256358" y="388289"/>
                  </a:lnTo>
                  <a:lnTo>
                    <a:pt x="2255672" y="400989"/>
                  </a:lnTo>
                  <a:lnTo>
                    <a:pt x="2253615" y="400989"/>
                  </a:lnTo>
                  <a:lnTo>
                    <a:pt x="2252929" y="413689"/>
                  </a:lnTo>
                  <a:lnTo>
                    <a:pt x="2255672" y="413689"/>
                  </a:lnTo>
                  <a:lnTo>
                    <a:pt x="2256358" y="400989"/>
                  </a:lnTo>
                  <a:lnTo>
                    <a:pt x="2260473" y="388289"/>
                  </a:lnTo>
                  <a:lnTo>
                    <a:pt x="2262530" y="388289"/>
                  </a:lnTo>
                  <a:lnTo>
                    <a:pt x="2263216" y="375589"/>
                  </a:lnTo>
                  <a:close/>
                </a:path>
                <a:path w="3075940" h="2738120">
                  <a:moveTo>
                    <a:pt x="2263216" y="248589"/>
                  </a:moveTo>
                  <a:lnTo>
                    <a:pt x="2261158" y="248589"/>
                  </a:lnTo>
                  <a:lnTo>
                    <a:pt x="2259787" y="261289"/>
                  </a:lnTo>
                  <a:lnTo>
                    <a:pt x="2259101" y="273989"/>
                  </a:lnTo>
                  <a:lnTo>
                    <a:pt x="2257044" y="273989"/>
                  </a:lnTo>
                  <a:lnTo>
                    <a:pt x="2257044" y="286689"/>
                  </a:lnTo>
                  <a:lnTo>
                    <a:pt x="2254986" y="299389"/>
                  </a:lnTo>
                  <a:lnTo>
                    <a:pt x="2256358" y="299389"/>
                  </a:lnTo>
                  <a:lnTo>
                    <a:pt x="2254986" y="312089"/>
                  </a:lnTo>
                  <a:lnTo>
                    <a:pt x="2253615" y="312089"/>
                  </a:lnTo>
                  <a:lnTo>
                    <a:pt x="2252243" y="324789"/>
                  </a:lnTo>
                  <a:lnTo>
                    <a:pt x="2250198" y="324789"/>
                  </a:lnTo>
                  <a:lnTo>
                    <a:pt x="2249513" y="337489"/>
                  </a:lnTo>
                  <a:lnTo>
                    <a:pt x="2248827" y="337489"/>
                  </a:lnTo>
                  <a:lnTo>
                    <a:pt x="2244712" y="362889"/>
                  </a:lnTo>
                  <a:lnTo>
                    <a:pt x="2246769" y="362889"/>
                  </a:lnTo>
                  <a:lnTo>
                    <a:pt x="2250884" y="337489"/>
                  </a:lnTo>
                  <a:lnTo>
                    <a:pt x="2252929" y="337489"/>
                  </a:lnTo>
                  <a:lnTo>
                    <a:pt x="2253615" y="324789"/>
                  </a:lnTo>
                  <a:lnTo>
                    <a:pt x="2255672" y="324789"/>
                  </a:lnTo>
                  <a:lnTo>
                    <a:pt x="2255672" y="312089"/>
                  </a:lnTo>
                  <a:lnTo>
                    <a:pt x="2257044" y="312089"/>
                  </a:lnTo>
                  <a:lnTo>
                    <a:pt x="2258415" y="299389"/>
                  </a:lnTo>
                  <a:lnTo>
                    <a:pt x="2257044" y="299389"/>
                  </a:lnTo>
                  <a:lnTo>
                    <a:pt x="2257729" y="286689"/>
                  </a:lnTo>
                  <a:lnTo>
                    <a:pt x="2259101" y="286689"/>
                  </a:lnTo>
                  <a:lnTo>
                    <a:pt x="2259787" y="273989"/>
                  </a:lnTo>
                  <a:lnTo>
                    <a:pt x="2261158" y="273989"/>
                  </a:lnTo>
                  <a:lnTo>
                    <a:pt x="2261844" y="261289"/>
                  </a:lnTo>
                  <a:lnTo>
                    <a:pt x="2263216" y="261289"/>
                  </a:lnTo>
                  <a:lnTo>
                    <a:pt x="2263216" y="248589"/>
                  </a:lnTo>
                  <a:close/>
                </a:path>
                <a:path w="3075940" h="2738120">
                  <a:moveTo>
                    <a:pt x="2263902" y="1899589"/>
                  </a:moveTo>
                  <a:lnTo>
                    <a:pt x="2262530" y="1899589"/>
                  </a:lnTo>
                  <a:lnTo>
                    <a:pt x="2261158" y="1912289"/>
                  </a:lnTo>
                  <a:lnTo>
                    <a:pt x="2259787" y="1912289"/>
                  </a:lnTo>
                  <a:lnTo>
                    <a:pt x="2259101" y="1924989"/>
                  </a:lnTo>
                  <a:lnTo>
                    <a:pt x="2257729" y="1924989"/>
                  </a:lnTo>
                  <a:lnTo>
                    <a:pt x="2257044" y="1937689"/>
                  </a:lnTo>
                  <a:lnTo>
                    <a:pt x="2254986" y="1950389"/>
                  </a:lnTo>
                  <a:lnTo>
                    <a:pt x="2253615" y="1950389"/>
                  </a:lnTo>
                  <a:lnTo>
                    <a:pt x="2252243" y="1963089"/>
                  </a:lnTo>
                  <a:lnTo>
                    <a:pt x="2251227" y="1975789"/>
                  </a:lnTo>
                  <a:lnTo>
                    <a:pt x="2250275" y="1975789"/>
                  </a:lnTo>
                  <a:lnTo>
                    <a:pt x="2249449" y="1988489"/>
                  </a:lnTo>
                  <a:lnTo>
                    <a:pt x="2250884" y="1988489"/>
                  </a:lnTo>
                  <a:lnTo>
                    <a:pt x="2252243" y="1975789"/>
                  </a:lnTo>
                  <a:lnTo>
                    <a:pt x="2256358" y="1950389"/>
                  </a:lnTo>
                  <a:lnTo>
                    <a:pt x="2257729" y="1937689"/>
                  </a:lnTo>
                  <a:lnTo>
                    <a:pt x="2259101" y="1937689"/>
                  </a:lnTo>
                  <a:lnTo>
                    <a:pt x="2263216" y="1912289"/>
                  </a:lnTo>
                  <a:lnTo>
                    <a:pt x="2263902" y="1899589"/>
                  </a:lnTo>
                  <a:close/>
                </a:path>
                <a:path w="3075940" h="2738120">
                  <a:moveTo>
                    <a:pt x="2264587" y="1328089"/>
                  </a:moveTo>
                  <a:lnTo>
                    <a:pt x="2262530" y="1328089"/>
                  </a:lnTo>
                  <a:lnTo>
                    <a:pt x="2261705" y="1340789"/>
                  </a:lnTo>
                  <a:lnTo>
                    <a:pt x="2260562" y="1340789"/>
                  </a:lnTo>
                  <a:lnTo>
                    <a:pt x="2259546" y="1353489"/>
                  </a:lnTo>
                  <a:lnTo>
                    <a:pt x="2259101" y="1353489"/>
                  </a:lnTo>
                  <a:lnTo>
                    <a:pt x="2257729" y="1366189"/>
                  </a:lnTo>
                  <a:lnTo>
                    <a:pt x="2257729" y="1378889"/>
                  </a:lnTo>
                  <a:lnTo>
                    <a:pt x="2257044" y="1378889"/>
                  </a:lnTo>
                  <a:lnTo>
                    <a:pt x="2255672" y="1404289"/>
                  </a:lnTo>
                  <a:lnTo>
                    <a:pt x="2254986" y="1404289"/>
                  </a:lnTo>
                  <a:lnTo>
                    <a:pt x="2254300" y="1416989"/>
                  </a:lnTo>
                  <a:lnTo>
                    <a:pt x="2255672" y="1416989"/>
                  </a:lnTo>
                  <a:lnTo>
                    <a:pt x="2257729" y="1391589"/>
                  </a:lnTo>
                  <a:lnTo>
                    <a:pt x="2258415" y="1378889"/>
                  </a:lnTo>
                  <a:lnTo>
                    <a:pt x="2259101" y="1378889"/>
                  </a:lnTo>
                  <a:lnTo>
                    <a:pt x="2259787" y="1366189"/>
                  </a:lnTo>
                  <a:lnTo>
                    <a:pt x="2260473" y="1366189"/>
                  </a:lnTo>
                  <a:lnTo>
                    <a:pt x="2260473" y="1353489"/>
                  </a:lnTo>
                  <a:lnTo>
                    <a:pt x="2261158" y="1353489"/>
                  </a:lnTo>
                  <a:lnTo>
                    <a:pt x="2262530" y="1340789"/>
                  </a:lnTo>
                  <a:lnTo>
                    <a:pt x="2264587" y="1328089"/>
                  </a:lnTo>
                  <a:close/>
                </a:path>
                <a:path w="3075940" h="2738120">
                  <a:moveTo>
                    <a:pt x="2264587" y="1074089"/>
                  </a:moveTo>
                  <a:lnTo>
                    <a:pt x="2263902" y="1074089"/>
                  </a:lnTo>
                  <a:lnTo>
                    <a:pt x="2263216" y="1086789"/>
                  </a:lnTo>
                  <a:lnTo>
                    <a:pt x="2261844" y="1086789"/>
                  </a:lnTo>
                  <a:lnTo>
                    <a:pt x="2261844" y="1099489"/>
                  </a:lnTo>
                  <a:lnTo>
                    <a:pt x="2261158" y="1099489"/>
                  </a:lnTo>
                  <a:lnTo>
                    <a:pt x="2260473" y="1112189"/>
                  </a:lnTo>
                  <a:lnTo>
                    <a:pt x="2259787" y="1112189"/>
                  </a:lnTo>
                  <a:lnTo>
                    <a:pt x="2259787" y="1124889"/>
                  </a:lnTo>
                  <a:lnTo>
                    <a:pt x="2259101" y="1124889"/>
                  </a:lnTo>
                  <a:lnTo>
                    <a:pt x="2259101" y="1137589"/>
                  </a:lnTo>
                  <a:lnTo>
                    <a:pt x="2260473" y="1124889"/>
                  </a:lnTo>
                  <a:lnTo>
                    <a:pt x="2261158" y="1124889"/>
                  </a:lnTo>
                  <a:lnTo>
                    <a:pt x="2261844" y="1112189"/>
                  </a:lnTo>
                  <a:lnTo>
                    <a:pt x="2263216" y="1112189"/>
                  </a:lnTo>
                  <a:lnTo>
                    <a:pt x="2263216" y="1099489"/>
                  </a:lnTo>
                  <a:lnTo>
                    <a:pt x="2264587" y="1086789"/>
                  </a:lnTo>
                  <a:lnTo>
                    <a:pt x="2264587" y="1074089"/>
                  </a:lnTo>
                  <a:close/>
                </a:path>
                <a:path w="3075940" h="2738120">
                  <a:moveTo>
                    <a:pt x="2264587" y="413689"/>
                  </a:moveTo>
                  <a:lnTo>
                    <a:pt x="2263216" y="400989"/>
                  </a:lnTo>
                  <a:lnTo>
                    <a:pt x="2262530" y="400989"/>
                  </a:lnTo>
                  <a:lnTo>
                    <a:pt x="2262530" y="413689"/>
                  </a:lnTo>
                  <a:lnTo>
                    <a:pt x="2264587" y="413689"/>
                  </a:lnTo>
                  <a:close/>
                </a:path>
                <a:path w="3075940" h="2738120">
                  <a:moveTo>
                    <a:pt x="2265959" y="1645589"/>
                  </a:moveTo>
                  <a:lnTo>
                    <a:pt x="2263902" y="1645589"/>
                  </a:lnTo>
                  <a:lnTo>
                    <a:pt x="2262530" y="1658289"/>
                  </a:lnTo>
                  <a:lnTo>
                    <a:pt x="2261844" y="1670989"/>
                  </a:lnTo>
                  <a:lnTo>
                    <a:pt x="2260473" y="1683689"/>
                  </a:lnTo>
                  <a:lnTo>
                    <a:pt x="2259787" y="1683689"/>
                  </a:lnTo>
                  <a:lnTo>
                    <a:pt x="2258415" y="1696389"/>
                  </a:lnTo>
                  <a:lnTo>
                    <a:pt x="2257729" y="1696389"/>
                  </a:lnTo>
                  <a:lnTo>
                    <a:pt x="2257729" y="1709089"/>
                  </a:lnTo>
                  <a:lnTo>
                    <a:pt x="2257044" y="1709089"/>
                  </a:lnTo>
                  <a:lnTo>
                    <a:pt x="2256358" y="1721789"/>
                  </a:lnTo>
                  <a:lnTo>
                    <a:pt x="2255672" y="1721789"/>
                  </a:lnTo>
                  <a:lnTo>
                    <a:pt x="2254237" y="1734489"/>
                  </a:lnTo>
                  <a:lnTo>
                    <a:pt x="2251633" y="1759889"/>
                  </a:lnTo>
                  <a:lnTo>
                    <a:pt x="2250198" y="1772589"/>
                  </a:lnTo>
                  <a:lnTo>
                    <a:pt x="2252243" y="1772589"/>
                  </a:lnTo>
                  <a:lnTo>
                    <a:pt x="2253678" y="1759889"/>
                  </a:lnTo>
                  <a:lnTo>
                    <a:pt x="2256294" y="1747189"/>
                  </a:lnTo>
                  <a:lnTo>
                    <a:pt x="2257729" y="1734489"/>
                  </a:lnTo>
                  <a:lnTo>
                    <a:pt x="2258657" y="1721789"/>
                  </a:lnTo>
                  <a:lnTo>
                    <a:pt x="2260244" y="1709089"/>
                  </a:lnTo>
                  <a:lnTo>
                    <a:pt x="2261158" y="1709089"/>
                  </a:lnTo>
                  <a:lnTo>
                    <a:pt x="2261844" y="1696389"/>
                  </a:lnTo>
                  <a:lnTo>
                    <a:pt x="2263216" y="1683689"/>
                  </a:lnTo>
                  <a:lnTo>
                    <a:pt x="2263902" y="1683689"/>
                  </a:lnTo>
                  <a:lnTo>
                    <a:pt x="2264587" y="1670989"/>
                  </a:lnTo>
                  <a:lnTo>
                    <a:pt x="2265273" y="1670989"/>
                  </a:lnTo>
                  <a:lnTo>
                    <a:pt x="2265273" y="1658289"/>
                  </a:lnTo>
                  <a:lnTo>
                    <a:pt x="2265959" y="1658289"/>
                  </a:lnTo>
                  <a:lnTo>
                    <a:pt x="2265959" y="1645589"/>
                  </a:lnTo>
                  <a:close/>
                </a:path>
                <a:path w="3075940" h="2738120">
                  <a:moveTo>
                    <a:pt x="2265959" y="1315389"/>
                  </a:moveTo>
                  <a:lnTo>
                    <a:pt x="2264587" y="1315389"/>
                  </a:lnTo>
                  <a:lnTo>
                    <a:pt x="2264587" y="1328089"/>
                  </a:lnTo>
                  <a:lnTo>
                    <a:pt x="2263216" y="1340789"/>
                  </a:lnTo>
                  <a:lnTo>
                    <a:pt x="2262530" y="1340789"/>
                  </a:lnTo>
                  <a:lnTo>
                    <a:pt x="2262530" y="1353489"/>
                  </a:lnTo>
                  <a:lnTo>
                    <a:pt x="2261844" y="1353489"/>
                  </a:lnTo>
                  <a:lnTo>
                    <a:pt x="2261844" y="1366189"/>
                  </a:lnTo>
                  <a:lnTo>
                    <a:pt x="2261158" y="1366189"/>
                  </a:lnTo>
                  <a:lnTo>
                    <a:pt x="2261158" y="1378889"/>
                  </a:lnTo>
                  <a:lnTo>
                    <a:pt x="2262530" y="1378889"/>
                  </a:lnTo>
                  <a:lnTo>
                    <a:pt x="2263902" y="1353489"/>
                  </a:lnTo>
                  <a:lnTo>
                    <a:pt x="2264587" y="1353489"/>
                  </a:lnTo>
                  <a:lnTo>
                    <a:pt x="2264587" y="1340789"/>
                  </a:lnTo>
                  <a:lnTo>
                    <a:pt x="2265273" y="1340789"/>
                  </a:lnTo>
                  <a:lnTo>
                    <a:pt x="2265959" y="1328089"/>
                  </a:lnTo>
                  <a:lnTo>
                    <a:pt x="2265959" y="1315389"/>
                  </a:lnTo>
                  <a:close/>
                </a:path>
                <a:path w="3075940" h="2738120">
                  <a:moveTo>
                    <a:pt x="2266645" y="642289"/>
                  </a:moveTo>
                  <a:lnTo>
                    <a:pt x="2264587" y="642289"/>
                  </a:lnTo>
                  <a:lnTo>
                    <a:pt x="2264587" y="667689"/>
                  </a:lnTo>
                  <a:lnTo>
                    <a:pt x="2265959" y="667689"/>
                  </a:lnTo>
                  <a:lnTo>
                    <a:pt x="2265959" y="654989"/>
                  </a:lnTo>
                  <a:lnTo>
                    <a:pt x="2266645" y="654989"/>
                  </a:lnTo>
                  <a:lnTo>
                    <a:pt x="2266645" y="642289"/>
                  </a:lnTo>
                  <a:close/>
                </a:path>
                <a:path w="3075940" h="2738120">
                  <a:moveTo>
                    <a:pt x="2267331" y="1416989"/>
                  </a:moveTo>
                  <a:lnTo>
                    <a:pt x="2265959" y="1416989"/>
                  </a:lnTo>
                  <a:lnTo>
                    <a:pt x="2265959" y="1429689"/>
                  </a:lnTo>
                  <a:lnTo>
                    <a:pt x="2267331" y="1429689"/>
                  </a:lnTo>
                  <a:lnTo>
                    <a:pt x="2267331" y="1416989"/>
                  </a:lnTo>
                  <a:close/>
                </a:path>
                <a:path w="3075940" h="2738120">
                  <a:moveTo>
                    <a:pt x="2267331" y="1188389"/>
                  </a:moveTo>
                  <a:lnTo>
                    <a:pt x="2264587" y="1188389"/>
                  </a:lnTo>
                  <a:lnTo>
                    <a:pt x="2265273" y="1201089"/>
                  </a:lnTo>
                  <a:lnTo>
                    <a:pt x="2266645" y="1201089"/>
                  </a:lnTo>
                  <a:lnTo>
                    <a:pt x="2267331" y="1188389"/>
                  </a:lnTo>
                  <a:close/>
                </a:path>
                <a:path w="3075940" h="2738120">
                  <a:moveTo>
                    <a:pt x="2268702" y="1251889"/>
                  </a:moveTo>
                  <a:lnTo>
                    <a:pt x="2266645" y="1251889"/>
                  </a:lnTo>
                  <a:lnTo>
                    <a:pt x="2265273" y="1264589"/>
                  </a:lnTo>
                  <a:lnTo>
                    <a:pt x="2265273" y="1277289"/>
                  </a:lnTo>
                  <a:lnTo>
                    <a:pt x="2263902" y="1277289"/>
                  </a:lnTo>
                  <a:lnTo>
                    <a:pt x="2263889" y="1290091"/>
                  </a:lnTo>
                  <a:lnTo>
                    <a:pt x="2261844" y="1302689"/>
                  </a:lnTo>
                  <a:lnTo>
                    <a:pt x="2264587" y="1302689"/>
                  </a:lnTo>
                  <a:lnTo>
                    <a:pt x="2265959" y="1289989"/>
                  </a:lnTo>
                  <a:lnTo>
                    <a:pt x="2266645" y="1289989"/>
                  </a:lnTo>
                  <a:lnTo>
                    <a:pt x="2266645" y="1277289"/>
                  </a:lnTo>
                  <a:lnTo>
                    <a:pt x="2267331" y="1277289"/>
                  </a:lnTo>
                  <a:lnTo>
                    <a:pt x="2268016" y="1264589"/>
                  </a:lnTo>
                  <a:lnTo>
                    <a:pt x="2268702" y="1264589"/>
                  </a:lnTo>
                  <a:lnTo>
                    <a:pt x="2268702" y="1251889"/>
                  </a:lnTo>
                  <a:close/>
                </a:path>
                <a:path w="3075940" h="2738120">
                  <a:moveTo>
                    <a:pt x="2268702" y="693089"/>
                  </a:moveTo>
                  <a:lnTo>
                    <a:pt x="2267331" y="693089"/>
                  </a:lnTo>
                  <a:lnTo>
                    <a:pt x="2267331" y="705789"/>
                  </a:lnTo>
                  <a:lnTo>
                    <a:pt x="2265959" y="731189"/>
                  </a:lnTo>
                  <a:lnTo>
                    <a:pt x="2268016" y="731189"/>
                  </a:lnTo>
                  <a:lnTo>
                    <a:pt x="2268702" y="718489"/>
                  </a:lnTo>
                  <a:lnTo>
                    <a:pt x="2268702" y="693089"/>
                  </a:lnTo>
                  <a:close/>
                </a:path>
                <a:path w="3075940" h="2738120">
                  <a:moveTo>
                    <a:pt x="2268702" y="312089"/>
                  </a:moveTo>
                  <a:lnTo>
                    <a:pt x="2267331" y="312089"/>
                  </a:lnTo>
                  <a:lnTo>
                    <a:pt x="2265273" y="324789"/>
                  </a:lnTo>
                  <a:lnTo>
                    <a:pt x="2264587" y="324789"/>
                  </a:lnTo>
                  <a:lnTo>
                    <a:pt x="2263902" y="337489"/>
                  </a:lnTo>
                  <a:lnTo>
                    <a:pt x="2262530" y="337489"/>
                  </a:lnTo>
                  <a:lnTo>
                    <a:pt x="2261844" y="350189"/>
                  </a:lnTo>
                  <a:lnTo>
                    <a:pt x="2263216" y="350189"/>
                  </a:lnTo>
                  <a:lnTo>
                    <a:pt x="2265273" y="337489"/>
                  </a:lnTo>
                  <a:lnTo>
                    <a:pt x="2267331" y="337489"/>
                  </a:lnTo>
                  <a:lnTo>
                    <a:pt x="2267331" y="324789"/>
                  </a:lnTo>
                  <a:lnTo>
                    <a:pt x="2268702" y="324789"/>
                  </a:lnTo>
                  <a:lnTo>
                    <a:pt x="2268702" y="312089"/>
                  </a:lnTo>
                  <a:close/>
                </a:path>
                <a:path w="3075940" h="2738120">
                  <a:moveTo>
                    <a:pt x="2269388" y="1442389"/>
                  </a:moveTo>
                  <a:lnTo>
                    <a:pt x="2267331" y="1442389"/>
                  </a:lnTo>
                  <a:lnTo>
                    <a:pt x="2267331" y="1455089"/>
                  </a:lnTo>
                  <a:lnTo>
                    <a:pt x="2265959" y="1455089"/>
                  </a:lnTo>
                  <a:lnTo>
                    <a:pt x="2265959" y="1467789"/>
                  </a:lnTo>
                  <a:lnTo>
                    <a:pt x="2264587" y="1467789"/>
                  </a:lnTo>
                  <a:lnTo>
                    <a:pt x="2264587" y="1480489"/>
                  </a:lnTo>
                  <a:lnTo>
                    <a:pt x="2263902" y="1480489"/>
                  </a:lnTo>
                  <a:lnTo>
                    <a:pt x="2263902" y="1493189"/>
                  </a:lnTo>
                  <a:lnTo>
                    <a:pt x="2263216" y="1493189"/>
                  </a:lnTo>
                  <a:lnTo>
                    <a:pt x="2263216" y="1505889"/>
                  </a:lnTo>
                  <a:lnTo>
                    <a:pt x="2262530" y="1505889"/>
                  </a:lnTo>
                  <a:lnTo>
                    <a:pt x="2261158" y="1531289"/>
                  </a:lnTo>
                  <a:lnTo>
                    <a:pt x="2261158" y="1556689"/>
                  </a:lnTo>
                  <a:lnTo>
                    <a:pt x="2262530" y="1556689"/>
                  </a:lnTo>
                  <a:lnTo>
                    <a:pt x="2263216" y="1543989"/>
                  </a:lnTo>
                  <a:lnTo>
                    <a:pt x="2263330" y="1531289"/>
                  </a:lnTo>
                  <a:lnTo>
                    <a:pt x="2263648" y="1531289"/>
                  </a:lnTo>
                  <a:lnTo>
                    <a:pt x="2264079" y="1518589"/>
                  </a:lnTo>
                  <a:lnTo>
                    <a:pt x="2264587" y="1518589"/>
                  </a:lnTo>
                  <a:lnTo>
                    <a:pt x="2264587" y="1505889"/>
                  </a:lnTo>
                  <a:lnTo>
                    <a:pt x="2265273" y="1505889"/>
                  </a:lnTo>
                  <a:lnTo>
                    <a:pt x="2265273" y="1493189"/>
                  </a:lnTo>
                  <a:lnTo>
                    <a:pt x="2265959" y="1480489"/>
                  </a:lnTo>
                  <a:lnTo>
                    <a:pt x="2267331" y="1480489"/>
                  </a:lnTo>
                  <a:lnTo>
                    <a:pt x="2267331" y="1467789"/>
                  </a:lnTo>
                  <a:lnTo>
                    <a:pt x="2268702" y="1467789"/>
                  </a:lnTo>
                  <a:lnTo>
                    <a:pt x="2268702" y="1455089"/>
                  </a:lnTo>
                  <a:lnTo>
                    <a:pt x="2269388" y="1455089"/>
                  </a:lnTo>
                  <a:lnTo>
                    <a:pt x="2269388" y="1442389"/>
                  </a:lnTo>
                  <a:close/>
                </a:path>
                <a:path w="3075940" h="2738120">
                  <a:moveTo>
                    <a:pt x="2269388" y="1086789"/>
                  </a:moveTo>
                  <a:lnTo>
                    <a:pt x="2266645" y="1086789"/>
                  </a:lnTo>
                  <a:lnTo>
                    <a:pt x="2266645" y="1112189"/>
                  </a:lnTo>
                  <a:lnTo>
                    <a:pt x="2267331" y="1112189"/>
                  </a:lnTo>
                  <a:lnTo>
                    <a:pt x="2267331" y="1124889"/>
                  </a:lnTo>
                  <a:lnTo>
                    <a:pt x="2266645" y="1124889"/>
                  </a:lnTo>
                  <a:lnTo>
                    <a:pt x="2266645" y="1137589"/>
                  </a:lnTo>
                  <a:lnTo>
                    <a:pt x="2268702" y="1137589"/>
                  </a:lnTo>
                  <a:lnTo>
                    <a:pt x="2269388" y="1124889"/>
                  </a:lnTo>
                  <a:lnTo>
                    <a:pt x="2269388" y="1112189"/>
                  </a:lnTo>
                  <a:lnTo>
                    <a:pt x="2268016" y="1112189"/>
                  </a:lnTo>
                  <a:lnTo>
                    <a:pt x="2269388" y="1099489"/>
                  </a:lnTo>
                  <a:lnTo>
                    <a:pt x="2269388" y="1086789"/>
                  </a:lnTo>
                  <a:close/>
                </a:path>
                <a:path w="3075940" h="2738120">
                  <a:moveTo>
                    <a:pt x="2270074" y="1213789"/>
                  </a:moveTo>
                  <a:lnTo>
                    <a:pt x="2269388" y="1213789"/>
                  </a:lnTo>
                  <a:lnTo>
                    <a:pt x="2268702" y="1201089"/>
                  </a:lnTo>
                  <a:lnTo>
                    <a:pt x="2267331" y="1201089"/>
                  </a:lnTo>
                  <a:lnTo>
                    <a:pt x="2267331" y="1213789"/>
                  </a:lnTo>
                  <a:lnTo>
                    <a:pt x="2266645" y="1213789"/>
                  </a:lnTo>
                  <a:lnTo>
                    <a:pt x="2266645" y="1239189"/>
                  </a:lnTo>
                  <a:lnTo>
                    <a:pt x="2269388" y="1239189"/>
                  </a:lnTo>
                  <a:lnTo>
                    <a:pt x="2269388" y="1226489"/>
                  </a:lnTo>
                  <a:lnTo>
                    <a:pt x="2270074" y="1226489"/>
                  </a:lnTo>
                  <a:lnTo>
                    <a:pt x="2270074" y="1213789"/>
                  </a:lnTo>
                  <a:close/>
                </a:path>
                <a:path w="3075940" h="2738120">
                  <a:moveTo>
                    <a:pt x="2271445" y="1391589"/>
                  </a:moveTo>
                  <a:lnTo>
                    <a:pt x="2268702" y="1391589"/>
                  </a:lnTo>
                  <a:lnTo>
                    <a:pt x="2268016" y="1404289"/>
                  </a:lnTo>
                  <a:lnTo>
                    <a:pt x="2267331" y="1404289"/>
                  </a:lnTo>
                  <a:lnTo>
                    <a:pt x="2267331" y="1416989"/>
                  </a:lnTo>
                  <a:lnTo>
                    <a:pt x="2269388" y="1416989"/>
                  </a:lnTo>
                  <a:lnTo>
                    <a:pt x="2270074" y="1404289"/>
                  </a:lnTo>
                  <a:lnTo>
                    <a:pt x="2270760" y="1404289"/>
                  </a:lnTo>
                  <a:lnTo>
                    <a:pt x="2271445" y="1391589"/>
                  </a:lnTo>
                  <a:close/>
                </a:path>
                <a:path w="3075940" h="2738120">
                  <a:moveTo>
                    <a:pt x="2271445" y="1302689"/>
                  </a:moveTo>
                  <a:lnTo>
                    <a:pt x="2269388" y="1302689"/>
                  </a:lnTo>
                  <a:lnTo>
                    <a:pt x="2269388" y="1315389"/>
                  </a:lnTo>
                  <a:lnTo>
                    <a:pt x="2268702" y="1315389"/>
                  </a:lnTo>
                  <a:lnTo>
                    <a:pt x="2267331" y="1340789"/>
                  </a:lnTo>
                  <a:lnTo>
                    <a:pt x="2269388" y="1340789"/>
                  </a:lnTo>
                  <a:lnTo>
                    <a:pt x="2269388" y="1328089"/>
                  </a:lnTo>
                  <a:lnTo>
                    <a:pt x="2270760" y="1328089"/>
                  </a:lnTo>
                  <a:lnTo>
                    <a:pt x="2270760" y="1315389"/>
                  </a:lnTo>
                  <a:lnTo>
                    <a:pt x="2271445" y="1315389"/>
                  </a:lnTo>
                  <a:lnTo>
                    <a:pt x="2271445" y="1302689"/>
                  </a:lnTo>
                  <a:close/>
                </a:path>
                <a:path w="3075940" h="2738120">
                  <a:moveTo>
                    <a:pt x="2271445" y="1137589"/>
                  </a:moveTo>
                  <a:lnTo>
                    <a:pt x="2269388" y="1137589"/>
                  </a:lnTo>
                  <a:lnTo>
                    <a:pt x="2269388" y="1150289"/>
                  </a:lnTo>
                  <a:lnTo>
                    <a:pt x="2268016" y="1150289"/>
                  </a:lnTo>
                  <a:lnTo>
                    <a:pt x="2267331" y="1162989"/>
                  </a:lnTo>
                  <a:lnTo>
                    <a:pt x="2267331" y="1175689"/>
                  </a:lnTo>
                  <a:lnTo>
                    <a:pt x="2268702" y="1175689"/>
                  </a:lnTo>
                  <a:lnTo>
                    <a:pt x="2269388" y="1162989"/>
                  </a:lnTo>
                  <a:lnTo>
                    <a:pt x="2270074" y="1162989"/>
                  </a:lnTo>
                  <a:lnTo>
                    <a:pt x="2270074" y="1150289"/>
                  </a:lnTo>
                  <a:lnTo>
                    <a:pt x="2270760" y="1150289"/>
                  </a:lnTo>
                  <a:lnTo>
                    <a:pt x="2271445" y="1137589"/>
                  </a:lnTo>
                  <a:close/>
                </a:path>
                <a:path w="3075940" h="2738120">
                  <a:moveTo>
                    <a:pt x="2271445" y="781989"/>
                  </a:moveTo>
                  <a:lnTo>
                    <a:pt x="2270760" y="781989"/>
                  </a:lnTo>
                  <a:lnTo>
                    <a:pt x="2270074" y="769289"/>
                  </a:lnTo>
                  <a:lnTo>
                    <a:pt x="2268702" y="756589"/>
                  </a:lnTo>
                  <a:lnTo>
                    <a:pt x="2266645" y="756589"/>
                  </a:lnTo>
                  <a:lnTo>
                    <a:pt x="2267331" y="769289"/>
                  </a:lnTo>
                  <a:lnTo>
                    <a:pt x="2268016" y="769289"/>
                  </a:lnTo>
                  <a:lnTo>
                    <a:pt x="2268016" y="781989"/>
                  </a:lnTo>
                  <a:lnTo>
                    <a:pt x="2268702" y="781989"/>
                  </a:lnTo>
                  <a:lnTo>
                    <a:pt x="2268702" y="794689"/>
                  </a:lnTo>
                  <a:lnTo>
                    <a:pt x="2269388" y="794689"/>
                  </a:lnTo>
                  <a:lnTo>
                    <a:pt x="2269388" y="807389"/>
                  </a:lnTo>
                  <a:lnTo>
                    <a:pt x="2270074" y="820089"/>
                  </a:lnTo>
                  <a:lnTo>
                    <a:pt x="2271445" y="820089"/>
                  </a:lnTo>
                  <a:lnTo>
                    <a:pt x="2271445" y="781989"/>
                  </a:lnTo>
                  <a:close/>
                </a:path>
                <a:path w="3075940" h="2738120">
                  <a:moveTo>
                    <a:pt x="2272131" y="223189"/>
                  </a:moveTo>
                  <a:lnTo>
                    <a:pt x="2270760" y="223189"/>
                  </a:lnTo>
                  <a:lnTo>
                    <a:pt x="2269388" y="235889"/>
                  </a:lnTo>
                  <a:lnTo>
                    <a:pt x="2268016" y="235889"/>
                  </a:lnTo>
                  <a:lnTo>
                    <a:pt x="2267331" y="248589"/>
                  </a:lnTo>
                  <a:lnTo>
                    <a:pt x="2265959" y="248589"/>
                  </a:lnTo>
                  <a:lnTo>
                    <a:pt x="2265273" y="261289"/>
                  </a:lnTo>
                  <a:lnTo>
                    <a:pt x="2266645" y="261289"/>
                  </a:lnTo>
                  <a:lnTo>
                    <a:pt x="2265959" y="273989"/>
                  </a:lnTo>
                  <a:lnTo>
                    <a:pt x="2264587" y="273989"/>
                  </a:lnTo>
                  <a:lnTo>
                    <a:pt x="2264587" y="286689"/>
                  </a:lnTo>
                  <a:lnTo>
                    <a:pt x="2266645" y="286689"/>
                  </a:lnTo>
                  <a:lnTo>
                    <a:pt x="2267331" y="273989"/>
                  </a:lnTo>
                  <a:lnTo>
                    <a:pt x="2270760" y="273989"/>
                  </a:lnTo>
                  <a:lnTo>
                    <a:pt x="2270760" y="261289"/>
                  </a:lnTo>
                  <a:lnTo>
                    <a:pt x="2267331" y="261289"/>
                  </a:lnTo>
                  <a:lnTo>
                    <a:pt x="2268016" y="248589"/>
                  </a:lnTo>
                  <a:lnTo>
                    <a:pt x="2270074" y="248589"/>
                  </a:lnTo>
                  <a:lnTo>
                    <a:pt x="2270074" y="235889"/>
                  </a:lnTo>
                  <a:lnTo>
                    <a:pt x="2271445" y="235889"/>
                  </a:lnTo>
                  <a:lnTo>
                    <a:pt x="2272131" y="223189"/>
                  </a:lnTo>
                  <a:close/>
                </a:path>
                <a:path w="3075940" h="2738120">
                  <a:moveTo>
                    <a:pt x="2272817" y="1124889"/>
                  </a:moveTo>
                  <a:lnTo>
                    <a:pt x="2271445" y="1124889"/>
                  </a:lnTo>
                  <a:lnTo>
                    <a:pt x="2271445" y="1137589"/>
                  </a:lnTo>
                  <a:lnTo>
                    <a:pt x="2272131" y="1137589"/>
                  </a:lnTo>
                  <a:lnTo>
                    <a:pt x="2272817" y="1124889"/>
                  </a:lnTo>
                  <a:close/>
                </a:path>
                <a:path w="3075940" h="2738120">
                  <a:moveTo>
                    <a:pt x="2272817" y="400989"/>
                  </a:moveTo>
                  <a:lnTo>
                    <a:pt x="2271445" y="400989"/>
                  </a:lnTo>
                  <a:lnTo>
                    <a:pt x="2270760" y="413689"/>
                  </a:lnTo>
                  <a:lnTo>
                    <a:pt x="2270074" y="413689"/>
                  </a:lnTo>
                  <a:lnTo>
                    <a:pt x="2268016" y="426389"/>
                  </a:lnTo>
                  <a:lnTo>
                    <a:pt x="2265273" y="426389"/>
                  </a:lnTo>
                  <a:lnTo>
                    <a:pt x="2265273" y="439089"/>
                  </a:lnTo>
                  <a:lnTo>
                    <a:pt x="2263902" y="439089"/>
                  </a:lnTo>
                  <a:lnTo>
                    <a:pt x="2262530" y="464489"/>
                  </a:lnTo>
                  <a:lnTo>
                    <a:pt x="2261844" y="464489"/>
                  </a:lnTo>
                  <a:lnTo>
                    <a:pt x="2261844" y="477189"/>
                  </a:lnTo>
                  <a:lnTo>
                    <a:pt x="2263216" y="477189"/>
                  </a:lnTo>
                  <a:lnTo>
                    <a:pt x="2264587" y="464489"/>
                  </a:lnTo>
                  <a:lnTo>
                    <a:pt x="2265273" y="464489"/>
                  </a:lnTo>
                  <a:lnTo>
                    <a:pt x="2266645" y="451789"/>
                  </a:lnTo>
                  <a:lnTo>
                    <a:pt x="2267331" y="439089"/>
                  </a:lnTo>
                  <a:lnTo>
                    <a:pt x="2268702" y="439089"/>
                  </a:lnTo>
                  <a:lnTo>
                    <a:pt x="2268702" y="426389"/>
                  </a:lnTo>
                  <a:lnTo>
                    <a:pt x="2270074" y="426389"/>
                  </a:lnTo>
                  <a:lnTo>
                    <a:pt x="2271445" y="413689"/>
                  </a:lnTo>
                  <a:lnTo>
                    <a:pt x="2272817" y="413689"/>
                  </a:lnTo>
                  <a:lnTo>
                    <a:pt x="2272817" y="400989"/>
                  </a:lnTo>
                  <a:close/>
                </a:path>
                <a:path w="3075940" h="2738120">
                  <a:moveTo>
                    <a:pt x="2274189" y="1912289"/>
                  </a:moveTo>
                  <a:lnTo>
                    <a:pt x="2271445" y="1912289"/>
                  </a:lnTo>
                  <a:lnTo>
                    <a:pt x="2270760" y="1924989"/>
                  </a:lnTo>
                  <a:lnTo>
                    <a:pt x="2269388" y="1924989"/>
                  </a:lnTo>
                  <a:lnTo>
                    <a:pt x="2269388" y="1937689"/>
                  </a:lnTo>
                  <a:lnTo>
                    <a:pt x="2268016" y="1937689"/>
                  </a:lnTo>
                  <a:lnTo>
                    <a:pt x="2268016" y="1950389"/>
                  </a:lnTo>
                  <a:lnTo>
                    <a:pt x="2266645" y="1950389"/>
                  </a:lnTo>
                  <a:lnTo>
                    <a:pt x="2265959" y="1963089"/>
                  </a:lnTo>
                  <a:lnTo>
                    <a:pt x="2264587" y="1963089"/>
                  </a:lnTo>
                  <a:lnTo>
                    <a:pt x="2263216" y="1975789"/>
                  </a:lnTo>
                  <a:lnTo>
                    <a:pt x="2262530" y="1988489"/>
                  </a:lnTo>
                  <a:lnTo>
                    <a:pt x="2264587" y="1988489"/>
                  </a:lnTo>
                  <a:lnTo>
                    <a:pt x="2265718" y="1975789"/>
                  </a:lnTo>
                  <a:lnTo>
                    <a:pt x="2268245" y="1963089"/>
                  </a:lnTo>
                  <a:lnTo>
                    <a:pt x="2269388" y="1950389"/>
                  </a:lnTo>
                  <a:lnTo>
                    <a:pt x="2270760" y="1950389"/>
                  </a:lnTo>
                  <a:lnTo>
                    <a:pt x="2271445" y="1937689"/>
                  </a:lnTo>
                  <a:lnTo>
                    <a:pt x="2272131" y="1937689"/>
                  </a:lnTo>
                  <a:lnTo>
                    <a:pt x="2272817" y="1924989"/>
                  </a:lnTo>
                  <a:lnTo>
                    <a:pt x="2274189" y="1924989"/>
                  </a:lnTo>
                  <a:lnTo>
                    <a:pt x="2274189" y="1912289"/>
                  </a:lnTo>
                  <a:close/>
                </a:path>
                <a:path w="3075940" h="2738120">
                  <a:moveTo>
                    <a:pt x="2274862" y="1175689"/>
                  </a:moveTo>
                  <a:lnTo>
                    <a:pt x="2272131" y="1175689"/>
                  </a:lnTo>
                  <a:lnTo>
                    <a:pt x="2271445" y="1188389"/>
                  </a:lnTo>
                  <a:lnTo>
                    <a:pt x="2271445" y="1201089"/>
                  </a:lnTo>
                  <a:lnTo>
                    <a:pt x="2272817" y="1201089"/>
                  </a:lnTo>
                  <a:lnTo>
                    <a:pt x="2272817" y="1188389"/>
                  </a:lnTo>
                  <a:lnTo>
                    <a:pt x="2274862" y="1188389"/>
                  </a:lnTo>
                  <a:lnTo>
                    <a:pt x="2274862" y="1175689"/>
                  </a:lnTo>
                  <a:close/>
                </a:path>
                <a:path w="3075940" h="2738120">
                  <a:moveTo>
                    <a:pt x="2274862" y="286689"/>
                  </a:moveTo>
                  <a:lnTo>
                    <a:pt x="2272131" y="286689"/>
                  </a:lnTo>
                  <a:lnTo>
                    <a:pt x="2272131" y="299389"/>
                  </a:lnTo>
                  <a:lnTo>
                    <a:pt x="2274862" y="299389"/>
                  </a:lnTo>
                  <a:lnTo>
                    <a:pt x="2274862" y="286689"/>
                  </a:lnTo>
                  <a:close/>
                </a:path>
                <a:path w="3075940" h="2738120">
                  <a:moveTo>
                    <a:pt x="2275548" y="870889"/>
                  </a:moveTo>
                  <a:lnTo>
                    <a:pt x="2274862" y="870889"/>
                  </a:lnTo>
                  <a:lnTo>
                    <a:pt x="2271445" y="883589"/>
                  </a:lnTo>
                  <a:lnTo>
                    <a:pt x="2270760" y="883589"/>
                  </a:lnTo>
                  <a:lnTo>
                    <a:pt x="2269388" y="896289"/>
                  </a:lnTo>
                  <a:lnTo>
                    <a:pt x="2268016" y="896289"/>
                  </a:lnTo>
                  <a:lnTo>
                    <a:pt x="2267331" y="908989"/>
                  </a:lnTo>
                  <a:lnTo>
                    <a:pt x="2265959" y="908989"/>
                  </a:lnTo>
                  <a:lnTo>
                    <a:pt x="2260308" y="934389"/>
                  </a:lnTo>
                  <a:lnTo>
                    <a:pt x="2258847" y="947089"/>
                  </a:lnTo>
                  <a:lnTo>
                    <a:pt x="2257501" y="959789"/>
                  </a:lnTo>
                  <a:lnTo>
                    <a:pt x="2256358" y="959789"/>
                  </a:lnTo>
                  <a:lnTo>
                    <a:pt x="2255342" y="972489"/>
                  </a:lnTo>
                  <a:lnTo>
                    <a:pt x="2254389" y="985189"/>
                  </a:lnTo>
                  <a:lnTo>
                    <a:pt x="2253564" y="997889"/>
                  </a:lnTo>
                  <a:lnTo>
                    <a:pt x="2254948" y="997889"/>
                  </a:lnTo>
                  <a:lnTo>
                    <a:pt x="2255850" y="985189"/>
                  </a:lnTo>
                  <a:lnTo>
                    <a:pt x="2257006" y="972489"/>
                  </a:lnTo>
                  <a:lnTo>
                    <a:pt x="2258415" y="959789"/>
                  </a:lnTo>
                  <a:lnTo>
                    <a:pt x="2259850" y="959789"/>
                  </a:lnTo>
                  <a:lnTo>
                    <a:pt x="2262467" y="934389"/>
                  </a:lnTo>
                  <a:lnTo>
                    <a:pt x="2263902" y="934389"/>
                  </a:lnTo>
                  <a:lnTo>
                    <a:pt x="2268016" y="908989"/>
                  </a:lnTo>
                  <a:lnTo>
                    <a:pt x="2270074" y="908989"/>
                  </a:lnTo>
                  <a:lnTo>
                    <a:pt x="2270760" y="896289"/>
                  </a:lnTo>
                  <a:lnTo>
                    <a:pt x="2271445" y="896289"/>
                  </a:lnTo>
                  <a:lnTo>
                    <a:pt x="2272131" y="883589"/>
                  </a:lnTo>
                  <a:lnTo>
                    <a:pt x="2273503" y="883589"/>
                  </a:lnTo>
                  <a:lnTo>
                    <a:pt x="2275548" y="870889"/>
                  </a:lnTo>
                  <a:close/>
                </a:path>
                <a:path w="3075940" h="2738120">
                  <a:moveTo>
                    <a:pt x="2276233" y="515289"/>
                  </a:moveTo>
                  <a:lnTo>
                    <a:pt x="2275548" y="515289"/>
                  </a:lnTo>
                  <a:lnTo>
                    <a:pt x="2273503" y="527989"/>
                  </a:lnTo>
                  <a:lnTo>
                    <a:pt x="2275548" y="527989"/>
                  </a:lnTo>
                  <a:lnTo>
                    <a:pt x="2276233" y="515289"/>
                  </a:lnTo>
                  <a:close/>
                </a:path>
                <a:path w="3075940" h="2738120">
                  <a:moveTo>
                    <a:pt x="2276233" y="337489"/>
                  </a:moveTo>
                  <a:lnTo>
                    <a:pt x="2274862" y="337489"/>
                  </a:lnTo>
                  <a:lnTo>
                    <a:pt x="2273490" y="350189"/>
                  </a:lnTo>
                  <a:lnTo>
                    <a:pt x="2271445" y="362889"/>
                  </a:lnTo>
                  <a:lnTo>
                    <a:pt x="2270074" y="362889"/>
                  </a:lnTo>
                  <a:lnTo>
                    <a:pt x="2269388" y="375589"/>
                  </a:lnTo>
                  <a:lnTo>
                    <a:pt x="2268016" y="375589"/>
                  </a:lnTo>
                  <a:lnTo>
                    <a:pt x="2266645" y="388289"/>
                  </a:lnTo>
                  <a:lnTo>
                    <a:pt x="2265273" y="388289"/>
                  </a:lnTo>
                  <a:lnTo>
                    <a:pt x="2263902" y="400989"/>
                  </a:lnTo>
                  <a:lnTo>
                    <a:pt x="2266645" y="400989"/>
                  </a:lnTo>
                  <a:lnTo>
                    <a:pt x="2268016" y="388289"/>
                  </a:lnTo>
                  <a:lnTo>
                    <a:pt x="2269388" y="388289"/>
                  </a:lnTo>
                  <a:lnTo>
                    <a:pt x="2270074" y="375589"/>
                  </a:lnTo>
                  <a:lnTo>
                    <a:pt x="2272131" y="375589"/>
                  </a:lnTo>
                  <a:lnTo>
                    <a:pt x="2272817" y="362889"/>
                  </a:lnTo>
                  <a:lnTo>
                    <a:pt x="2274862" y="362889"/>
                  </a:lnTo>
                  <a:lnTo>
                    <a:pt x="2274862" y="350189"/>
                  </a:lnTo>
                  <a:lnTo>
                    <a:pt x="2275548" y="350189"/>
                  </a:lnTo>
                  <a:lnTo>
                    <a:pt x="2276233" y="337489"/>
                  </a:lnTo>
                  <a:close/>
                </a:path>
                <a:path w="3075940" h="2738120">
                  <a:moveTo>
                    <a:pt x="2276919" y="921689"/>
                  </a:moveTo>
                  <a:lnTo>
                    <a:pt x="2274862" y="921689"/>
                  </a:lnTo>
                  <a:lnTo>
                    <a:pt x="2274176" y="934389"/>
                  </a:lnTo>
                  <a:lnTo>
                    <a:pt x="2272131" y="934389"/>
                  </a:lnTo>
                  <a:lnTo>
                    <a:pt x="2272131" y="947089"/>
                  </a:lnTo>
                  <a:lnTo>
                    <a:pt x="2270760" y="947089"/>
                  </a:lnTo>
                  <a:lnTo>
                    <a:pt x="2270074" y="959789"/>
                  </a:lnTo>
                  <a:lnTo>
                    <a:pt x="2269388" y="959789"/>
                  </a:lnTo>
                  <a:lnTo>
                    <a:pt x="2268702" y="972489"/>
                  </a:lnTo>
                  <a:lnTo>
                    <a:pt x="2270760" y="972489"/>
                  </a:lnTo>
                  <a:lnTo>
                    <a:pt x="2271445" y="959789"/>
                  </a:lnTo>
                  <a:lnTo>
                    <a:pt x="2272817" y="959789"/>
                  </a:lnTo>
                  <a:lnTo>
                    <a:pt x="2272817" y="947089"/>
                  </a:lnTo>
                  <a:lnTo>
                    <a:pt x="2274176" y="947089"/>
                  </a:lnTo>
                  <a:lnTo>
                    <a:pt x="2275548" y="934389"/>
                  </a:lnTo>
                  <a:lnTo>
                    <a:pt x="2276919" y="934389"/>
                  </a:lnTo>
                  <a:lnTo>
                    <a:pt x="2276919" y="921689"/>
                  </a:lnTo>
                  <a:close/>
                </a:path>
                <a:path w="3075940" h="2738120">
                  <a:moveTo>
                    <a:pt x="2276919" y="413689"/>
                  </a:moveTo>
                  <a:lnTo>
                    <a:pt x="2275548" y="413689"/>
                  </a:lnTo>
                  <a:lnTo>
                    <a:pt x="2275548" y="426389"/>
                  </a:lnTo>
                  <a:lnTo>
                    <a:pt x="2273490" y="426389"/>
                  </a:lnTo>
                  <a:lnTo>
                    <a:pt x="2273490" y="439089"/>
                  </a:lnTo>
                  <a:lnTo>
                    <a:pt x="2272817" y="439089"/>
                  </a:lnTo>
                  <a:lnTo>
                    <a:pt x="2272131" y="451789"/>
                  </a:lnTo>
                  <a:lnTo>
                    <a:pt x="2272817" y="451789"/>
                  </a:lnTo>
                  <a:lnTo>
                    <a:pt x="2272817" y="464489"/>
                  </a:lnTo>
                  <a:lnTo>
                    <a:pt x="2270760" y="477189"/>
                  </a:lnTo>
                  <a:lnTo>
                    <a:pt x="2270074" y="477189"/>
                  </a:lnTo>
                  <a:lnTo>
                    <a:pt x="2269388" y="489889"/>
                  </a:lnTo>
                  <a:lnTo>
                    <a:pt x="2268702" y="489889"/>
                  </a:lnTo>
                  <a:lnTo>
                    <a:pt x="2268702" y="502589"/>
                  </a:lnTo>
                  <a:lnTo>
                    <a:pt x="2268016" y="502589"/>
                  </a:lnTo>
                  <a:lnTo>
                    <a:pt x="2268016" y="515289"/>
                  </a:lnTo>
                  <a:lnTo>
                    <a:pt x="2266645" y="515289"/>
                  </a:lnTo>
                  <a:lnTo>
                    <a:pt x="2265273" y="540689"/>
                  </a:lnTo>
                  <a:lnTo>
                    <a:pt x="2265959" y="540689"/>
                  </a:lnTo>
                  <a:lnTo>
                    <a:pt x="2270074" y="515289"/>
                  </a:lnTo>
                  <a:lnTo>
                    <a:pt x="2270760" y="502589"/>
                  </a:lnTo>
                  <a:lnTo>
                    <a:pt x="2272131" y="489889"/>
                  </a:lnTo>
                  <a:lnTo>
                    <a:pt x="2272817" y="489889"/>
                  </a:lnTo>
                  <a:lnTo>
                    <a:pt x="2274862" y="464489"/>
                  </a:lnTo>
                  <a:lnTo>
                    <a:pt x="2274862" y="451789"/>
                  </a:lnTo>
                  <a:lnTo>
                    <a:pt x="2274176" y="451789"/>
                  </a:lnTo>
                  <a:lnTo>
                    <a:pt x="2274862" y="439089"/>
                  </a:lnTo>
                  <a:lnTo>
                    <a:pt x="2275548" y="439089"/>
                  </a:lnTo>
                  <a:lnTo>
                    <a:pt x="2276919" y="413689"/>
                  </a:lnTo>
                  <a:close/>
                </a:path>
                <a:path w="3075940" h="2738120">
                  <a:moveTo>
                    <a:pt x="2277605" y="1861489"/>
                  </a:moveTo>
                  <a:lnTo>
                    <a:pt x="2275548" y="1861489"/>
                  </a:lnTo>
                  <a:lnTo>
                    <a:pt x="2274176" y="1874189"/>
                  </a:lnTo>
                  <a:lnTo>
                    <a:pt x="2272817" y="1874189"/>
                  </a:lnTo>
                  <a:lnTo>
                    <a:pt x="2272131" y="1886889"/>
                  </a:lnTo>
                  <a:lnTo>
                    <a:pt x="2271445" y="1886889"/>
                  </a:lnTo>
                  <a:lnTo>
                    <a:pt x="2270760" y="1899589"/>
                  </a:lnTo>
                  <a:lnTo>
                    <a:pt x="2271445" y="1899589"/>
                  </a:lnTo>
                  <a:lnTo>
                    <a:pt x="2273490" y="1886889"/>
                  </a:lnTo>
                  <a:lnTo>
                    <a:pt x="2275548" y="1886889"/>
                  </a:lnTo>
                  <a:lnTo>
                    <a:pt x="2275548" y="1874189"/>
                  </a:lnTo>
                  <a:lnTo>
                    <a:pt x="2276919" y="1874189"/>
                  </a:lnTo>
                  <a:lnTo>
                    <a:pt x="2277605" y="1861489"/>
                  </a:lnTo>
                  <a:close/>
                </a:path>
                <a:path w="3075940" h="2738120">
                  <a:moveTo>
                    <a:pt x="2277605" y="1543989"/>
                  </a:moveTo>
                  <a:lnTo>
                    <a:pt x="2276233" y="1543989"/>
                  </a:lnTo>
                  <a:lnTo>
                    <a:pt x="2276233" y="1556689"/>
                  </a:lnTo>
                  <a:lnTo>
                    <a:pt x="2274862" y="1569389"/>
                  </a:lnTo>
                  <a:lnTo>
                    <a:pt x="2274176" y="1569389"/>
                  </a:lnTo>
                  <a:lnTo>
                    <a:pt x="2274176" y="1582089"/>
                  </a:lnTo>
                  <a:lnTo>
                    <a:pt x="2273490" y="1582089"/>
                  </a:lnTo>
                  <a:lnTo>
                    <a:pt x="2272131" y="1607489"/>
                  </a:lnTo>
                  <a:lnTo>
                    <a:pt x="2271725" y="1620189"/>
                  </a:lnTo>
                  <a:lnTo>
                    <a:pt x="2271522" y="1620189"/>
                  </a:lnTo>
                  <a:lnTo>
                    <a:pt x="2271445" y="1645589"/>
                  </a:lnTo>
                  <a:lnTo>
                    <a:pt x="2272817" y="1645589"/>
                  </a:lnTo>
                  <a:lnTo>
                    <a:pt x="2272817" y="1632889"/>
                  </a:lnTo>
                  <a:lnTo>
                    <a:pt x="2273490" y="1632889"/>
                  </a:lnTo>
                  <a:lnTo>
                    <a:pt x="2273490" y="1620189"/>
                  </a:lnTo>
                  <a:lnTo>
                    <a:pt x="2274176" y="1620189"/>
                  </a:lnTo>
                  <a:lnTo>
                    <a:pt x="2274176" y="1607489"/>
                  </a:lnTo>
                  <a:lnTo>
                    <a:pt x="2274862" y="1607489"/>
                  </a:lnTo>
                  <a:lnTo>
                    <a:pt x="2274862" y="1594789"/>
                  </a:lnTo>
                  <a:lnTo>
                    <a:pt x="2275548" y="1594789"/>
                  </a:lnTo>
                  <a:lnTo>
                    <a:pt x="2275548" y="1582089"/>
                  </a:lnTo>
                  <a:lnTo>
                    <a:pt x="2276919" y="1569389"/>
                  </a:lnTo>
                  <a:lnTo>
                    <a:pt x="2276919" y="1556689"/>
                  </a:lnTo>
                  <a:lnTo>
                    <a:pt x="2277605" y="1556689"/>
                  </a:lnTo>
                  <a:lnTo>
                    <a:pt x="2277605" y="1543989"/>
                  </a:lnTo>
                  <a:close/>
                </a:path>
                <a:path w="3075940" h="2738120">
                  <a:moveTo>
                    <a:pt x="2277605" y="299389"/>
                  </a:moveTo>
                  <a:lnTo>
                    <a:pt x="2275548" y="299389"/>
                  </a:lnTo>
                  <a:lnTo>
                    <a:pt x="2274176" y="312089"/>
                  </a:lnTo>
                  <a:lnTo>
                    <a:pt x="2272131" y="312089"/>
                  </a:lnTo>
                  <a:lnTo>
                    <a:pt x="2272131" y="324789"/>
                  </a:lnTo>
                  <a:lnTo>
                    <a:pt x="2270760" y="324789"/>
                  </a:lnTo>
                  <a:lnTo>
                    <a:pt x="2270074" y="337489"/>
                  </a:lnTo>
                  <a:lnTo>
                    <a:pt x="2273490" y="337489"/>
                  </a:lnTo>
                  <a:lnTo>
                    <a:pt x="2274176" y="324789"/>
                  </a:lnTo>
                  <a:lnTo>
                    <a:pt x="2274862" y="324789"/>
                  </a:lnTo>
                  <a:lnTo>
                    <a:pt x="2277605" y="299389"/>
                  </a:lnTo>
                  <a:close/>
                </a:path>
                <a:path w="3075940" h="2738120">
                  <a:moveTo>
                    <a:pt x="2277605" y="273989"/>
                  </a:moveTo>
                  <a:lnTo>
                    <a:pt x="2275548" y="273989"/>
                  </a:lnTo>
                  <a:lnTo>
                    <a:pt x="2276233" y="261289"/>
                  </a:lnTo>
                  <a:lnTo>
                    <a:pt x="2274176" y="273989"/>
                  </a:lnTo>
                  <a:lnTo>
                    <a:pt x="2274862" y="273989"/>
                  </a:lnTo>
                  <a:lnTo>
                    <a:pt x="2274862" y="286689"/>
                  </a:lnTo>
                  <a:lnTo>
                    <a:pt x="2276919" y="286689"/>
                  </a:lnTo>
                  <a:lnTo>
                    <a:pt x="2277605" y="273989"/>
                  </a:lnTo>
                  <a:close/>
                </a:path>
                <a:path w="3075940" h="2738120">
                  <a:moveTo>
                    <a:pt x="2278291" y="1048689"/>
                  </a:moveTo>
                  <a:lnTo>
                    <a:pt x="2276919" y="1048689"/>
                  </a:lnTo>
                  <a:lnTo>
                    <a:pt x="2275548" y="1061389"/>
                  </a:lnTo>
                  <a:lnTo>
                    <a:pt x="2275548" y="1074089"/>
                  </a:lnTo>
                  <a:lnTo>
                    <a:pt x="2274862" y="1074089"/>
                  </a:lnTo>
                  <a:lnTo>
                    <a:pt x="2274862" y="1086789"/>
                  </a:lnTo>
                  <a:lnTo>
                    <a:pt x="2274176" y="1086789"/>
                  </a:lnTo>
                  <a:lnTo>
                    <a:pt x="2274176" y="1099489"/>
                  </a:lnTo>
                  <a:lnTo>
                    <a:pt x="2273490" y="1099489"/>
                  </a:lnTo>
                  <a:lnTo>
                    <a:pt x="2272817" y="1112189"/>
                  </a:lnTo>
                  <a:lnTo>
                    <a:pt x="2274176" y="1112189"/>
                  </a:lnTo>
                  <a:lnTo>
                    <a:pt x="2275090" y="1099489"/>
                  </a:lnTo>
                  <a:lnTo>
                    <a:pt x="2275814" y="1099489"/>
                  </a:lnTo>
                  <a:lnTo>
                    <a:pt x="2276398" y="1086789"/>
                  </a:lnTo>
                  <a:lnTo>
                    <a:pt x="2276919" y="1086789"/>
                  </a:lnTo>
                  <a:lnTo>
                    <a:pt x="2278291" y="1061389"/>
                  </a:lnTo>
                  <a:lnTo>
                    <a:pt x="2278291" y="1048689"/>
                  </a:lnTo>
                  <a:close/>
                </a:path>
                <a:path w="3075940" h="2738120">
                  <a:moveTo>
                    <a:pt x="2278291" y="959789"/>
                  </a:moveTo>
                  <a:lnTo>
                    <a:pt x="2276233" y="959789"/>
                  </a:lnTo>
                  <a:lnTo>
                    <a:pt x="2273490" y="972489"/>
                  </a:lnTo>
                  <a:lnTo>
                    <a:pt x="2271445" y="985189"/>
                  </a:lnTo>
                  <a:lnTo>
                    <a:pt x="2269388" y="985189"/>
                  </a:lnTo>
                  <a:lnTo>
                    <a:pt x="2268702" y="997889"/>
                  </a:lnTo>
                  <a:lnTo>
                    <a:pt x="2267331" y="997889"/>
                  </a:lnTo>
                  <a:lnTo>
                    <a:pt x="2266645" y="1010589"/>
                  </a:lnTo>
                  <a:lnTo>
                    <a:pt x="2266645" y="1035989"/>
                  </a:lnTo>
                  <a:lnTo>
                    <a:pt x="2265273" y="1061389"/>
                  </a:lnTo>
                  <a:lnTo>
                    <a:pt x="2265959" y="1061389"/>
                  </a:lnTo>
                  <a:lnTo>
                    <a:pt x="2265959" y="1074089"/>
                  </a:lnTo>
                  <a:lnTo>
                    <a:pt x="2267331" y="1074089"/>
                  </a:lnTo>
                  <a:lnTo>
                    <a:pt x="2267331" y="1061389"/>
                  </a:lnTo>
                  <a:lnTo>
                    <a:pt x="2268016" y="1061389"/>
                  </a:lnTo>
                  <a:lnTo>
                    <a:pt x="2268016" y="1010589"/>
                  </a:lnTo>
                  <a:lnTo>
                    <a:pt x="2270760" y="997889"/>
                  </a:lnTo>
                  <a:lnTo>
                    <a:pt x="2272131" y="985189"/>
                  </a:lnTo>
                  <a:lnTo>
                    <a:pt x="2274862" y="985189"/>
                  </a:lnTo>
                  <a:lnTo>
                    <a:pt x="2275548" y="972489"/>
                  </a:lnTo>
                  <a:lnTo>
                    <a:pt x="2277605" y="972489"/>
                  </a:lnTo>
                  <a:lnTo>
                    <a:pt x="2278291" y="959789"/>
                  </a:lnTo>
                  <a:close/>
                </a:path>
                <a:path w="3075940" h="2738120">
                  <a:moveTo>
                    <a:pt x="2278977" y="1467789"/>
                  </a:moveTo>
                  <a:lnTo>
                    <a:pt x="2278291" y="1467789"/>
                  </a:lnTo>
                  <a:lnTo>
                    <a:pt x="2277605" y="1480489"/>
                  </a:lnTo>
                  <a:lnTo>
                    <a:pt x="2274862" y="1493189"/>
                  </a:lnTo>
                  <a:lnTo>
                    <a:pt x="2274176" y="1505889"/>
                  </a:lnTo>
                  <a:lnTo>
                    <a:pt x="2273490" y="1505889"/>
                  </a:lnTo>
                  <a:lnTo>
                    <a:pt x="2272817" y="1518589"/>
                  </a:lnTo>
                  <a:lnTo>
                    <a:pt x="2271445" y="1518589"/>
                  </a:lnTo>
                  <a:lnTo>
                    <a:pt x="2270760" y="1531289"/>
                  </a:lnTo>
                  <a:lnTo>
                    <a:pt x="2269388" y="1531289"/>
                  </a:lnTo>
                  <a:lnTo>
                    <a:pt x="2268893" y="1543989"/>
                  </a:lnTo>
                  <a:lnTo>
                    <a:pt x="2268524" y="1556689"/>
                  </a:lnTo>
                  <a:lnTo>
                    <a:pt x="2268702" y="1569389"/>
                  </a:lnTo>
                  <a:lnTo>
                    <a:pt x="2270074" y="1569389"/>
                  </a:lnTo>
                  <a:lnTo>
                    <a:pt x="2270074" y="1556689"/>
                  </a:lnTo>
                  <a:lnTo>
                    <a:pt x="2270760" y="1543989"/>
                  </a:lnTo>
                  <a:lnTo>
                    <a:pt x="2271484" y="1531289"/>
                  </a:lnTo>
                  <a:lnTo>
                    <a:pt x="2273452" y="1518589"/>
                  </a:lnTo>
                  <a:lnTo>
                    <a:pt x="2276233" y="1493189"/>
                  </a:lnTo>
                  <a:lnTo>
                    <a:pt x="2278291" y="1480489"/>
                  </a:lnTo>
                  <a:lnTo>
                    <a:pt x="2278977" y="1467789"/>
                  </a:lnTo>
                  <a:close/>
                </a:path>
                <a:path w="3075940" h="2738120">
                  <a:moveTo>
                    <a:pt x="2278977" y="985189"/>
                  </a:moveTo>
                  <a:lnTo>
                    <a:pt x="2277605" y="985189"/>
                  </a:lnTo>
                  <a:lnTo>
                    <a:pt x="2276919" y="997889"/>
                  </a:lnTo>
                  <a:lnTo>
                    <a:pt x="2276919" y="1010589"/>
                  </a:lnTo>
                  <a:lnTo>
                    <a:pt x="2278977" y="1010589"/>
                  </a:lnTo>
                  <a:lnTo>
                    <a:pt x="2278977" y="985189"/>
                  </a:lnTo>
                  <a:close/>
                </a:path>
                <a:path w="3075940" h="2738120">
                  <a:moveTo>
                    <a:pt x="2280348" y="1289989"/>
                  </a:moveTo>
                  <a:lnTo>
                    <a:pt x="2278977" y="1289989"/>
                  </a:lnTo>
                  <a:lnTo>
                    <a:pt x="2278291" y="1315389"/>
                  </a:lnTo>
                  <a:lnTo>
                    <a:pt x="2278291" y="1366189"/>
                  </a:lnTo>
                  <a:lnTo>
                    <a:pt x="2278977" y="1366189"/>
                  </a:lnTo>
                  <a:lnTo>
                    <a:pt x="2279662" y="1353489"/>
                  </a:lnTo>
                  <a:lnTo>
                    <a:pt x="2279662" y="1340789"/>
                  </a:lnTo>
                  <a:lnTo>
                    <a:pt x="2280348" y="1340789"/>
                  </a:lnTo>
                  <a:lnTo>
                    <a:pt x="2280348" y="1289989"/>
                  </a:lnTo>
                  <a:close/>
                </a:path>
                <a:path w="3075940" h="2738120">
                  <a:moveTo>
                    <a:pt x="2280348" y="947089"/>
                  </a:moveTo>
                  <a:lnTo>
                    <a:pt x="2278977" y="947089"/>
                  </a:lnTo>
                  <a:lnTo>
                    <a:pt x="2278291" y="959789"/>
                  </a:lnTo>
                  <a:lnTo>
                    <a:pt x="2280348" y="947089"/>
                  </a:lnTo>
                  <a:close/>
                </a:path>
                <a:path w="3075940" h="2738120">
                  <a:moveTo>
                    <a:pt x="2280348" y="769289"/>
                  </a:moveTo>
                  <a:lnTo>
                    <a:pt x="2279662" y="769289"/>
                  </a:lnTo>
                  <a:lnTo>
                    <a:pt x="2279662" y="756589"/>
                  </a:lnTo>
                  <a:lnTo>
                    <a:pt x="2278977" y="756589"/>
                  </a:lnTo>
                  <a:lnTo>
                    <a:pt x="2278977" y="743889"/>
                  </a:lnTo>
                  <a:lnTo>
                    <a:pt x="2278291" y="743889"/>
                  </a:lnTo>
                  <a:lnTo>
                    <a:pt x="2278291" y="718489"/>
                  </a:lnTo>
                  <a:lnTo>
                    <a:pt x="2276233" y="718489"/>
                  </a:lnTo>
                  <a:lnTo>
                    <a:pt x="2275548" y="731189"/>
                  </a:lnTo>
                  <a:lnTo>
                    <a:pt x="2275548" y="756589"/>
                  </a:lnTo>
                  <a:lnTo>
                    <a:pt x="2276233" y="756589"/>
                  </a:lnTo>
                  <a:lnTo>
                    <a:pt x="2276233" y="769289"/>
                  </a:lnTo>
                  <a:lnTo>
                    <a:pt x="2276919" y="769289"/>
                  </a:lnTo>
                  <a:lnTo>
                    <a:pt x="2276919" y="781989"/>
                  </a:lnTo>
                  <a:lnTo>
                    <a:pt x="2279662" y="781989"/>
                  </a:lnTo>
                  <a:lnTo>
                    <a:pt x="2280348" y="769289"/>
                  </a:lnTo>
                  <a:close/>
                </a:path>
                <a:path w="3075940" h="2738120">
                  <a:moveTo>
                    <a:pt x="2280348" y="286689"/>
                  </a:moveTo>
                  <a:lnTo>
                    <a:pt x="2278977" y="286689"/>
                  </a:lnTo>
                  <a:lnTo>
                    <a:pt x="2277605" y="299389"/>
                  </a:lnTo>
                  <a:lnTo>
                    <a:pt x="2279662" y="299389"/>
                  </a:lnTo>
                  <a:lnTo>
                    <a:pt x="2280348" y="286689"/>
                  </a:lnTo>
                  <a:close/>
                </a:path>
                <a:path w="3075940" h="2738120">
                  <a:moveTo>
                    <a:pt x="2281034" y="223189"/>
                  </a:moveTo>
                  <a:lnTo>
                    <a:pt x="2277605" y="223189"/>
                  </a:lnTo>
                  <a:lnTo>
                    <a:pt x="2276919" y="235889"/>
                  </a:lnTo>
                  <a:lnTo>
                    <a:pt x="2275548" y="235889"/>
                  </a:lnTo>
                  <a:lnTo>
                    <a:pt x="2274862" y="248589"/>
                  </a:lnTo>
                  <a:lnTo>
                    <a:pt x="2276233" y="248589"/>
                  </a:lnTo>
                  <a:lnTo>
                    <a:pt x="2277605" y="235889"/>
                  </a:lnTo>
                  <a:lnTo>
                    <a:pt x="2280348" y="235889"/>
                  </a:lnTo>
                  <a:lnTo>
                    <a:pt x="2281034" y="223189"/>
                  </a:lnTo>
                  <a:close/>
                </a:path>
                <a:path w="3075940" h="2738120">
                  <a:moveTo>
                    <a:pt x="2281720" y="400989"/>
                  </a:moveTo>
                  <a:lnTo>
                    <a:pt x="2279662" y="400989"/>
                  </a:lnTo>
                  <a:lnTo>
                    <a:pt x="2279662" y="413689"/>
                  </a:lnTo>
                  <a:lnTo>
                    <a:pt x="2281720" y="413689"/>
                  </a:lnTo>
                  <a:lnTo>
                    <a:pt x="2281720" y="400989"/>
                  </a:lnTo>
                  <a:close/>
                </a:path>
                <a:path w="3075940" h="2738120">
                  <a:moveTo>
                    <a:pt x="2282406" y="1747189"/>
                  </a:moveTo>
                  <a:lnTo>
                    <a:pt x="2281034" y="1747189"/>
                  </a:lnTo>
                  <a:lnTo>
                    <a:pt x="2281034" y="1759889"/>
                  </a:lnTo>
                  <a:lnTo>
                    <a:pt x="2280348" y="1759889"/>
                  </a:lnTo>
                  <a:lnTo>
                    <a:pt x="2278291" y="1772589"/>
                  </a:lnTo>
                  <a:lnTo>
                    <a:pt x="2276919" y="1785289"/>
                  </a:lnTo>
                  <a:lnTo>
                    <a:pt x="2276233" y="1785289"/>
                  </a:lnTo>
                  <a:lnTo>
                    <a:pt x="2276233" y="1797989"/>
                  </a:lnTo>
                  <a:lnTo>
                    <a:pt x="2274862" y="1797989"/>
                  </a:lnTo>
                  <a:lnTo>
                    <a:pt x="2274862" y="1810689"/>
                  </a:lnTo>
                  <a:lnTo>
                    <a:pt x="2272817" y="1810689"/>
                  </a:lnTo>
                  <a:lnTo>
                    <a:pt x="2272131" y="1823389"/>
                  </a:lnTo>
                  <a:lnTo>
                    <a:pt x="2271445" y="1823389"/>
                  </a:lnTo>
                  <a:lnTo>
                    <a:pt x="2268702" y="1836089"/>
                  </a:lnTo>
                  <a:lnTo>
                    <a:pt x="2268016" y="1836089"/>
                  </a:lnTo>
                  <a:lnTo>
                    <a:pt x="2268016" y="1848789"/>
                  </a:lnTo>
                  <a:lnTo>
                    <a:pt x="2266645" y="1848789"/>
                  </a:lnTo>
                  <a:lnTo>
                    <a:pt x="2265959" y="1861489"/>
                  </a:lnTo>
                  <a:lnTo>
                    <a:pt x="2265273" y="1861489"/>
                  </a:lnTo>
                  <a:lnTo>
                    <a:pt x="2264587" y="1874189"/>
                  </a:lnTo>
                  <a:lnTo>
                    <a:pt x="2266645" y="1874189"/>
                  </a:lnTo>
                  <a:lnTo>
                    <a:pt x="2268016" y="1861489"/>
                  </a:lnTo>
                  <a:lnTo>
                    <a:pt x="2268702" y="1861489"/>
                  </a:lnTo>
                  <a:lnTo>
                    <a:pt x="2270760" y="1848789"/>
                  </a:lnTo>
                  <a:lnTo>
                    <a:pt x="2271445" y="1848789"/>
                  </a:lnTo>
                  <a:lnTo>
                    <a:pt x="2272131" y="1836089"/>
                  </a:lnTo>
                  <a:lnTo>
                    <a:pt x="2272817" y="1836089"/>
                  </a:lnTo>
                  <a:lnTo>
                    <a:pt x="2272817" y="1823389"/>
                  </a:lnTo>
                  <a:lnTo>
                    <a:pt x="2275548" y="1823389"/>
                  </a:lnTo>
                  <a:lnTo>
                    <a:pt x="2276233" y="1810689"/>
                  </a:lnTo>
                  <a:lnTo>
                    <a:pt x="2277605" y="1810689"/>
                  </a:lnTo>
                  <a:lnTo>
                    <a:pt x="2278977" y="1785289"/>
                  </a:lnTo>
                  <a:lnTo>
                    <a:pt x="2280348" y="1785289"/>
                  </a:lnTo>
                  <a:lnTo>
                    <a:pt x="2280348" y="1772589"/>
                  </a:lnTo>
                  <a:lnTo>
                    <a:pt x="2281034" y="1772589"/>
                  </a:lnTo>
                  <a:lnTo>
                    <a:pt x="2281720" y="1759889"/>
                  </a:lnTo>
                  <a:lnTo>
                    <a:pt x="2282406" y="1759889"/>
                  </a:lnTo>
                  <a:lnTo>
                    <a:pt x="2282406" y="1747189"/>
                  </a:lnTo>
                  <a:close/>
                </a:path>
                <a:path w="3075940" h="2738120">
                  <a:moveTo>
                    <a:pt x="2282406" y="1201089"/>
                  </a:moveTo>
                  <a:lnTo>
                    <a:pt x="2281034" y="1201089"/>
                  </a:lnTo>
                  <a:lnTo>
                    <a:pt x="2280348" y="1213789"/>
                  </a:lnTo>
                  <a:lnTo>
                    <a:pt x="2281034" y="1213789"/>
                  </a:lnTo>
                  <a:lnTo>
                    <a:pt x="2279662" y="1226489"/>
                  </a:lnTo>
                  <a:lnTo>
                    <a:pt x="2278977" y="1239189"/>
                  </a:lnTo>
                  <a:lnTo>
                    <a:pt x="2278291" y="1239189"/>
                  </a:lnTo>
                  <a:lnTo>
                    <a:pt x="2278291" y="1251889"/>
                  </a:lnTo>
                  <a:lnTo>
                    <a:pt x="2277605" y="1251889"/>
                  </a:lnTo>
                  <a:lnTo>
                    <a:pt x="2277110" y="1264589"/>
                  </a:lnTo>
                  <a:lnTo>
                    <a:pt x="2276665" y="1277289"/>
                  </a:lnTo>
                  <a:lnTo>
                    <a:pt x="2276360" y="1277289"/>
                  </a:lnTo>
                  <a:lnTo>
                    <a:pt x="2276233" y="1289989"/>
                  </a:lnTo>
                  <a:lnTo>
                    <a:pt x="2277605" y="1289989"/>
                  </a:lnTo>
                  <a:lnTo>
                    <a:pt x="2278126" y="1277289"/>
                  </a:lnTo>
                  <a:lnTo>
                    <a:pt x="2279662" y="1264589"/>
                  </a:lnTo>
                  <a:lnTo>
                    <a:pt x="2281720" y="1226489"/>
                  </a:lnTo>
                  <a:lnTo>
                    <a:pt x="2282406" y="1226489"/>
                  </a:lnTo>
                  <a:lnTo>
                    <a:pt x="2282406" y="1201089"/>
                  </a:lnTo>
                  <a:close/>
                </a:path>
                <a:path w="3075940" h="2738120">
                  <a:moveTo>
                    <a:pt x="2282406" y="807389"/>
                  </a:moveTo>
                  <a:lnTo>
                    <a:pt x="2281034" y="807389"/>
                  </a:lnTo>
                  <a:lnTo>
                    <a:pt x="2280348" y="820089"/>
                  </a:lnTo>
                  <a:lnTo>
                    <a:pt x="2280348" y="858189"/>
                  </a:lnTo>
                  <a:lnTo>
                    <a:pt x="2281034" y="870889"/>
                  </a:lnTo>
                  <a:lnTo>
                    <a:pt x="2282406" y="870889"/>
                  </a:lnTo>
                  <a:lnTo>
                    <a:pt x="2282406" y="807389"/>
                  </a:lnTo>
                  <a:close/>
                </a:path>
                <a:path w="3075940" h="2738120">
                  <a:moveTo>
                    <a:pt x="2283091" y="566089"/>
                  </a:moveTo>
                  <a:lnTo>
                    <a:pt x="2281034" y="566089"/>
                  </a:lnTo>
                  <a:lnTo>
                    <a:pt x="2281034" y="578789"/>
                  </a:lnTo>
                  <a:lnTo>
                    <a:pt x="2278977" y="578789"/>
                  </a:lnTo>
                  <a:lnTo>
                    <a:pt x="2278977" y="591489"/>
                  </a:lnTo>
                  <a:lnTo>
                    <a:pt x="2278291" y="591489"/>
                  </a:lnTo>
                  <a:lnTo>
                    <a:pt x="2277605" y="604189"/>
                  </a:lnTo>
                  <a:lnTo>
                    <a:pt x="2276233" y="604189"/>
                  </a:lnTo>
                  <a:lnTo>
                    <a:pt x="2276233" y="616889"/>
                  </a:lnTo>
                  <a:lnTo>
                    <a:pt x="2275548" y="616889"/>
                  </a:lnTo>
                  <a:lnTo>
                    <a:pt x="2274176" y="629589"/>
                  </a:lnTo>
                  <a:lnTo>
                    <a:pt x="2274176" y="642289"/>
                  </a:lnTo>
                  <a:lnTo>
                    <a:pt x="2273262" y="642289"/>
                  </a:lnTo>
                  <a:lnTo>
                    <a:pt x="2271674" y="667689"/>
                  </a:lnTo>
                  <a:lnTo>
                    <a:pt x="2270760" y="680389"/>
                  </a:lnTo>
                  <a:lnTo>
                    <a:pt x="2272741" y="680389"/>
                  </a:lnTo>
                  <a:lnTo>
                    <a:pt x="2274252" y="654989"/>
                  </a:lnTo>
                  <a:lnTo>
                    <a:pt x="2275395" y="642289"/>
                  </a:lnTo>
                  <a:lnTo>
                    <a:pt x="2275979" y="642289"/>
                  </a:lnTo>
                  <a:lnTo>
                    <a:pt x="2276703" y="629589"/>
                  </a:lnTo>
                  <a:lnTo>
                    <a:pt x="2277605" y="629589"/>
                  </a:lnTo>
                  <a:lnTo>
                    <a:pt x="2279662" y="604189"/>
                  </a:lnTo>
                  <a:lnTo>
                    <a:pt x="2280348" y="591489"/>
                  </a:lnTo>
                  <a:lnTo>
                    <a:pt x="2281034" y="591489"/>
                  </a:lnTo>
                  <a:lnTo>
                    <a:pt x="2281720" y="578789"/>
                  </a:lnTo>
                  <a:lnTo>
                    <a:pt x="2283091" y="578789"/>
                  </a:lnTo>
                  <a:lnTo>
                    <a:pt x="2283091" y="566089"/>
                  </a:lnTo>
                  <a:close/>
                </a:path>
                <a:path w="3075940" h="2738120">
                  <a:moveTo>
                    <a:pt x="2283091" y="235889"/>
                  </a:moveTo>
                  <a:lnTo>
                    <a:pt x="2281034" y="235889"/>
                  </a:lnTo>
                  <a:lnTo>
                    <a:pt x="2280348" y="248589"/>
                  </a:lnTo>
                  <a:lnTo>
                    <a:pt x="2277605" y="248589"/>
                  </a:lnTo>
                  <a:lnTo>
                    <a:pt x="2276919" y="261289"/>
                  </a:lnTo>
                  <a:lnTo>
                    <a:pt x="2279662" y="261289"/>
                  </a:lnTo>
                  <a:lnTo>
                    <a:pt x="2281034" y="248589"/>
                  </a:lnTo>
                  <a:lnTo>
                    <a:pt x="2282406" y="248589"/>
                  </a:lnTo>
                  <a:lnTo>
                    <a:pt x="2283091" y="235889"/>
                  </a:lnTo>
                  <a:close/>
                </a:path>
                <a:path w="3075940" h="2738120">
                  <a:moveTo>
                    <a:pt x="2283777" y="1366189"/>
                  </a:moveTo>
                  <a:lnTo>
                    <a:pt x="2281720" y="1366189"/>
                  </a:lnTo>
                  <a:lnTo>
                    <a:pt x="2281034" y="1378889"/>
                  </a:lnTo>
                  <a:lnTo>
                    <a:pt x="2279662" y="1391589"/>
                  </a:lnTo>
                  <a:lnTo>
                    <a:pt x="2278977" y="1404289"/>
                  </a:lnTo>
                  <a:lnTo>
                    <a:pt x="2278291" y="1404289"/>
                  </a:lnTo>
                  <a:lnTo>
                    <a:pt x="2278291" y="1416989"/>
                  </a:lnTo>
                  <a:lnTo>
                    <a:pt x="2277605" y="1416989"/>
                  </a:lnTo>
                  <a:lnTo>
                    <a:pt x="2276233" y="1442389"/>
                  </a:lnTo>
                  <a:lnTo>
                    <a:pt x="2277605" y="1442389"/>
                  </a:lnTo>
                  <a:lnTo>
                    <a:pt x="2278291" y="1429689"/>
                  </a:lnTo>
                  <a:lnTo>
                    <a:pt x="2278977" y="1429689"/>
                  </a:lnTo>
                  <a:lnTo>
                    <a:pt x="2279662" y="1416989"/>
                  </a:lnTo>
                  <a:lnTo>
                    <a:pt x="2280348" y="1416989"/>
                  </a:lnTo>
                  <a:lnTo>
                    <a:pt x="2280348" y="1404289"/>
                  </a:lnTo>
                  <a:lnTo>
                    <a:pt x="2281720" y="1404289"/>
                  </a:lnTo>
                  <a:lnTo>
                    <a:pt x="2281720" y="1391589"/>
                  </a:lnTo>
                  <a:lnTo>
                    <a:pt x="2283091" y="1391589"/>
                  </a:lnTo>
                  <a:lnTo>
                    <a:pt x="2283777" y="1378889"/>
                  </a:lnTo>
                  <a:lnTo>
                    <a:pt x="2283777" y="1366189"/>
                  </a:lnTo>
                  <a:close/>
                </a:path>
                <a:path w="3075940" h="2738120">
                  <a:moveTo>
                    <a:pt x="2283777" y="261289"/>
                  </a:moveTo>
                  <a:lnTo>
                    <a:pt x="2281720" y="261289"/>
                  </a:lnTo>
                  <a:lnTo>
                    <a:pt x="2281034" y="273989"/>
                  </a:lnTo>
                  <a:lnTo>
                    <a:pt x="2283777" y="273989"/>
                  </a:lnTo>
                  <a:lnTo>
                    <a:pt x="2283777" y="261289"/>
                  </a:lnTo>
                  <a:close/>
                </a:path>
                <a:path w="3075940" h="2738120">
                  <a:moveTo>
                    <a:pt x="2284463" y="299389"/>
                  </a:moveTo>
                  <a:lnTo>
                    <a:pt x="2283091" y="299389"/>
                  </a:lnTo>
                  <a:lnTo>
                    <a:pt x="2282406" y="312089"/>
                  </a:lnTo>
                  <a:lnTo>
                    <a:pt x="2281720" y="312089"/>
                  </a:lnTo>
                  <a:lnTo>
                    <a:pt x="2281720" y="324789"/>
                  </a:lnTo>
                  <a:lnTo>
                    <a:pt x="2284463" y="324789"/>
                  </a:lnTo>
                  <a:lnTo>
                    <a:pt x="2284463" y="299389"/>
                  </a:lnTo>
                  <a:close/>
                </a:path>
                <a:path w="3075940" h="2738120">
                  <a:moveTo>
                    <a:pt x="2285149" y="464489"/>
                  </a:moveTo>
                  <a:lnTo>
                    <a:pt x="2283091" y="464489"/>
                  </a:lnTo>
                  <a:lnTo>
                    <a:pt x="2281720" y="477189"/>
                  </a:lnTo>
                  <a:lnTo>
                    <a:pt x="2280348" y="477189"/>
                  </a:lnTo>
                  <a:lnTo>
                    <a:pt x="2280348" y="489889"/>
                  </a:lnTo>
                  <a:lnTo>
                    <a:pt x="2278291" y="489889"/>
                  </a:lnTo>
                  <a:lnTo>
                    <a:pt x="2278291" y="502589"/>
                  </a:lnTo>
                  <a:lnTo>
                    <a:pt x="2276919" y="502589"/>
                  </a:lnTo>
                  <a:lnTo>
                    <a:pt x="2276233" y="515289"/>
                  </a:lnTo>
                  <a:lnTo>
                    <a:pt x="2278291" y="515289"/>
                  </a:lnTo>
                  <a:lnTo>
                    <a:pt x="2278977" y="502589"/>
                  </a:lnTo>
                  <a:lnTo>
                    <a:pt x="2281034" y="502589"/>
                  </a:lnTo>
                  <a:lnTo>
                    <a:pt x="2281034" y="489889"/>
                  </a:lnTo>
                  <a:lnTo>
                    <a:pt x="2283091" y="489889"/>
                  </a:lnTo>
                  <a:lnTo>
                    <a:pt x="2283777" y="477189"/>
                  </a:lnTo>
                  <a:lnTo>
                    <a:pt x="2284463" y="477189"/>
                  </a:lnTo>
                  <a:lnTo>
                    <a:pt x="2285149" y="464489"/>
                  </a:lnTo>
                  <a:close/>
                </a:path>
                <a:path w="3075940" h="2738120">
                  <a:moveTo>
                    <a:pt x="2285835" y="1632889"/>
                  </a:moveTo>
                  <a:lnTo>
                    <a:pt x="2283091" y="1632889"/>
                  </a:lnTo>
                  <a:lnTo>
                    <a:pt x="2280348" y="1645589"/>
                  </a:lnTo>
                  <a:lnTo>
                    <a:pt x="2275548" y="1683689"/>
                  </a:lnTo>
                  <a:lnTo>
                    <a:pt x="2274176" y="1683689"/>
                  </a:lnTo>
                  <a:lnTo>
                    <a:pt x="2272817" y="1696389"/>
                  </a:lnTo>
                  <a:lnTo>
                    <a:pt x="2272131" y="1709089"/>
                  </a:lnTo>
                  <a:lnTo>
                    <a:pt x="2271445" y="1709089"/>
                  </a:lnTo>
                  <a:lnTo>
                    <a:pt x="2269604" y="1721789"/>
                  </a:lnTo>
                  <a:lnTo>
                    <a:pt x="2268093" y="1734489"/>
                  </a:lnTo>
                  <a:lnTo>
                    <a:pt x="2266721" y="1759889"/>
                  </a:lnTo>
                  <a:lnTo>
                    <a:pt x="2265273" y="1772589"/>
                  </a:lnTo>
                  <a:lnTo>
                    <a:pt x="2265959" y="1772589"/>
                  </a:lnTo>
                  <a:lnTo>
                    <a:pt x="2263902" y="1797989"/>
                  </a:lnTo>
                  <a:lnTo>
                    <a:pt x="2261844" y="1810689"/>
                  </a:lnTo>
                  <a:lnTo>
                    <a:pt x="2260473" y="1823389"/>
                  </a:lnTo>
                  <a:lnTo>
                    <a:pt x="2259787" y="1823389"/>
                  </a:lnTo>
                  <a:lnTo>
                    <a:pt x="2259101" y="1836089"/>
                  </a:lnTo>
                  <a:lnTo>
                    <a:pt x="2257729" y="1848789"/>
                  </a:lnTo>
                  <a:lnTo>
                    <a:pt x="2258415" y="1861489"/>
                  </a:lnTo>
                  <a:lnTo>
                    <a:pt x="2259787" y="1861489"/>
                  </a:lnTo>
                  <a:lnTo>
                    <a:pt x="2259787" y="1848789"/>
                  </a:lnTo>
                  <a:lnTo>
                    <a:pt x="2260473" y="1836089"/>
                  </a:lnTo>
                  <a:lnTo>
                    <a:pt x="2261844" y="1836089"/>
                  </a:lnTo>
                  <a:lnTo>
                    <a:pt x="2262530" y="1823389"/>
                  </a:lnTo>
                  <a:lnTo>
                    <a:pt x="2263902" y="1810689"/>
                  </a:lnTo>
                  <a:lnTo>
                    <a:pt x="2265959" y="1797989"/>
                  </a:lnTo>
                  <a:lnTo>
                    <a:pt x="2267331" y="1772589"/>
                  </a:lnTo>
                  <a:lnTo>
                    <a:pt x="2266645" y="1772589"/>
                  </a:lnTo>
                  <a:lnTo>
                    <a:pt x="2267775" y="1759889"/>
                  </a:lnTo>
                  <a:lnTo>
                    <a:pt x="2270302" y="1734489"/>
                  </a:lnTo>
                  <a:lnTo>
                    <a:pt x="2271445" y="1734489"/>
                  </a:lnTo>
                  <a:lnTo>
                    <a:pt x="2272817" y="1721789"/>
                  </a:lnTo>
                  <a:lnTo>
                    <a:pt x="2273503" y="1709089"/>
                  </a:lnTo>
                  <a:lnTo>
                    <a:pt x="2275548" y="1709089"/>
                  </a:lnTo>
                  <a:lnTo>
                    <a:pt x="2276233" y="1696389"/>
                  </a:lnTo>
                  <a:lnTo>
                    <a:pt x="2276919" y="1696389"/>
                  </a:lnTo>
                  <a:lnTo>
                    <a:pt x="2278977" y="1683689"/>
                  </a:lnTo>
                  <a:lnTo>
                    <a:pt x="2279662" y="1670989"/>
                  </a:lnTo>
                  <a:lnTo>
                    <a:pt x="2280348" y="1670989"/>
                  </a:lnTo>
                  <a:lnTo>
                    <a:pt x="2281034" y="1658289"/>
                  </a:lnTo>
                  <a:lnTo>
                    <a:pt x="2281720" y="1658289"/>
                  </a:lnTo>
                  <a:lnTo>
                    <a:pt x="2281720" y="1645589"/>
                  </a:lnTo>
                  <a:lnTo>
                    <a:pt x="2282406" y="1645589"/>
                  </a:lnTo>
                  <a:lnTo>
                    <a:pt x="2285835" y="1632889"/>
                  </a:lnTo>
                  <a:close/>
                </a:path>
                <a:path w="3075940" h="2738120">
                  <a:moveTo>
                    <a:pt x="2285835" y="1124889"/>
                  </a:moveTo>
                  <a:lnTo>
                    <a:pt x="2284463" y="1124889"/>
                  </a:lnTo>
                  <a:lnTo>
                    <a:pt x="2283777" y="1137589"/>
                  </a:lnTo>
                  <a:lnTo>
                    <a:pt x="2282406" y="1137589"/>
                  </a:lnTo>
                  <a:lnTo>
                    <a:pt x="2282406" y="1150289"/>
                  </a:lnTo>
                  <a:lnTo>
                    <a:pt x="2281034" y="1150289"/>
                  </a:lnTo>
                  <a:lnTo>
                    <a:pt x="2280348" y="1162989"/>
                  </a:lnTo>
                  <a:lnTo>
                    <a:pt x="2279662" y="1162989"/>
                  </a:lnTo>
                  <a:lnTo>
                    <a:pt x="2278977" y="1175689"/>
                  </a:lnTo>
                  <a:lnTo>
                    <a:pt x="2278291" y="1175689"/>
                  </a:lnTo>
                  <a:lnTo>
                    <a:pt x="2278291" y="1188389"/>
                  </a:lnTo>
                  <a:lnTo>
                    <a:pt x="2279662" y="1188389"/>
                  </a:lnTo>
                  <a:lnTo>
                    <a:pt x="2279662" y="1175689"/>
                  </a:lnTo>
                  <a:lnTo>
                    <a:pt x="2281034" y="1175689"/>
                  </a:lnTo>
                  <a:lnTo>
                    <a:pt x="2282406" y="1162989"/>
                  </a:lnTo>
                  <a:lnTo>
                    <a:pt x="2283091" y="1162989"/>
                  </a:lnTo>
                  <a:lnTo>
                    <a:pt x="2283777" y="1150289"/>
                  </a:lnTo>
                  <a:lnTo>
                    <a:pt x="2284463" y="1150289"/>
                  </a:lnTo>
                  <a:lnTo>
                    <a:pt x="2284463" y="1137589"/>
                  </a:lnTo>
                  <a:lnTo>
                    <a:pt x="2285835" y="1124889"/>
                  </a:lnTo>
                  <a:close/>
                </a:path>
                <a:path w="3075940" h="2738120">
                  <a:moveTo>
                    <a:pt x="2285835" y="1061389"/>
                  </a:moveTo>
                  <a:lnTo>
                    <a:pt x="2284463" y="1061389"/>
                  </a:lnTo>
                  <a:lnTo>
                    <a:pt x="2283777" y="1061389"/>
                  </a:lnTo>
                  <a:lnTo>
                    <a:pt x="2283777" y="1074089"/>
                  </a:lnTo>
                  <a:lnTo>
                    <a:pt x="2282406" y="1074089"/>
                  </a:lnTo>
                  <a:lnTo>
                    <a:pt x="2281720" y="1086789"/>
                  </a:lnTo>
                  <a:lnTo>
                    <a:pt x="2281720" y="1099489"/>
                  </a:lnTo>
                  <a:lnTo>
                    <a:pt x="2280348" y="1099489"/>
                  </a:lnTo>
                  <a:lnTo>
                    <a:pt x="2280348" y="1124889"/>
                  </a:lnTo>
                  <a:lnTo>
                    <a:pt x="2281720" y="1124889"/>
                  </a:lnTo>
                  <a:lnTo>
                    <a:pt x="2283091" y="1099489"/>
                  </a:lnTo>
                  <a:lnTo>
                    <a:pt x="2283091" y="1086789"/>
                  </a:lnTo>
                  <a:lnTo>
                    <a:pt x="2283777" y="1086789"/>
                  </a:lnTo>
                  <a:lnTo>
                    <a:pt x="2284463" y="1074089"/>
                  </a:lnTo>
                  <a:lnTo>
                    <a:pt x="2285835" y="1074089"/>
                  </a:lnTo>
                  <a:lnTo>
                    <a:pt x="2285835" y="1061389"/>
                  </a:lnTo>
                  <a:close/>
                </a:path>
                <a:path w="3075940" h="2738120">
                  <a:moveTo>
                    <a:pt x="2285835" y="883589"/>
                  </a:moveTo>
                  <a:lnTo>
                    <a:pt x="2282406" y="883589"/>
                  </a:lnTo>
                  <a:lnTo>
                    <a:pt x="2280348" y="883589"/>
                  </a:lnTo>
                  <a:lnTo>
                    <a:pt x="2280348" y="896289"/>
                  </a:lnTo>
                  <a:lnTo>
                    <a:pt x="2282406" y="896289"/>
                  </a:lnTo>
                  <a:lnTo>
                    <a:pt x="2281034" y="908989"/>
                  </a:lnTo>
                  <a:lnTo>
                    <a:pt x="2280348" y="908989"/>
                  </a:lnTo>
                  <a:lnTo>
                    <a:pt x="2279662" y="921689"/>
                  </a:lnTo>
                  <a:lnTo>
                    <a:pt x="2282406" y="921689"/>
                  </a:lnTo>
                  <a:lnTo>
                    <a:pt x="2285149" y="896289"/>
                  </a:lnTo>
                  <a:lnTo>
                    <a:pt x="2285835" y="896289"/>
                  </a:lnTo>
                  <a:lnTo>
                    <a:pt x="2285835" y="883589"/>
                  </a:lnTo>
                  <a:close/>
                </a:path>
                <a:path w="3075940" h="2738120">
                  <a:moveTo>
                    <a:pt x="2285835" y="388289"/>
                  </a:moveTo>
                  <a:lnTo>
                    <a:pt x="2284463" y="388289"/>
                  </a:lnTo>
                  <a:lnTo>
                    <a:pt x="2282406" y="400989"/>
                  </a:lnTo>
                  <a:lnTo>
                    <a:pt x="2284463" y="400989"/>
                  </a:lnTo>
                  <a:lnTo>
                    <a:pt x="2285835" y="388289"/>
                  </a:lnTo>
                  <a:close/>
                </a:path>
                <a:path w="3075940" h="2738120">
                  <a:moveTo>
                    <a:pt x="2285835" y="248589"/>
                  </a:moveTo>
                  <a:lnTo>
                    <a:pt x="2284463" y="248589"/>
                  </a:lnTo>
                  <a:lnTo>
                    <a:pt x="2283777" y="261289"/>
                  </a:lnTo>
                  <a:lnTo>
                    <a:pt x="2285835" y="261289"/>
                  </a:lnTo>
                  <a:lnTo>
                    <a:pt x="2285835" y="248589"/>
                  </a:lnTo>
                  <a:close/>
                </a:path>
                <a:path w="3075940" h="2738120">
                  <a:moveTo>
                    <a:pt x="2287206" y="337489"/>
                  </a:moveTo>
                  <a:lnTo>
                    <a:pt x="2285835" y="337489"/>
                  </a:lnTo>
                  <a:lnTo>
                    <a:pt x="2285149" y="350189"/>
                  </a:lnTo>
                  <a:lnTo>
                    <a:pt x="2281720" y="362889"/>
                  </a:lnTo>
                  <a:lnTo>
                    <a:pt x="2281034" y="362889"/>
                  </a:lnTo>
                  <a:lnTo>
                    <a:pt x="2280348" y="375589"/>
                  </a:lnTo>
                  <a:lnTo>
                    <a:pt x="2278977" y="375589"/>
                  </a:lnTo>
                  <a:lnTo>
                    <a:pt x="2277605" y="388289"/>
                  </a:lnTo>
                  <a:lnTo>
                    <a:pt x="2276233" y="388289"/>
                  </a:lnTo>
                  <a:lnTo>
                    <a:pt x="2276233" y="400989"/>
                  </a:lnTo>
                  <a:lnTo>
                    <a:pt x="2278291" y="400989"/>
                  </a:lnTo>
                  <a:lnTo>
                    <a:pt x="2278291" y="388289"/>
                  </a:lnTo>
                  <a:lnTo>
                    <a:pt x="2280348" y="388289"/>
                  </a:lnTo>
                  <a:lnTo>
                    <a:pt x="2281034" y="375589"/>
                  </a:lnTo>
                  <a:lnTo>
                    <a:pt x="2282406" y="375589"/>
                  </a:lnTo>
                  <a:lnTo>
                    <a:pt x="2283777" y="362889"/>
                  </a:lnTo>
                  <a:lnTo>
                    <a:pt x="2285835" y="362889"/>
                  </a:lnTo>
                  <a:lnTo>
                    <a:pt x="2287206" y="350189"/>
                  </a:lnTo>
                  <a:lnTo>
                    <a:pt x="2287206" y="337489"/>
                  </a:lnTo>
                  <a:close/>
                </a:path>
                <a:path w="3075940" h="2738120">
                  <a:moveTo>
                    <a:pt x="2287892" y="794689"/>
                  </a:moveTo>
                  <a:lnTo>
                    <a:pt x="2287206" y="781989"/>
                  </a:lnTo>
                  <a:lnTo>
                    <a:pt x="2287206" y="769289"/>
                  </a:lnTo>
                  <a:lnTo>
                    <a:pt x="2286520" y="769289"/>
                  </a:lnTo>
                  <a:lnTo>
                    <a:pt x="2286520" y="756589"/>
                  </a:lnTo>
                  <a:lnTo>
                    <a:pt x="2285835" y="756589"/>
                  </a:lnTo>
                  <a:lnTo>
                    <a:pt x="2285149" y="743889"/>
                  </a:lnTo>
                  <a:lnTo>
                    <a:pt x="2285835" y="743889"/>
                  </a:lnTo>
                  <a:lnTo>
                    <a:pt x="2285835" y="731189"/>
                  </a:lnTo>
                  <a:lnTo>
                    <a:pt x="2284463" y="731189"/>
                  </a:lnTo>
                  <a:lnTo>
                    <a:pt x="2284463" y="743889"/>
                  </a:lnTo>
                  <a:lnTo>
                    <a:pt x="2283777" y="743889"/>
                  </a:lnTo>
                  <a:lnTo>
                    <a:pt x="2283777" y="769289"/>
                  </a:lnTo>
                  <a:lnTo>
                    <a:pt x="2284463" y="769289"/>
                  </a:lnTo>
                  <a:lnTo>
                    <a:pt x="2284463" y="781989"/>
                  </a:lnTo>
                  <a:lnTo>
                    <a:pt x="2285149" y="781989"/>
                  </a:lnTo>
                  <a:lnTo>
                    <a:pt x="2285835" y="794689"/>
                  </a:lnTo>
                  <a:lnTo>
                    <a:pt x="2286520" y="794689"/>
                  </a:lnTo>
                  <a:lnTo>
                    <a:pt x="2287206" y="807389"/>
                  </a:lnTo>
                  <a:lnTo>
                    <a:pt x="2287206" y="794689"/>
                  </a:lnTo>
                  <a:lnTo>
                    <a:pt x="2287892" y="794689"/>
                  </a:lnTo>
                  <a:close/>
                </a:path>
                <a:path w="3075940" h="2738120">
                  <a:moveTo>
                    <a:pt x="2287892" y="604189"/>
                  </a:moveTo>
                  <a:lnTo>
                    <a:pt x="2287206" y="604189"/>
                  </a:lnTo>
                  <a:lnTo>
                    <a:pt x="2285835" y="616889"/>
                  </a:lnTo>
                  <a:lnTo>
                    <a:pt x="2285149" y="616889"/>
                  </a:lnTo>
                  <a:lnTo>
                    <a:pt x="2285149" y="629589"/>
                  </a:lnTo>
                  <a:lnTo>
                    <a:pt x="2283777" y="629589"/>
                  </a:lnTo>
                  <a:lnTo>
                    <a:pt x="2283777" y="642289"/>
                  </a:lnTo>
                  <a:lnTo>
                    <a:pt x="2283091" y="642289"/>
                  </a:lnTo>
                  <a:lnTo>
                    <a:pt x="2282177" y="654989"/>
                  </a:lnTo>
                  <a:lnTo>
                    <a:pt x="2281466" y="654989"/>
                  </a:lnTo>
                  <a:lnTo>
                    <a:pt x="2280882" y="667689"/>
                  </a:lnTo>
                  <a:lnTo>
                    <a:pt x="2280348" y="680389"/>
                  </a:lnTo>
                  <a:lnTo>
                    <a:pt x="2281720" y="680389"/>
                  </a:lnTo>
                  <a:lnTo>
                    <a:pt x="2282240" y="667689"/>
                  </a:lnTo>
                  <a:lnTo>
                    <a:pt x="2282837" y="667689"/>
                  </a:lnTo>
                  <a:lnTo>
                    <a:pt x="2283549" y="654989"/>
                  </a:lnTo>
                  <a:lnTo>
                    <a:pt x="2284463" y="642289"/>
                  </a:lnTo>
                  <a:lnTo>
                    <a:pt x="2285149" y="642289"/>
                  </a:lnTo>
                  <a:lnTo>
                    <a:pt x="2285835" y="629589"/>
                  </a:lnTo>
                  <a:lnTo>
                    <a:pt x="2286520" y="629589"/>
                  </a:lnTo>
                  <a:lnTo>
                    <a:pt x="2287892" y="604189"/>
                  </a:lnTo>
                  <a:close/>
                </a:path>
                <a:path w="3075940" h="2738120">
                  <a:moveTo>
                    <a:pt x="2288578" y="1328089"/>
                  </a:moveTo>
                  <a:lnTo>
                    <a:pt x="2285835" y="1328089"/>
                  </a:lnTo>
                  <a:lnTo>
                    <a:pt x="2285835" y="1340789"/>
                  </a:lnTo>
                  <a:lnTo>
                    <a:pt x="2286520" y="1340789"/>
                  </a:lnTo>
                  <a:lnTo>
                    <a:pt x="2286520" y="1353489"/>
                  </a:lnTo>
                  <a:lnTo>
                    <a:pt x="2288578" y="1353489"/>
                  </a:lnTo>
                  <a:lnTo>
                    <a:pt x="2288578" y="1328089"/>
                  </a:lnTo>
                  <a:close/>
                </a:path>
                <a:path w="3075940" h="2738120">
                  <a:moveTo>
                    <a:pt x="2288578" y="477189"/>
                  </a:moveTo>
                  <a:lnTo>
                    <a:pt x="2286520" y="477189"/>
                  </a:lnTo>
                  <a:lnTo>
                    <a:pt x="2286520" y="489889"/>
                  </a:lnTo>
                  <a:lnTo>
                    <a:pt x="2285835" y="489889"/>
                  </a:lnTo>
                  <a:lnTo>
                    <a:pt x="2284006" y="502577"/>
                  </a:lnTo>
                  <a:lnTo>
                    <a:pt x="2280335" y="515289"/>
                  </a:lnTo>
                  <a:lnTo>
                    <a:pt x="2279662" y="515289"/>
                  </a:lnTo>
                  <a:lnTo>
                    <a:pt x="2275548" y="540689"/>
                  </a:lnTo>
                  <a:lnTo>
                    <a:pt x="2274633" y="553389"/>
                  </a:lnTo>
                  <a:lnTo>
                    <a:pt x="2273046" y="566089"/>
                  </a:lnTo>
                  <a:lnTo>
                    <a:pt x="2272131" y="578789"/>
                  </a:lnTo>
                  <a:lnTo>
                    <a:pt x="2270696" y="591489"/>
                  </a:lnTo>
                  <a:lnTo>
                    <a:pt x="2269464" y="604189"/>
                  </a:lnTo>
                  <a:lnTo>
                    <a:pt x="2268372" y="616889"/>
                  </a:lnTo>
                  <a:lnTo>
                    <a:pt x="2267331" y="629589"/>
                  </a:lnTo>
                  <a:lnTo>
                    <a:pt x="2269388" y="629589"/>
                  </a:lnTo>
                  <a:lnTo>
                    <a:pt x="2270417" y="616889"/>
                  </a:lnTo>
                  <a:lnTo>
                    <a:pt x="2271522" y="604189"/>
                  </a:lnTo>
                  <a:lnTo>
                    <a:pt x="2272754" y="591489"/>
                  </a:lnTo>
                  <a:lnTo>
                    <a:pt x="2274176" y="578789"/>
                  </a:lnTo>
                  <a:lnTo>
                    <a:pt x="2278291" y="553389"/>
                  </a:lnTo>
                  <a:lnTo>
                    <a:pt x="2278977" y="540689"/>
                  </a:lnTo>
                  <a:lnTo>
                    <a:pt x="2279662" y="540689"/>
                  </a:lnTo>
                  <a:lnTo>
                    <a:pt x="2281034" y="527989"/>
                  </a:lnTo>
                  <a:lnTo>
                    <a:pt x="2281720" y="527989"/>
                  </a:lnTo>
                  <a:lnTo>
                    <a:pt x="2282406" y="515289"/>
                  </a:lnTo>
                  <a:lnTo>
                    <a:pt x="2283066" y="515289"/>
                  </a:lnTo>
                  <a:lnTo>
                    <a:pt x="2284641" y="502589"/>
                  </a:lnTo>
                  <a:lnTo>
                    <a:pt x="2286457" y="502589"/>
                  </a:lnTo>
                  <a:lnTo>
                    <a:pt x="2287892" y="489889"/>
                  </a:lnTo>
                  <a:lnTo>
                    <a:pt x="2288578" y="489889"/>
                  </a:lnTo>
                  <a:lnTo>
                    <a:pt x="2288578" y="477189"/>
                  </a:lnTo>
                  <a:close/>
                </a:path>
                <a:path w="3075940" h="2738120">
                  <a:moveTo>
                    <a:pt x="2289264" y="1810689"/>
                  </a:moveTo>
                  <a:lnTo>
                    <a:pt x="2287892" y="1810689"/>
                  </a:lnTo>
                  <a:lnTo>
                    <a:pt x="2287206" y="1823389"/>
                  </a:lnTo>
                  <a:lnTo>
                    <a:pt x="2285149" y="1836089"/>
                  </a:lnTo>
                  <a:lnTo>
                    <a:pt x="2283777" y="1836089"/>
                  </a:lnTo>
                  <a:lnTo>
                    <a:pt x="2283777" y="1848789"/>
                  </a:lnTo>
                  <a:lnTo>
                    <a:pt x="2283091" y="1848789"/>
                  </a:lnTo>
                  <a:lnTo>
                    <a:pt x="2282406" y="1861489"/>
                  </a:lnTo>
                  <a:lnTo>
                    <a:pt x="2284463" y="1861489"/>
                  </a:lnTo>
                  <a:lnTo>
                    <a:pt x="2285149" y="1848789"/>
                  </a:lnTo>
                  <a:lnTo>
                    <a:pt x="2285835" y="1848789"/>
                  </a:lnTo>
                  <a:lnTo>
                    <a:pt x="2286520" y="1836089"/>
                  </a:lnTo>
                  <a:lnTo>
                    <a:pt x="2287206" y="1836089"/>
                  </a:lnTo>
                  <a:lnTo>
                    <a:pt x="2287892" y="1823389"/>
                  </a:lnTo>
                  <a:lnTo>
                    <a:pt x="2289264" y="1823389"/>
                  </a:lnTo>
                  <a:lnTo>
                    <a:pt x="2289264" y="1810689"/>
                  </a:lnTo>
                  <a:close/>
                </a:path>
                <a:path w="3075940" h="2738120">
                  <a:moveTo>
                    <a:pt x="2289264" y="591489"/>
                  </a:moveTo>
                  <a:lnTo>
                    <a:pt x="2287892" y="604189"/>
                  </a:lnTo>
                  <a:lnTo>
                    <a:pt x="2288578" y="604189"/>
                  </a:lnTo>
                  <a:lnTo>
                    <a:pt x="2289264" y="591489"/>
                  </a:lnTo>
                  <a:close/>
                </a:path>
                <a:path w="3075940" h="2738120">
                  <a:moveTo>
                    <a:pt x="2289949" y="1467789"/>
                  </a:moveTo>
                  <a:lnTo>
                    <a:pt x="2288578" y="1467789"/>
                  </a:lnTo>
                  <a:lnTo>
                    <a:pt x="2287892" y="1480489"/>
                  </a:lnTo>
                  <a:lnTo>
                    <a:pt x="2286520" y="1480489"/>
                  </a:lnTo>
                  <a:lnTo>
                    <a:pt x="2286520" y="1493189"/>
                  </a:lnTo>
                  <a:lnTo>
                    <a:pt x="2285835" y="1493189"/>
                  </a:lnTo>
                  <a:lnTo>
                    <a:pt x="2285149" y="1505889"/>
                  </a:lnTo>
                  <a:lnTo>
                    <a:pt x="2284463" y="1505889"/>
                  </a:lnTo>
                  <a:lnTo>
                    <a:pt x="2284463" y="1518589"/>
                  </a:lnTo>
                  <a:lnTo>
                    <a:pt x="2283777" y="1531289"/>
                  </a:lnTo>
                  <a:lnTo>
                    <a:pt x="2285835" y="1531289"/>
                  </a:lnTo>
                  <a:lnTo>
                    <a:pt x="2285835" y="1518589"/>
                  </a:lnTo>
                  <a:lnTo>
                    <a:pt x="2287892" y="1518589"/>
                  </a:lnTo>
                  <a:lnTo>
                    <a:pt x="2287892" y="1505889"/>
                  </a:lnTo>
                  <a:lnTo>
                    <a:pt x="2289264" y="1505889"/>
                  </a:lnTo>
                  <a:lnTo>
                    <a:pt x="2289264" y="1480489"/>
                  </a:lnTo>
                  <a:lnTo>
                    <a:pt x="2289949" y="1480489"/>
                  </a:lnTo>
                  <a:lnTo>
                    <a:pt x="2289949" y="1467789"/>
                  </a:lnTo>
                  <a:close/>
                </a:path>
                <a:path w="3075940" h="2738120">
                  <a:moveTo>
                    <a:pt x="2289949" y="578789"/>
                  </a:moveTo>
                  <a:lnTo>
                    <a:pt x="2289264" y="578789"/>
                  </a:lnTo>
                  <a:lnTo>
                    <a:pt x="2289264" y="591489"/>
                  </a:lnTo>
                  <a:lnTo>
                    <a:pt x="2289949" y="591489"/>
                  </a:lnTo>
                  <a:lnTo>
                    <a:pt x="2289949" y="578789"/>
                  </a:lnTo>
                  <a:close/>
                </a:path>
                <a:path w="3075940" h="2738120">
                  <a:moveTo>
                    <a:pt x="2289949" y="388289"/>
                  </a:moveTo>
                  <a:lnTo>
                    <a:pt x="2287892" y="388289"/>
                  </a:lnTo>
                  <a:lnTo>
                    <a:pt x="2287206" y="400989"/>
                  </a:lnTo>
                  <a:lnTo>
                    <a:pt x="2285835" y="400989"/>
                  </a:lnTo>
                  <a:lnTo>
                    <a:pt x="2284463" y="413689"/>
                  </a:lnTo>
                  <a:lnTo>
                    <a:pt x="2283777" y="413689"/>
                  </a:lnTo>
                  <a:lnTo>
                    <a:pt x="2283091" y="426389"/>
                  </a:lnTo>
                  <a:lnTo>
                    <a:pt x="2281720" y="426389"/>
                  </a:lnTo>
                  <a:lnTo>
                    <a:pt x="2281034" y="439089"/>
                  </a:lnTo>
                  <a:lnTo>
                    <a:pt x="2283777" y="439089"/>
                  </a:lnTo>
                  <a:lnTo>
                    <a:pt x="2284463" y="426389"/>
                  </a:lnTo>
                  <a:lnTo>
                    <a:pt x="2285149" y="426389"/>
                  </a:lnTo>
                  <a:lnTo>
                    <a:pt x="2286520" y="413689"/>
                  </a:lnTo>
                  <a:lnTo>
                    <a:pt x="2287892" y="413689"/>
                  </a:lnTo>
                  <a:lnTo>
                    <a:pt x="2287892" y="400989"/>
                  </a:lnTo>
                  <a:lnTo>
                    <a:pt x="2289949" y="400989"/>
                  </a:lnTo>
                  <a:lnTo>
                    <a:pt x="2289949" y="388289"/>
                  </a:lnTo>
                  <a:close/>
                </a:path>
                <a:path w="3075940" h="2738120">
                  <a:moveTo>
                    <a:pt x="2291321" y="1797989"/>
                  </a:moveTo>
                  <a:lnTo>
                    <a:pt x="2290635" y="1797989"/>
                  </a:lnTo>
                  <a:lnTo>
                    <a:pt x="2290635" y="1810689"/>
                  </a:lnTo>
                  <a:lnTo>
                    <a:pt x="2291321" y="1797989"/>
                  </a:lnTo>
                  <a:close/>
                </a:path>
                <a:path w="3075940" h="2738120">
                  <a:moveTo>
                    <a:pt x="2292007" y="667689"/>
                  </a:moveTo>
                  <a:lnTo>
                    <a:pt x="2289264" y="667689"/>
                  </a:lnTo>
                  <a:lnTo>
                    <a:pt x="2287892" y="680389"/>
                  </a:lnTo>
                  <a:lnTo>
                    <a:pt x="2286520" y="680389"/>
                  </a:lnTo>
                  <a:lnTo>
                    <a:pt x="2286520" y="693089"/>
                  </a:lnTo>
                  <a:lnTo>
                    <a:pt x="2284463" y="693089"/>
                  </a:lnTo>
                  <a:lnTo>
                    <a:pt x="2284463" y="705789"/>
                  </a:lnTo>
                  <a:lnTo>
                    <a:pt x="2286520" y="705789"/>
                  </a:lnTo>
                  <a:lnTo>
                    <a:pt x="2287206" y="693089"/>
                  </a:lnTo>
                  <a:lnTo>
                    <a:pt x="2289949" y="693089"/>
                  </a:lnTo>
                  <a:lnTo>
                    <a:pt x="2290635" y="680389"/>
                  </a:lnTo>
                  <a:lnTo>
                    <a:pt x="2291321" y="680389"/>
                  </a:lnTo>
                  <a:lnTo>
                    <a:pt x="2292007" y="667689"/>
                  </a:lnTo>
                  <a:close/>
                </a:path>
                <a:path w="3075940" h="2738120">
                  <a:moveTo>
                    <a:pt x="2292693" y="1074089"/>
                  </a:moveTo>
                  <a:lnTo>
                    <a:pt x="2289949" y="1074089"/>
                  </a:lnTo>
                  <a:lnTo>
                    <a:pt x="2289949" y="1099489"/>
                  </a:lnTo>
                  <a:lnTo>
                    <a:pt x="2292007" y="1099489"/>
                  </a:lnTo>
                  <a:lnTo>
                    <a:pt x="2292007" y="1086789"/>
                  </a:lnTo>
                  <a:lnTo>
                    <a:pt x="2292693" y="1086789"/>
                  </a:lnTo>
                  <a:lnTo>
                    <a:pt x="2292693" y="1074089"/>
                  </a:lnTo>
                  <a:close/>
                </a:path>
                <a:path w="3075940" h="2738120">
                  <a:moveTo>
                    <a:pt x="2292693" y="959789"/>
                  </a:moveTo>
                  <a:lnTo>
                    <a:pt x="2290635" y="959789"/>
                  </a:lnTo>
                  <a:lnTo>
                    <a:pt x="2290635" y="972489"/>
                  </a:lnTo>
                  <a:lnTo>
                    <a:pt x="2289949" y="972489"/>
                  </a:lnTo>
                  <a:lnTo>
                    <a:pt x="2289264" y="985189"/>
                  </a:lnTo>
                  <a:lnTo>
                    <a:pt x="2288578" y="985189"/>
                  </a:lnTo>
                  <a:lnTo>
                    <a:pt x="2287206" y="997889"/>
                  </a:lnTo>
                  <a:lnTo>
                    <a:pt x="2286520" y="997889"/>
                  </a:lnTo>
                  <a:lnTo>
                    <a:pt x="2285835" y="1010589"/>
                  </a:lnTo>
                  <a:lnTo>
                    <a:pt x="2284463" y="1010589"/>
                  </a:lnTo>
                  <a:lnTo>
                    <a:pt x="2284463" y="1023289"/>
                  </a:lnTo>
                  <a:lnTo>
                    <a:pt x="2286520" y="1023289"/>
                  </a:lnTo>
                  <a:lnTo>
                    <a:pt x="2287892" y="1010589"/>
                  </a:lnTo>
                  <a:lnTo>
                    <a:pt x="2288578" y="1010589"/>
                  </a:lnTo>
                  <a:lnTo>
                    <a:pt x="2289949" y="997889"/>
                  </a:lnTo>
                  <a:lnTo>
                    <a:pt x="2291321" y="997889"/>
                  </a:lnTo>
                  <a:lnTo>
                    <a:pt x="2291321" y="985189"/>
                  </a:lnTo>
                  <a:lnTo>
                    <a:pt x="2292693" y="985189"/>
                  </a:lnTo>
                  <a:lnTo>
                    <a:pt x="2292693" y="959789"/>
                  </a:lnTo>
                  <a:close/>
                </a:path>
                <a:path w="3075940" h="2738120">
                  <a:moveTo>
                    <a:pt x="2292693" y="858189"/>
                  </a:moveTo>
                  <a:lnTo>
                    <a:pt x="2291321" y="858189"/>
                  </a:lnTo>
                  <a:lnTo>
                    <a:pt x="2291321" y="870889"/>
                  </a:lnTo>
                  <a:lnTo>
                    <a:pt x="2289949" y="870889"/>
                  </a:lnTo>
                  <a:lnTo>
                    <a:pt x="2289949" y="883589"/>
                  </a:lnTo>
                  <a:lnTo>
                    <a:pt x="2292007" y="883589"/>
                  </a:lnTo>
                  <a:lnTo>
                    <a:pt x="2292007" y="870889"/>
                  </a:lnTo>
                  <a:lnTo>
                    <a:pt x="2292693" y="870889"/>
                  </a:lnTo>
                  <a:lnTo>
                    <a:pt x="2292693" y="858189"/>
                  </a:lnTo>
                  <a:close/>
                </a:path>
                <a:path w="3075940" h="2738120">
                  <a:moveTo>
                    <a:pt x="2293378" y="1505889"/>
                  </a:moveTo>
                  <a:lnTo>
                    <a:pt x="2292007" y="1505889"/>
                  </a:lnTo>
                  <a:lnTo>
                    <a:pt x="2291321" y="1518589"/>
                  </a:lnTo>
                  <a:lnTo>
                    <a:pt x="2291321" y="1531289"/>
                  </a:lnTo>
                  <a:lnTo>
                    <a:pt x="2292693" y="1531289"/>
                  </a:lnTo>
                  <a:lnTo>
                    <a:pt x="2293378" y="1518589"/>
                  </a:lnTo>
                  <a:lnTo>
                    <a:pt x="2293378" y="1505889"/>
                  </a:lnTo>
                  <a:close/>
                </a:path>
                <a:path w="3075940" h="2738120">
                  <a:moveTo>
                    <a:pt x="2294064" y="1632889"/>
                  </a:moveTo>
                  <a:lnTo>
                    <a:pt x="2292693" y="1632889"/>
                  </a:lnTo>
                  <a:lnTo>
                    <a:pt x="2292693" y="1645589"/>
                  </a:lnTo>
                  <a:lnTo>
                    <a:pt x="2292007" y="1645589"/>
                  </a:lnTo>
                  <a:lnTo>
                    <a:pt x="2284463" y="1696389"/>
                  </a:lnTo>
                  <a:lnTo>
                    <a:pt x="2283333" y="1709089"/>
                  </a:lnTo>
                  <a:lnTo>
                    <a:pt x="2280805" y="1734489"/>
                  </a:lnTo>
                  <a:lnTo>
                    <a:pt x="2281720" y="1734489"/>
                  </a:lnTo>
                  <a:lnTo>
                    <a:pt x="2285835" y="1709089"/>
                  </a:lnTo>
                  <a:lnTo>
                    <a:pt x="2286520" y="1709089"/>
                  </a:lnTo>
                  <a:lnTo>
                    <a:pt x="2287892" y="1696389"/>
                  </a:lnTo>
                  <a:lnTo>
                    <a:pt x="2288578" y="1696389"/>
                  </a:lnTo>
                  <a:lnTo>
                    <a:pt x="2289264" y="1683689"/>
                  </a:lnTo>
                  <a:lnTo>
                    <a:pt x="2290635" y="1683689"/>
                  </a:lnTo>
                  <a:lnTo>
                    <a:pt x="2290635" y="1670989"/>
                  </a:lnTo>
                  <a:lnTo>
                    <a:pt x="2291321" y="1670989"/>
                  </a:lnTo>
                  <a:lnTo>
                    <a:pt x="2294064" y="1645589"/>
                  </a:lnTo>
                  <a:lnTo>
                    <a:pt x="2294064" y="1632889"/>
                  </a:lnTo>
                  <a:close/>
                </a:path>
                <a:path w="3075940" h="2738120">
                  <a:moveTo>
                    <a:pt x="2294750" y="1112189"/>
                  </a:moveTo>
                  <a:lnTo>
                    <a:pt x="2292693" y="1112189"/>
                  </a:lnTo>
                  <a:lnTo>
                    <a:pt x="2292693" y="1124889"/>
                  </a:lnTo>
                  <a:lnTo>
                    <a:pt x="2291321" y="1124889"/>
                  </a:lnTo>
                  <a:lnTo>
                    <a:pt x="2291321" y="1137589"/>
                  </a:lnTo>
                  <a:lnTo>
                    <a:pt x="2289949" y="1137589"/>
                  </a:lnTo>
                  <a:lnTo>
                    <a:pt x="2289949" y="1150289"/>
                  </a:lnTo>
                  <a:lnTo>
                    <a:pt x="2289264" y="1150289"/>
                  </a:lnTo>
                  <a:lnTo>
                    <a:pt x="2289264" y="1162989"/>
                  </a:lnTo>
                  <a:lnTo>
                    <a:pt x="2291321" y="1162989"/>
                  </a:lnTo>
                  <a:lnTo>
                    <a:pt x="2292693" y="1150289"/>
                  </a:lnTo>
                  <a:lnTo>
                    <a:pt x="2293378" y="1137589"/>
                  </a:lnTo>
                  <a:lnTo>
                    <a:pt x="2294064" y="1137589"/>
                  </a:lnTo>
                  <a:lnTo>
                    <a:pt x="2294750" y="1124889"/>
                  </a:lnTo>
                  <a:lnTo>
                    <a:pt x="2294750" y="1112189"/>
                  </a:lnTo>
                  <a:close/>
                </a:path>
                <a:path w="3075940" h="2738120">
                  <a:moveTo>
                    <a:pt x="2295436" y="1734489"/>
                  </a:moveTo>
                  <a:lnTo>
                    <a:pt x="2293378" y="1734489"/>
                  </a:lnTo>
                  <a:lnTo>
                    <a:pt x="2293378" y="1747189"/>
                  </a:lnTo>
                  <a:lnTo>
                    <a:pt x="2292007" y="1747189"/>
                  </a:lnTo>
                  <a:lnTo>
                    <a:pt x="2291321" y="1759889"/>
                  </a:lnTo>
                  <a:lnTo>
                    <a:pt x="2289949" y="1759889"/>
                  </a:lnTo>
                  <a:lnTo>
                    <a:pt x="2289949" y="1772589"/>
                  </a:lnTo>
                  <a:lnTo>
                    <a:pt x="2289264" y="1772589"/>
                  </a:lnTo>
                  <a:lnTo>
                    <a:pt x="2288578" y="1785289"/>
                  </a:lnTo>
                  <a:lnTo>
                    <a:pt x="2290635" y="1785289"/>
                  </a:lnTo>
                  <a:lnTo>
                    <a:pt x="2290635" y="1772589"/>
                  </a:lnTo>
                  <a:lnTo>
                    <a:pt x="2292693" y="1772589"/>
                  </a:lnTo>
                  <a:lnTo>
                    <a:pt x="2293378" y="1759889"/>
                  </a:lnTo>
                  <a:lnTo>
                    <a:pt x="2294064" y="1759889"/>
                  </a:lnTo>
                  <a:lnTo>
                    <a:pt x="2294750" y="1747189"/>
                  </a:lnTo>
                  <a:lnTo>
                    <a:pt x="2295436" y="1747189"/>
                  </a:lnTo>
                  <a:lnTo>
                    <a:pt x="2295436" y="1734489"/>
                  </a:lnTo>
                  <a:close/>
                </a:path>
                <a:path w="3075940" h="2738120">
                  <a:moveTo>
                    <a:pt x="2295436" y="1531289"/>
                  </a:moveTo>
                  <a:lnTo>
                    <a:pt x="2294064" y="1531289"/>
                  </a:lnTo>
                  <a:lnTo>
                    <a:pt x="2291321" y="1556689"/>
                  </a:lnTo>
                  <a:lnTo>
                    <a:pt x="2289264" y="1569389"/>
                  </a:lnTo>
                  <a:lnTo>
                    <a:pt x="2288578" y="1582089"/>
                  </a:lnTo>
                  <a:lnTo>
                    <a:pt x="2287892" y="1582089"/>
                  </a:lnTo>
                  <a:lnTo>
                    <a:pt x="2287206" y="1594789"/>
                  </a:lnTo>
                  <a:lnTo>
                    <a:pt x="2285835" y="1607489"/>
                  </a:lnTo>
                  <a:lnTo>
                    <a:pt x="2285835" y="1620189"/>
                  </a:lnTo>
                  <a:lnTo>
                    <a:pt x="2287206" y="1620189"/>
                  </a:lnTo>
                  <a:lnTo>
                    <a:pt x="2287206" y="1607489"/>
                  </a:lnTo>
                  <a:lnTo>
                    <a:pt x="2287892" y="1607489"/>
                  </a:lnTo>
                  <a:lnTo>
                    <a:pt x="2288578" y="1594789"/>
                  </a:lnTo>
                  <a:lnTo>
                    <a:pt x="2289200" y="1594789"/>
                  </a:lnTo>
                  <a:lnTo>
                    <a:pt x="2290699" y="1582089"/>
                  </a:lnTo>
                  <a:lnTo>
                    <a:pt x="2291321" y="1569389"/>
                  </a:lnTo>
                  <a:lnTo>
                    <a:pt x="2292693" y="1569389"/>
                  </a:lnTo>
                  <a:lnTo>
                    <a:pt x="2293378" y="1556689"/>
                  </a:lnTo>
                  <a:lnTo>
                    <a:pt x="2294750" y="1543989"/>
                  </a:lnTo>
                  <a:lnTo>
                    <a:pt x="2295436" y="1531289"/>
                  </a:lnTo>
                  <a:close/>
                </a:path>
                <a:path w="3075940" h="2738120">
                  <a:moveTo>
                    <a:pt x="2296122" y="680389"/>
                  </a:moveTo>
                  <a:lnTo>
                    <a:pt x="2294064" y="680389"/>
                  </a:lnTo>
                  <a:lnTo>
                    <a:pt x="2293378" y="693089"/>
                  </a:lnTo>
                  <a:lnTo>
                    <a:pt x="2292693" y="693089"/>
                  </a:lnTo>
                  <a:lnTo>
                    <a:pt x="2292693" y="705789"/>
                  </a:lnTo>
                  <a:lnTo>
                    <a:pt x="2292007" y="705789"/>
                  </a:lnTo>
                  <a:lnTo>
                    <a:pt x="2292007" y="718489"/>
                  </a:lnTo>
                  <a:lnTo>
                    <a:pt x="2292693" y="718489"/>
                  </a:lnTo>
                  <a:lnTo>
                    <a:pt x="2292705" y="731189"/>
                  </a:lnTo>
                  <a:lnTo>
                    <a:pt x="2292858" y="743889"/>
                  </a:lnTo>
                  <a:lnTo>
                    <a:pt x="2293264" y="756589"/>
                  </a:lnTo>
                  <a:lnTo>
                    <a:pt x="2296122" y="756589"/>
                  </a:lnTo>
                  <a:lnTo>
                    <a:pt x="2295436" y="743889"/>
                  </a:lnTo>
                  <a:lnTo>
                    <a:pt x="2295436" y="693089"/>
                  </a:lnTo>
                  <a:lnTo>
                    <a:pt x="2296122" y="680389"/>
                  </a:lnTo>
                  <a:close/>
                </a:path>
                <a:path w="3075940" h="2738120">
                  <a:moveTo>
                    <a:pt x="2296795" y="1010589"/>
                  </a:moveTo>
                  <a:lnTo>
                    <a:pt x="2295436" y="1010589"/>
                  </a:lnTo>
                  <a:lnTo>
                    <a:pt x="2294064" y="1023289"/>
                  </a:lnTo>
                  <a:lnTo>
                    <a:pt x="2291321" y="1023289"/>
                  </a:lnTo>
                  <a:lnTo>
                    <a:pt x="2291321" y="1061389"/>
                  </a:lnTo>
                  <a:lnTo>
                    <a:pt x="2292693" y="1061389"/>
                  </a:lnTo>
                  <a:lnTo>
                    <a:pt x="2293378" y="1048689"/>
                  </a:lnTo>
                  <a:lnTo>
                    <a:pt x="2293378" y="1035989"/>
                  </a:lnTo>
                  <a:lnTo>
                    <a:pt x="2294750" y="1035989"/>
                  </a:lnTo>
                  <a:lnTo>
                    <a:pt x="2294750" y="1023289"/>
                  </a:lnTo>
                  <a:lnTo>
                    <a:pt x="2295436" y="1023289"/>
                  </a:lnTo>
                  <a:lnTo>
                    <a:pt x="2296795" y="1010589"/>
                  </a:lnTo>
                  <a:close/>
                </a:path>
                <a:path w="3075940" h="2738120">
                  <a:moveTo>
                    <a:pt x="2297480" y="1201089"/>
                  </a:moveTo>
                  <a:lnTo>
                    <a:pt x="2296109" y="1201089"/>
                  </a:lnTo>
                  <a:lnTo>
                    <a:pt x="2296109" y="1213789"/>
                  </a:lnTo>
                  <a:lnTo>
                    <a:pt x="2295436" y="1213789"/>
                  </a:lnTo>
                  <a:lnTo>
                    <a:pt x="2293378" y="1239189"/>
                  </a:lnTo>
                  <a:lnTo>
                    <a:pt x="2292693" y="1251889"/>
                  </a:lnTo>
                  <a:lnTo>
                    <a:pt x="2292007" y="1251889"/>
                  </a:lnTo>
                  <a:lnTo>
                    <a:pt x="2289949" y="1289989"/>
                  </a:lnTo>
                  <a:lnTo>
                    <a:pt x="2289556" y="1289989"/>
                  </a:lnTo>
                  <a:lnTo>
                    <a:pt x="2289352" y="1302689"/>
                  </a:lnTo>
                  <a:lnTo>
                    <a:pt x="2289264" y="1315389"/>
                  </a:lnTo>
                  <a:lnTo>
                    <a:pt x="2291321" y="1315389"/>
                  </a:lnTo>
                  <a:lnTo>
                    <a:pt x="2291321" y="1302689"/>
                  </a:lnTo>
                  <a:lnTo>
                    <a:pt x="2292007" y="1289989"/>
                  </a:lnTo>
                  <a:lnTo>
                    <a:pt x="2292629" y="1289989"/>
                  </a:lnTo>
                  <a:lnTo>
                    <a:pt x="2294128" y="1264589"/>
                  </a:lnTo>
                  <a:lnTo>
                    <a:pt x="2294750" y="1264589"/>
                  </a:lnTo>
                  <a:lnTo>
                    <a:pt x="2296795" y="1226489"/>
                  </a:lnTo>
                  <a:lnTo>
                    <a:pt x="2297480" y="1226489"/>
                  </a:lnTo>
                  <a:lnTo>
                    <a:pt x="2297480" y="1201089"/>
                  </a:lnTo>
                  <a:close/>
                </a:path>
                <a:path w="3075940" h="2738120">
                  <a:moveTo>
                    <a:pt x="2297480" y="235889"/>
                  </a:moveTo>
                  <a:lnTo>
                    <a:pt x="2295436" y="235889"/>
                  </a:lnTo>
                  <a:lnTo>
                    <a:pt x="2293378" y="248589"/>
                  </a:lnTo>
                  <a:lnTo>
                    <a:pt x="2294750" y="248589"/>
                  </a:lnTo>
                  <a:lnTo>
                    <a:pt x="2293378" y="261289"/>
                  </a:lnTo>
                  <a:lnTo>
                    <a:pt x="2292007" y="261289"/>
                  </a:lnTo>
                  <a:lnTo>
                    <a:pt x="2290635" y="273989"/>
                  </a:lnTo>
                  <a:lnTo>
                    <a:pt x="2289264" y="273989"/>
                  </a:lnTo>
                  <a:lnTo>
                    <a:pt x="2289264" y="286689"/>
                  </a:lnTo>
                  <a:lnTo>
                    <a:pt x="2292007" y="286689"/>
                  </a:lnTo>
                  <a:lnTo>
                    <a:pt x="2292007" y="273989"/>
                  </a:lnTo>
                  <a:lnTo>
                    <a:pt x="2293378" y="273989"/>
                  </a:lnTo>
                  <a:lnTo>
                    <a:pt x="2294750" y="261289"/>
                  </a:lnTo>
                  <a:lnTo>
                    <a:pt x="2296109" y="261289"/>
                  </a:lnTo>
                  <a:lnTo>
                    <a:pt x="2296109" y="248589"/>
                  </a:lnTo>
                  <a:lnTo>
                    <a:pt x="2296795" y="248589"/>
                  </a:lnTo>
                  <a:lnTo>
                    <a:pt x="2297480" y="235889"/>
                  </a:lnTo>
                  <a:close/>
                </a:path>
                <a:path w="3075940" h="2738120">
                  <a:moveTo>
                    <a:pt x="2298166" y="400989"/>
                  </a:moveTo>
                  <a:lnTo>
                    <a:pt x="2296795" y="413689"/>
                  </a:lnTo>
                  <a:lnTo>
                    <a:pt x="2298166" y="413689"/>
                  </a:lnTo>
                  <a:lnTo>
                    <a:pt x="2298166" y="400989"/>
                  </a:lnTo>
                  <a:close/>
                </a:path>
                <a:path w="3075940" h="2738120">
                  <a:moveTo>
                    <a:pt x="2298852" y="489889"/>
                  </a:moveTo>
                  <a:lnTo>
                    <a:pt x="2296109" y="489889"/>
                  </a:lnTo>
                  <a:lnTo>
                    <a:pt x="2294750" y="502589"/>
                  </a:lnTo>
                  <a:lnTo>
                    <a:pt x="2294064" y="502589"/>
                  </a:lnTo>
                  <a:lnTo>
                    <a:pt x="2293378" y="515289"/>
                  </a:lnTo>
                  <a:lnTo>
                    <a:pt x="2292693" y="527989"/>
                  </a:lnTo>
                  <a:lnTo>
                    <a:pt x="2292693" y="540689"/>
                  </a:lnTo>
                  <a:lnTo>
                    <a:pt x="2292007" y="540689"/>
                  </a:lnTo>
                  <a:lnTo>
                    <a:pt x="2292007" y="566089"/>
                  </a:lnTo>
                  <a:lnTo>
                    <a:pt x="2293378" y="566089"/>
                  </a:lnTo>
                  <a:lnTo>
                    <a:pt x="2293378" y="553389"/>
                  </a:lnTo>
                  <a:lnTo>
                    <a:pt x="2294064" y="553389"/>
                  </a:lnTo>
                  <a:lnTo>
                    <a:pt x="2294064" y="540689"/>
                  </a:lnTo>
                  <a:lnTo>
                    <a:pt x="2294750" y="540689"/>
                  </a:lnTo>
                  <a:lnTo>
                    <a:pt x="2294750" y="527989"/>
                  </a:lnTo>
                  <a:lnTo>
                    <a:pt x="2295436" y="527989"/>
                  </a:lnTo>
                  <a:lnTo>
                    <a:pt x="2295436" y="515289"/>
                  </a:lnTo>
                  <a:lnTo>
                    <a:pt x="2296109" y="515289"/>
                  </a:lnTo>
                  <a:lnTo>
                    <a:pt x="2296795" y="502589"/>
                  </a:lnTo>
                  <a:lnTo>
                    <a:pt x="2297480" y="502589"/>
                  </a:lnTo>
                  <a:lnTo>
                    <a:pt x="2298852" y="489889"/>
                  </a:lnTo>
                  <a:close/>
                </a:path>
                <a:path w="3075940" h="2738120">
                  <a:moveTo>
                    <a:pt x="2299538" y="1264589"/>
                  </a:moveTo>
                  <a:lnTo>
                    <a:pt x="2297480" y="1264589"/>
                  </a:lnTo>
                  <a:lnTo>
                    <a:pt x="2297480" y="1277289"/>
                  </a:lnTo>
                  <a:lnTo>
                    <a:pt x="2296795" y="1277289"/>
                  </a:lnTo>
                  <a:lnTo>
                    <a:pt x="2296795" y="1302689"/>
                  </a:lnTo>
                  <a:lnTo>
                    <a:pt x="2296109" y="1302689"/>
                  </a:lnTo>
                  <a:lnTo>
                    <a:pt x="2296109" y="1315389"/>
                  </a:lnTo>
                  <a:lnTo>
                    <a:pt x="2297480" y="1315389"/>
                  </a:lnTo>
                  <a:lnTo>
                    <a:pt x="2297480" y="1302689"/>
                  </a:lnTo>
                  <a:lnTo>
                    <a:pt x="2298852" y="1302689"/>
                  </a:lnTo>
                  <a:lnTo>
                    <a:pt x="2298852" y="1289989"/>
                  </a:lnTo>
                  <a:lnTo>
                    <a:pt x="2299538" y="1289989"/>
                  </a:lnTo>
                  <a:lnTo>
                    <a:pt x="2299538" y="1264589"/>
                  </a:lnTo>
                  <a:close/>
                </a:path>
                <a:path w="3075940" h="2738120">
                  <a:moveTo>
                    <a:pt x="2300224" y="1696389"/>
                  </a:moveTo>
                  <a:lnTo>
                    <a:pt x="2297480" y="1696389"/>
                  </a:lnTo>
                  <a:lnTo>
                    <a:pt x="2296795" y="1709089"/>
                  </a:lnTo>
                  <a:lnTo>
                    <a:pt x="2300224" y="1709089"/>
                  </a:lnTo>
                  <a:lnTo>
                    <a:pt x="2300224" y="1696389"/>
                  </a:lnTo>
                  <a:close/>
                </a:path>
                <a:path w="3075940" h="2738120">
                  <a:moveTo>
                    <a:pt x="2300224" y="273989"/>
                  </a:moveTo>
                  <a:lnTo>
                    <a:pt x="2297480" y="273989"/>
                  </a:lnTo>
                  <a:lnTo>
                    <a:pt x="2296109" y="286689"/>
                  </a:lnTo>
                  <a:lnTo>
                    <a:pt x="2294750" y="286689"/>
                  </a:lnTo>
                  <a:lnTo>
                    <a:pt x="2294064" y="299389"/>
                  </a:lnTo>
                  <a:lnTo>
                    <a:pt x="2292693" y="299389"/>
                  </a:lnTo>
                  <a:lnTo>
                    <a:pt x="2292007" y="312089"/>
                  </a:lnTo>
                  <a:lnTo>
                    <a:pt x="2290635" y="312089"/>
                  </a:lnTo>
                  <a:lnTo>
                    <a:pt x="2289949" y="324789"/>
                  </a:lnTo>
                  <a:lnTo>
                    <a:pt x="2288578" y="324789"/>
                  </a:lnTo>
                  <a:lnTo>
                    <a:pt x="2287892" y="337489"/>
                  </a:lnTo>
                  <a:lnTo>
                    <a:pt x="2289949" y="337489"/>
                  </a:lnTo>
                  <a:lnTo>
                    <a:pt x="2294064" y="312089"/>
                  </a:lnTo>
                  <a:lnTo>
                    <a:pt x="2294750" y="312089"/>
                  </a:lnTo>
                  <a:lnTo>
                    <a:pt x="2296109" y="299389"/>
                  </a:lnTo>
                  <a:lnTo>
                    <a:pt x="2297480" y="299389"/>
                  </a:lnTo>
                  <a:lnTo>
                    <a:pt x="2298166" y="286689"/>
                  </a:lnTo>
                  <a:lnTo>
                    <a:pt x="2299538" y="286689"/>
                  </a:lnTo>
                  <a:lnTo>
                    <a:pt x="2300224" y="273989"/>
                  </a:lnTo>
                  <a:close/>
                </a:path>
                <a:path w="3075940" h="2738120">
                  <a:moveTo>
                    <a:pt x="2300909" y="426389"/>
                  </a:moveTo>
                  <a:lnTo>
                    <a:pt x="2299538" y="413689"/>
                  </a:lnTo>
                  <a:lnTo>
                    <a:pt x="2298852" y="413689"/>
                  </a:lnTo>
                  <a:lnTo>
                    <a:pt x="2298852" y="426389"/>
                  </a:lnTo>
                  <a:lnTo>
                    <a:pt x="2300909" y="426389"/>
                  </a:lnTo>
                  <a:close/>
                </a:path>
                <a:path w="3075940" h="2738120">
                  <a:moveTo>
                    <a:pt x="2301595" y="1315389"/>
                  </a:moveTo>
                  <a:lnTo>
                    <a:pt x="2298852" y="1315389"/>
                  </a:lnTo>
                  <a:lnTo>
                    <a:pt x="2298852" y="1328089"/>
                  </a:lnTo>
                  <a:lnTo>
                    <a:pt x="2298166" y="1328089"/>
                  </a:lnTo>
                  <a:lnTo>
                    <a:pt x="2296122" y="1366189"/>
                  </a:lnTo>
                  <a:lnTo>
                    <a:pt x="2296122" y="1378889"/>
                  </a:lnTo>
                  <a:lnTo>
                    <a:pt x="2296795" y="1378889"/>
                  </a:lnTo>
                  <a:lnTo>
                    <a:pt x="2295436" y="1391589"/>
                  </a:lnTo>
                  <a:lnTo>
                    <a:pt x="2294064" y="1391589"/>
                  </a:lnTo>
                  <a:lnTo>
                    <a:pt x="2294064" y="1404289"/>
                  </a:lnTo>
                  <a:lnTo>
                    <a:pt x="2293378" y="1404289"/>
                  </a:lnTo>
                  <a:lnTo>
                    <a:pt x="2292007" y="1416989"/>
                  </a:lnTo>
                  <a:lnTo>
                    <a:pt x="2289949" y="1429689"/>
                  </a:lnTo>
                  <a:lnTo>
                    <a:pt x="2288578" y="1442389"/>
                  </a:lnTo>
                  <a:lnTo>
                    <a:pt x="2288578" y="1455089"/>
                  </a:lnTo>
                  <a:lnTo>
                    <a:pt x="2290635" y="1455089"/>
                  </a:lnTo>
                  <a:lnTo>
                    <a:pt x="2291321" y="1442389"/>
                  </a:lnTo>
                  <a:lnTo>
                    <a:pt x="2292007" y="1442389"/>
                  </a:lnTo>
                  <a:lnTo>
                    <a:pt x="2292693" y="1429689"/>
                  </a:lnTo>
                  <a:lnTo>
                    <a:pt x="2294064" y="1429689"/>
                  </a:lnTo>
                  <a:lnTo>
                    <a:pt x="2294750" y="1416989"/>
                  </a:lnTo>
                  <a:lnTo>
                    <a:pt x="2296795" y="1404289"/>
                  </a:lnTo>
                  <a:lnTo>
                    <a:pt x="2298166" y="1378889"/>
                  </a:lnTo>
                  <a:lnTo>
                    <a:pt x="2297480" y="1378889"/>
                  </a:lnTo>
                  <a:lnTo>
                    <a:pt x="2297480" y="1366189"/>
                  </a:lnTo>
                  <a:lnTo>
                    <a:pt x="2298166" y="1366189"/>
                  </a:lnTo>
                  <a:lnTo>
                    <a:pt x="2299538" y="1340789"/>
                  </a:lnTo>
                  <a:lnTo>
                    <a:pt x="2300224" y="1340789"/>
                  </a:lnTo>
                  <a:lnTo>
                    <a:pt x="2300224" y="1328089"/>
                  </a:lnTo>
                  <a:lnTo>
                    <a:pt x="2301595" y="1315389"/>
                  </a:lnTo>
                  <a:close/>
                </a:path>
                <a:path w="3075940" h="2738120">
                  <a:moveTo>
                    <a:pt x="2301595" y="769289"/>
                  </a:moveTo>
                  <a:lnTo>
                    <a:pt x="2298852" y="769289"/>
                  </a:lnTo>
                  <a:lnTo>
                    <a:pt x="2298852" y="781989"/>
                  </a:lnTo>
                  <a:lnTo>
                    <a:pt x="2298166" y="781989"/>
                  </a:lnTo>
                  <a:lnTo>
                    <a:pt x="2298166" y="832789"/>
                  </a:lnTo>
                  <a:lnTo>
                    <a:pt x="2298852" y="845489"/>
                  </a:lnTo>
                  <a:lnTo>
                    <a:pt x="2298852" y="858189"/>
                  </a:lnTo>
                  <a:lnTo>
                    <a:pt x="2300224" y="858189"/>
                  </a:lnTo>
                  <a:lnTo>
                    <a:pt x="2300224" y="832789"/>
                  </a:lnTo>
                  <a:lnTo>
                    <a:pt x="2300909" y="820089"/>
                  </a:lnTo>
                  <a:lnTo>
                    <a:pt x="2300909" y="781989"/>
                  </a:lnTo>
                  <a:lnTo>
                    <a:pt x="2301595" y="769289"/>
                  </a:lnTo>
                  <a:close/>
                </a:path>
                <a:path w="3075940" h="2738120">
                  <a:moveTo>
                    <a:pt x="2301595" y="553389"/>
                  </a:moveTo>
                  <a:lnTo>
                    <a:pt x="2299538" y="553389"/>
                  </a:lnTo>
                  <a:lnTo>
                    <a:pt x="2298166" y="566089"/>
                  </a:lnTo>
                  <a:lnTo>
                    <a:pt x="2297480" y="566089"/>
                  </a:lnTo>
                  <a:lnTo>
                    <a:pt x="2296795" y="578789"/>
                  </a:lnTo>
                  <a:lnTo>
                    <a:pt x="2295423" y="578789"/>
                  </a:lnTo>
                  <a:lnTo>
                    <a:pt x="2295423" y="591489"/>
                  </a:lnTo>
                  <a:lnTo>
                    <a:pt x="2294750" y="591489"/>
                  </a:lnTo>
                  <a:lnTo>
                    <a:pt x="2294750" y="604189"/>
                  </a:lnTo>
                  <a:lnTo>
                    <a:pt x="2293378" y="604189"/>
                  </a:lnTo>
                  <a:lnTo>
                    <a:pt x="2293378" y="616889"/>
                  </a:lnTo>
                  <a:lnTo>
                    <a:pt x="2292693" y="616889"/>
                  </a:lnTo>
                  <a:lnTo>
                    <a:pt x="2292693" y="629589"/>
                  </a:lnTo>
                  <a:lnTo>
                    <a:pt x="2292007" y="629589"/>
                  </a:lnTo>
                  <a:lnTo>
                    <a:pt x="2292007" y="642289"/>
                  </a:lnTo>
                  <a:lnTo>
                    <a:pt x="2291321" y="642289"/>
                  </a:lnTo>
                  <a:lnTo>
                    <a:pt x="2291321" y="654989"/>
                  </a:lnTo>
                  <a:lnTo>
                    <a:pt x="2292693" y="654989"/>
                  </a:lnTo>
                  <a:lnTo>
                    <a:pt x="2293378" y="642289"/>
                  </a:lnTo>
                  <a:lnTo>
                    <a:pt x="2294064" y="642289"/>
                  </a:lnTo>
                  <a:lnTo>
                    <a:pt x="2294750" y="629589"/>
                  </a:lnTo>
                  <a:lnTo>
                    <a:pt x="2295436" y="629589"/>
                  </a:lnTo>
                  <a:lnTo>
                    <a:pt x="2295436" y="616889"/>
                  </a:lnTo>
                  <a:lnTo>
                    <a:pt x="2296109" y="616889"/>
                  </a:lnTo>
                  <a:lnTo>
                    <a:pt x="2296795" y="604189"/>
                  </a:lnTo>
                  <a:lnTo>
                    <a:pt x="2297480" y="604189"/>
                  </a:lnTo>
                  <a:lnTo>
                    <a:pt x="2297480" y="591489"/>
                  </a:lnTo>
                  <a:lnTo>
                    <a:pt x="2298166" y="591489"/>
                  </a:lnTo>
                  <a:lnTo>
                    <a:pt x="2298852" y="578789"/>
                  </a:lnTo>
                  <a:lnTo>
                    <a:pt x="2299538" y="578789"/>
                  </a:lnTo>
                  <a:lnTo>
                    <a:pt x="2300224" y="566089"/>
                  </a:lnTo>
                  <a:lnTo>
                    <a:pt x="2301595" y="566089"/>
                  </a:lnTo>
                  <a:lnTo>
                    <a:pt x="2301595" y="553389"/>
                  </a:lnTo>
                  <a:close/>
                </a:path>
                <a:path w="3075940" h="2738120">
                  <a:moveTo>
                    <a:pt x="2302281" y="312089"/>
                  </a:moveTo>
                  <a:lnTo>
                    <a:pt x="2301595" y="299389"/>
                  </a:lnTo>
                  <a:lnTo>
                    <a:pt x="2299538" y="312089"/>
                  </a:lnTo>
                  <a:lnTo>
                    <a:pt x="2296109" y="312089"/>
                  </a:lnTo>
                  <a:lnTo>
                    <a:pt x="2296109" y="324789"/>
                  </a:lnTo>
                  <a:lnTo>
                    <a:pt x="2294064" y="324789"/>
                  </a:lnTo>
                  <a:lnTo>
                    <a:pt x="2294064" y="337489"/>
                  </a:lnTo>
                  <a:lnTo>
                    <a:pt x="2292007" y="337489"/>
                  </a:lnTo>
                  <a:lnTo>
                    <a:pt x="2291321" y="350189"/>
                  </a:lnTo>
                  <a:lnTo>
                    <a:pt x="2292693" y="350189"/>
                  </a:lnTo>
                  <a:lnTo>
                    <a:pt x="2289949" y="362889"/>
                  </a:lnTo>
                  <a:lnTo>
                    <a:pt x="2287892" y="375589"/>
                  </a:lnTo>
                  <a:lnTo>
                    <a:pt x="2286520" y="375589"/>
                  </a:lnTo>
                  <a:lnTo>
                    <a:pt x="2286520" y="388289"/>
                  </a:lnTo>
                  <a:lnTo>
                    <a:pt x="2287892" y="388289"/>
                  </a:lnTo>
                  <a:lnTo>
                    <a:pt x="2288578" y="375589"/>
                  </a:lnTo>
                  <a:lnTo>
                    <a:pt x="2291321" y="375589"/>
                  </a:lnTo>
                  <a:lnTo>
                    <a:pt x="2294064" y="350189"/>
                  </a:lnTo>
                  <a:lnTo>
                    <a:pt x="2293378" y="350189"/>
                  </a:lnTo>
                  <a:lnTo>
                    <a:pt x="2297480" y="324789"/>
                  </a:lnTo>
                  <a:lnTo>
                    <a:pt x="2300224" y="324789"/>
                  </a:lnTo>
                  <a:lnTo>
                    <a:pt x="2301595" y="312089"/>
                  </a:lnTo>
                  <a:lnTo>
                    <a:pt x="2302281" y="312089"/>
                  </a:lnTo>
                  <a:close/>
                </a:path>
                <a:path w="3075940" h="2738120">
                  <a:moveTo>
                    <a:pt x="2302281" y="261289"/>
                  </a:moveTo>
                  <a:lnTo>
                    <a:pt x="2300909" y="261289"/>
                  </a:lnTo>
                  <a:lnTo>
                    <a:pt x="2300909" y="273989"/>
                  </a:lnTo>
                  <a:lnTo>
                    <a:pt x="2302281" y="273989"/>
                  </a:lnTo>
                  <a:lnTo>
                    <a:pt x="2302281" y="261289"/>
                  </a:lnTo>
                  <a:close/>
                </a:path>
                <a:path w="3075940" h="2738120">
                  <a:moveTo>
                    <a:pt x="2302967" y="400989"/>
                  </a:moveTo>
                  <a:lnTo>
                    <a:pt x="2301595" y="400989"/>
                  </a:lnTo>
                  <a:lnTo>
                    <a:pt x="2300224" y="413689"/>
                  </a:lnTo>
                  <a:lnTo>
                    <a:pt x="2302281" y="413689"/>
                  </a:lnTo>
                  <a:lnTo>
                    <a:pt x="2302967" y="400989"/>
                  </a:lnTo>
                  <a:close/>
                </a:path>
                <a:path w="3075940" h="2738120">
                  <a:moveTo>
                    <a:pt x="2303653" y="858189"/>
                  </a:moveTo>
                  <a:lnTo>
                    <a:pt x="2300909" y="858189"/>
                  </a:lnTo>
                  <a:lnTo>
                    <a:pt x="2300909" y="870889"/>
                  </a:lnTo>
                  <a:lnTo>
                    <a:pt x="2297480" y="870889"/>
                  </a:lnTo>
                  <a:lnTo>
                    <a:pt x="2297480" y="883589"/>
                  </a:lnTo>
                  <a:lnTo>
                    <a:pt x="2295436" y="883589"/>
                  </a:lnTo>
                  <a:lnTo>
                    <a:pt x="2294750" y="896289"/>
                  </a:lnTo>
                  <a:lnTo>
                    <a:pt x="2293378" y="896289"/>
                  </a:lnTo>
                  <a:lnTo>
                    <a:pt x="2292007" y="908989"/>
                  </a:lnTo>
                  <a:lnTo>
                    <a:pt x="2291321" y="908989"/>
                  </a:lnTo>
                  <a:lnTo>
                    <a:pt x="2290635" y="921689"/>
                  </a:lnTo>
                  <a:lnTo>
                    <a:pt x="2289264" y="921689"/>
                  </a:lnTo>
                  <a:lnTo>
                    <a:pt x="2288578" y="934389"/>
                  </a:lnTo>
                  <a:lnTo>
                    <a:pt x="2292007" y="934389"/>
                  </a:lnTo>
                  <a:lnTo>
                    <a:pt x="2292693" y="921689"/>
                  </a:lnTo>
                  <a:lnTo>
                    <a:pt x="2294064" y="921689"/>
                  </a:lnTo>
                  <a:lnTo>
                    <a:pt x="2294750" y="908989"/>
                  </a:lnTo>
                  <a:lnTo>
                    <a:pt x="2296795" y="908989"/>
                  </a:lnTo>
                  <a:lnTo>
                    <a:pt x="2297480" y="896289"/>
                  </a:lnTo>
                  <a:lnTo>
                    <a:pt x="2298166" y="896289"/>
                  </a:lnTo>
                  <a:lnTo>
                    <a:pt x="2299538" y="883589"/>
                  </a:lnTo>
                  <a:lnTo>
                    <a:pt x="2300909" y="883589"/>
                  </a:lnTo>
                  <a:lnTo>
                    <a:pt x="2302967" y="870889"/>
                  </a:lnTo>
                  <a:lnTo>
                    <a:pt x="2303653" y="870889"/>
                  </a:lnTo>
                  <a:lnTo>
                    <a:pt x="2303653" y="858189"/>
                  </a:lnTo>
                  <a:close/>
                </a:path>
                <a:path w="3075940" h="2738120">
                  <a:moveTo>
                    <a:pt x="2304338" y="1302689"/>
                  </a:moveTo>
                  <a:lnTo>
                    <a:pt x="2302281" y="1302689"/>
                  </a:lnTo>
                  <a:lnTo>
                    <a:pt x="2301595" y="1315389"/>
                  </a:lnTo>
                  <a:lnTo>
                    <a:pt x="2304338" y="1315389"/>
                  </a:lnTo>
                  <a:lnTo>
                    <a:pt x="2304338" y="1302689"/>
                  </a:lnTo>
                  <a:close/>
                </a:path>
                <a:path w="3075940" h="2738120">
                  <a:moveTo>
                    <a:pt x="2305024" y="743889"/>
                  </a:moveTo>
                  <a:lnTo>
                    <a:pt x="2302967" y="743889"/>
                  </a:lnTo>
                  <a:lnTo>
                    <a:pt x="2302967" y="756589"/>
                  </a:lnTo>
                  <a:lnTo>
                    <a:pt x="2305024" y="756589"/>
                  </a:lnTo>
                  <a:lnTo>
                    <a:pt x="2305024" y="743889"/>
                  </a:lnTo>
                  <a:close/>
                </a:path>
                <a:path w="3075940" h="2738120">
                  <a:moveTo>
                    <a:pt x="2305024" y="667689"/>
                  </a:moveTo>
                  <a:lnTo>
                    <a:pt x="2302281" y="667689"/>
                  </a:lnTo>
                  <a:lnTo>
                    <a:pt x="2302967" y="680389"/>
                  </a:lnTo>
                  <a:lnTo>
                    <a:pt x="2302967" y="705789"/>
                  </a:lnTo>
                  <a:lnTo>
                    <a:pt x="2304338" y="705789"/>
                  </a:lnTo>
                  <a:lnTo>
                    <a:pt x="2304338" y="693089"/>
                  </a:lnTo>
                  <a:lnTo>
                    <a:pt x="2305024" y="693089"/>
                  </a:lnTo>
                  <a:lnTo>
                    <a:pt x="2305024" y="667689"/>
                  </a:lnTo>
                  <a:close/>
                </a:path>
                <a:path w="3075940" h="2738120">
                  <a:moveTo>
                    <a:pt x="2305710" y="947089"/>
                  </a:moveTo>
                  <a:lnTo>
                    <a:pt x="2304338" y="947089"/>
                  </a:lnTo>
                  <a:lnTo>
                    <a:pt x="2303653" y="959789"/>
                  </a:lnTo>
                  <a:lnTo>
                    <a:pt x="2302281" y="959789"/>
                  </a:lnTo>
                  <a:lnTo>
                    <a:pt x="2301595" y="972489"/>
                  </a:lnTo>
                  <a:lnTo>
                    <a:pt x="2300224" y="972489"/>
                  </a:lnTo>
                  <a:lnTo>
                    <a:pt x="2299538" y="985189"/>
                  </a:lnTo>
                  <a:lnTo>
                    <a:pt x="2298166" y="997889"/>
                  </a:lnTo>
                  <a:lnTo>
                    <a:pt x="2300224" y="997889"/>
                  </a:lnTo>
                  <a:lnTo>
                    <a:pt x="2301595" y="985189"/>
                  </a:lnTo>
                  <a:lnTo>
                    <a:pt x="2302281" y="985189"/>
                  </a:lnTo>
                  <a:lnTo>
                    <a:pt x="2302967" y="972489"/>
                  </a:lnTo>
                  <a:lnTo>
                    <a:pt x="2304338" y="972489"/>
                  </a:lnTo>
                  <a:lnTo>
                    <a:pt x="2305710" y="947089"/>
                  </a:lnTo>
                  <a:close/>
                </a:path>
                <a:path w="3075940" h="2738120">
                  <a:moveTo>
                    <a:pt x="2306396" y="1035989"/>
                  </a:moveTo>
                  <a:lnTo>
                    <a:pt x="2305710" y="1023289"/>
                  </a:lnTo>
                  <a:lnTo>
                    <a:pt x="2304338" y="1023289"/>
                  </a:lnTo>
                  <a:lnTo>
                    <a:pt x="2304338" y="1035989"/>
                  </a:lnTo>
                  <a:lnTo>
                    <a:pt x="2302967" y="1035989"/>
                  </a:lnTo>
                  <a:lnTo>
                    <a:pt x="2300909" y="1048689"/>
                  </a:lnTo>
                  <a:lnTo>
                    <a:pt x="2300909" y="1061389"/>
                  </a:lnTo>
                  <a:lnTo>
                    <a:pt x="2298852" y="1074089"/>
                  </a:lnTo>
                  <a:lnTo>
                    <a:pt x="2298166" y="1074089"/>
                  </a:lnTo>
                  <a:lnTo>
                    <a:pt x="2296109" y="1112189"/>
                  </a:lnTo>
                  <a:lnTo>
                    <a:pt x="2296795" y="1112189"/>
                  </a:lnTo>
                  <a:lnTo>
                    <a:pt x="2297480" y="1099489"/>
                  </a:lnTo>
                  <a:lnTo>
                    <a:pt x="2298852" y="1086789"/>
                  </a:lnTo>
                  <a:lnTo>
                    <a:pt x="2299538" y="1086789"/>
                  </a:lnTo>
                  <a:lnTo>
                    <a:pt x="2301595" y="1074089"/>
                  </a:lnTo>
                  <a:lnTo>
                    <a:pt x="2301595" y="1061389"/>
                  </a:lnTo>
                  <a:lnTo>
                    <a:pt x="2302281" y="1061389"/>
                  </a:lnTo>
                  <a:lnTo>
                    <a:pt x="2302967" y="1048689"/>
                  </a:lnTo>
                  <a:lnTo>
                    <a:pt x="2303653" y="1048689"/>
                  </a:lnTo>
                  <a:lnTo>
                    <a:pt x="2305024" y="1035989"/>
                  </a:lnTo>
                  <a:lnTo>
                    <a:pt x="2306396" y="1035989"/>
                  </a:lnTo>
                  <a:close/>
                </a:path>
                <a:path w="3075940" h="2738120">
                  <a:moveTo>
                    <a:pt x="2307082" y="1620189"/>
                  </a:moveTo>
                  <a:lnTo>
                    <a:pt x="2305024" y="1620189"/>
                  </a:lnTo>
                  <a:lnTo>
                    <a:pt x="2305024" y="1632889"/>
                  </a:lnTo>
                  <a:lnTo>
                    <a:pt x="2302967" y="1645589"/>
                  </a:lnTo>
                  <a:lnTo>
                    <a:pt x="2301595" y="1645589"/>
                  </a:lnTo>
                  <a:lnTo>
                    <a:pt x="2301595" y="1658289"/>
                  </a:lnTo>
                  <a:lnTo>
                    <a:pt x="2300224" y="1658289"/>
                  </a:lnTo>
                  <a:lnTo>
                    <a:pt x="2298166" y="1670989"/>
                  </a:lnTo>
                  <a:lnTo>
                    <a:pt x="2298166" y="1683689"/>
                  </a:lnTo>
                  <a:lnTo>
                    <a:pt x="2300224" y="1683689"/>
                  </a:lnTo>
                  <a:lnTo>
                    <a:pt x="2301595" y="1670989"/>
                  </a:lnTo>
                  <a:lnTo>
                    <a:pt x="2302281" y="1658289"/>
                  </a:lnTo>
                  <a:lnTo>
                    <a:pt x="2305024" y="1658289"/>
                  </a:lnTo>
                  <a:lnTo>
                    <a:pt x="2305024" y="1645589"/>
                  </a:lnTo>
                  <a:lnTo>
                    <a:pt x="2305710" y="1645589"/>
                  </a:lnTo>
                  <a:lnTo>
                    <a:pt x="2306396" y="1632889"/>
                  </a:lnTo>
                  <a:lnTo>
                    <a:pt x="2307082" y="1632889"/>
                  </a:lnTo>
                  <a:lnTo>
                    <a:pt x="2307082" y="1620189"/>
                  </a:lnTo>
                  <a:close/>
                </a:path>
                <a:path w="3075940" h="2738120">
                  <a:moveTo>
                    <a:pt x="2307082" y="1226489"/>
                  </a:moveTo>
                  <a:lnTo>
                    <a:pt x="2306396" y="1226489"/>
                  </a:lnTo>
                  <a:lnTo>
                    <a:pt x="2306396" y="1213789"/>
                  </a:lnTo>
                  <a:lnTo>
                    <a:pt x="2304338" y="1213789"/>
                  </a:lnTo>
                  <a:lnTo>
                    <a:pt x="2304338" y="1226489"/>
                  </a:lnTo>
                  <a:lnTo>
                    <a:pt x="2305024" y="1226489"/>
                  </a:lnTo>
                  <a:lnTo>
                    <a:pt x="2305024" y="1264589"/>
                  </a:lnTo>
                  <a:lnTo>
                    <a:pt x="2306396" y="1264589"/>
                  </a:lnTo>
                  <a:lnTo>
                    <a:pt x="2306396" y="1251889"/>
                  </a:lnTo>
                  <a:lnTo>
                    <a:pt x="2307082" y="1251889"/>
                  </a:lnTo>
                  <a:lnTo>
                    <a:pt x="2307082" y="1226489"/>
                  </a:lnTo>
                  <a:close/>
                </a:path>
                <a:path w="3075940" h="2738120">
                  <a:moveTo>
                    <a:pt x="2307767" y="604189"/>
                  </a:moveTo>
                  <a:lnTo>
                    <a:pt x="2306396" y="604189"/>
                  </a:lnTo>
                  <a:lnTo>
                    <a:pt x="2306396" y="616889"/>
                  </a:lnTo>
                  <a:lnTo>
                    <a:pt x="2304338" y="616889"/>
                  </a:lnTo>
                  <a:lnTo>
                    <a:pt x="2303653" y="629589"/>
                  </a:lnTo>
                  <a:lnTo>
                    <a:pt x="2302281" y="629589"/>
                  </a:lnTo>
                  <a:lnTo>
                    <a:pt x="2302281" y="642289"/>
                  </a:lnTo>
                  <a:lnTo>
                    <a:pt x="2304338" y="642289"/>
                  </a:lnTo>
                  <a:lnTo>
                    <a:pt x="2305710" y="629589"/>
                  </a:lnTo>
                  <a:lnTo>
                    <a:pt x="2307082" y="629589"/>
                  </a:lnTo>
                  <a:lnTo>
                    <a:pt x="2307767" y="616889"/>
                  </a:lnTo>
                  <a:lnTo>
                    <a:pt x="2307767" y="604189"/>
                  </a:lnTo>
                  <a:close/>
                </a:path>
                <a:path w="3075940" h="2738120">
                  <a:moveTo>
                    <a:pt x="2307767" y="350189"/>
                  </a:moveTo>
                  <a:lnTo>
                    <a:pt x="2304338" y="350189"/>
                  </a:lnTo>
                  <a:lnTo>
                    <a:pt x="2301595" y="362889"/>
                  </a:lnTo>
                  <a:lnTo>
                    <a:pt x="2300909" y="375589"/>
                  </a:lnTo>
                  <a:lnTo>
                    <a:pt x="2299538" y="375589"/>
                  </a:lnTo>
                  <a:lnTo>
                    <a:pt x="2298166" y="388289"/>
                  </a:lnTo>
                  <a:lnTo>
                    <a:pt x="2297480" y="388289"/>
                  </a:lnTo>
                  <a:lnTo>
                    <a:pt x="2296109" y="400989"/>
                  </a:lnTo>
                  <a:lnTo>
                    <a:pt x="2294064" y="400989"/>
                  </a:lnTo>
                  <a:lnTo>
                    <a:pt x="2293378" y="413689"/>
                  </a:lnTo>
                  <a:lnTo>
                    <a:pt x="2294064" y="413689"/>
                  </a:lnTo>
                  <a:lnTo>
                    <a:pt x="2294064" y="426389"/>
                  </a:lnTo>
                  <a:lnTo>
                    <a:pt x="2292007" y="426389"/>
                  </a:lnTo>
                  <a:lnTo>
                    <a:pt x="2292007" y="439089"/>
                  </a:lnTo>
                  <a:lnTo>
                    <a:pt x="2290635" y="439089"/>
                  </a:lnTo>
                  <a:lnTo>
                    <a:pt x="2288578" y="464489"/>
                  </a:lnTo>
                  <a:lnTo>
                    <a:pt x="2290635" y="464489"/>
                  </a:lnTo>
                  <a:lnTo>
                    <a:pt x="2291321" y="451789"/>
                  </a:lnTo>
                  <a:lnTo>
                    <a:pt x="2292693" y="451789"/>
                  </a:lnTo>
                  <a:lnTo>
                    <a:pt x="2293378" y="439089"/>
                  </a:lnTo>
                  <a:lnTo>
                    <a:pt x="2294750" y="439089"/>
                  </a:lnTo>
                  <a:lnTo>
                    <a:pt x="2294750" y="426389"/>
                  </a:lnTo>
                  <a:lnTo>
                    <a:pt x="2296109" y="426389"/>
                  </a:lnTo>
                  <a:lnTo>
                    <a:pt x="2296109" y="413689"/>
                  </a:lnTo>
                  <a:lnTo>
                    <a:pt x="2296795" y="413689"/>
                  </a:lnTo>
                  <a:lnTo>
                    <a:pt x="2296795" y="400989"/>
                  </a:lnTo>
                  <a:lnTo>
                    <a:pt x="2298166" y="400989"/>
                  </a:lnTo>
                  <a:lnTo>
                    <a:pt x="2300909" y="388289"/>
                  </a:lnTo>
                  <a:lnTo>
                    <a:pt x="2305024" y="375589"/>
                  </a:lnTo>
                  <a:lnTo>
                    <a:pt x="2307082" y="362889"/>
                  </a:lnTo>
                  <a:lnTo>
                    <a:pt x="2307767" y="350189"/>
                  </a:lnTo>
                  <a:close/>
                </a:path>
                <a:path w="3075940" h="2738120">
                  <a:moveTo>
                    <a:pt x="2308453" y="1201089"/>
                  </a:moveTo>
                  <a:lnTo>
                    <a:pt x="2306396" y="1201089"/>
                  </a:lnTo>
                  <a:lnTo>
                    <a:pt x="2306396" y="1213789"/>
                  </a:lnTo>
                  <a:lnTo>
                    <a:pt x="2308453" y="1213789"/>
                  </a:lnTo>
                  <a:lnTo>
                    <a:pt x="2308453" y="1201089"/>
                  </a:lnTo>
                  <a:close/>
                </a:path>
                <a:path w="3075940" h="2738120">
                  <a:moveTo>
                    <a:pt x="2308453" y="312089"/>
                  </a:moveTo>
                  <a:lnTo>
                    <a:pt x="2306396" y="312089"/>
                  </a:lnTo>
                  <a:lnTo>
                    <a:pt x="2306396" y="324789"/>
                  </a:lnTo>
                  <a:lnTo>
                    <a:pt x="2303653" y="324789"/>
                  </a:lnTo>
                  <a:lnTo>
                    <a:pt x="2302967" y="337489"/>
                  </a:lnTo>
                  <a:lnTo>
                    <a:pt x="2301595" y="337489"/>
                  </a:lnTo>
                  <a:lnTo>
                    <a:pt x="2301595" y="350189"/>
                  </a:lnTo>
                  <a:lnTo>
                    <a:pt x="2303653" y="350189"/>
                  </a:lnTo>
                  <a:lnTo>
                    <a:pt x="2305024" y="337489"/>
                  </a:lnTo>
                  <a:lnTo>
                    <a:pt x="2307082" y="337489"/>
                  </a:lnTo>
                  <a:lnTo>
                    <a:pt x="2307082" y="324789"/>
                  </a:lnTo>
                  <a:lnTo>
                    <a:pt x="2308453" y="324789"/>
                  </a:lnTo>
                  <a:lnTo>
                    <a:pt x="2308453" y="312089"/>
                  </a:lnTo>
                  <a:close/>
                </a:path>
                <a:path w="3075940" h="2738120">
                  <a:moveTo>
                    <a:pt x="2309139" y="1378889"/>
                  </a:moveTo>
                  <a:lnTo>
                    <a:pt x="2307767" y="1378889"/>
                  </a:lnTo>
                  <a:lnTo>
                    <a:pt x="2306396" y="1391589"/>
                  </a:lnTo>
                  <a:lnTo>
                    <a:pt x="2305710" y="1391589"/>
                  </a:lnTo>
                  <a:lnTo>
                    <a:pt x="2305024" y="1404289"/>
                  </a:lnTo>
                  <a:lnTo>
                    <a:pt x="2303653" y="1404289"/>
                  </a:lnTo>
                  <a:lnTo>
                    <a:pt x="2302967" y="1416989"/>
                  </a:lnTo>
                  <a:lnTo>
                    <a:pt x="2302281" y="1416989"/>
                  </a:lnTo>
                  <a:lnTo>
                    <a:pt x="2301595" y="1429689"/>
                  </a:lnTo>
                  <a:lnTo>
                    <a:pt x="2300909" y="1429689"/>
                  </a:lnTo>
                  <a:lnTo>
                    <a:pt x="2299893" y="1442389"/>
                  </a:lnTo>
                  <a:lnTo>
                    <a:pt x="2298941" y="1455089"/>
                  </a:lnTo>
                  <a:lnTo>
                    <a:pt x="2298115" y="1455089"/>
                  </a:lnTo>
                  <a:lnTo>
                    <a:pt x="2297480" y="1467789"/>
                  </a:lnTo>
                  <a:lnTo>
                    <a:pt x="2298166" y="1467789"/>
                  </a:lnTo>
                  <a:lnTo>
                    <a:pt x="2297480" y="1480489"/>
                  </a:lnTo>
                  <a:lnTo>
                    <a:pt x="2296109" y="1480489"/>
                  </a:lnTo>
                  <a:lnTo>
                    <a:pt x="2296109" y="1493189"/>
                  </a:lnTo>
                  <a:lnTo>
                    <a:pt x="2295423" y="1493189"/>
                  </a:lnTo>
                  <a:lnTo>
                    <a:pt x="2295423" y="1505889"/>
                  </a:lnTo>
                  <a:lnTo>
                    <a:pt x="2296795" y="1505889"/>
                  </a:lnTo>
                  <a:lnTo>
                    <a:pt x="2297480" y="1493189"/>
                  </a:lnTo>
                  <a:lnTo>
                    <a:pt x="2299538" y="1493189"/>
                  </a:lnTo>
                  <a:lnTo>
                    <a:pt x="2300224" y="1480489"/>
                  </a:lnTo>
                  <a:lnTo>
                    <a:pt x="2300909" y="1480489"/>
                  </a:lnTo>
                  <a:lnTo>
                    <a:pt x="2300909" y="1467789"/>
                  </a:lnTo>
                  <a:lnTo>
                    <a:pt x="2298852" y="1467789"/>
                  </a:lnTo>
                  <a:lnTo>
                    <a:pt x="2299538" y="1455089"/>
                  </a:lnTo>
                  <a:lnTo>
                    <a:pt x="2300909" y="1455089"/>
                  </a:lnTo>
                  <a:lnTo>
                    <a:pt x="2301595" y="1442389"/>
                  </a:lnTo>
                  <a:lnTo>
                    <a:pt x="2302967" y="1442389"/>
                  </a:lnTo>
                  <a:lnTo>
                    <a:pt x="2303653" y="1429689"/>
                  </a:lnTo>
                  <a:lnTo>
                    <a:pt x="2305024" y="1416989"/>
                  </a:lnTo>
                  <a:lnTo>
                    <a:pt x="2305710" y="1416989"/>
                  </a:lnTo>
                  <a:lnTo>
                    <a:pt x="2307767" y="1391589"/>
                  </a:lnTo>
                  <a:lnTo>
                    <a:pt x="2308453" y="1391589"/>
                  </a:lnTo>
                  <a:lnTo>
                    <a:pt x="2309139" y="1378889"/>
                  </a:lnTo>
                  <a:close/>
                </a:path>
                <a:path w="3075940" h="2738120">
                  <a:moveTo>
                    <a:pt x="2309139" y="1061389"/>
                  </a:moveTo>
                  <a:lnTo>
                    <a:pt x="2307767" y="1061389"/>
                  </a:lnTo>
                  <a:lnTo>
                    <a:pt x="2305710" y="1074089"/>
                  </a:lnTo>
                  <a:lnTo>
                    <a:pt x="2305024" y="1074089"/>
                  </a:lnTo>
                  <a:lnTo>
                    <a:pt x="2305024" y="1086789"/>
                  </a:lnTo>
                  <a:lnTo>
                    <a:pt x="2304338" y="1086789"/>
                  </a:lnTo>
                  <a:lnTo>
                    <a:pt x="2302967" y="1112189"/>
                  </a:lnTo>
                  <a:lnTo>
                    <a:pt x="2303653" y="1112189"/>
                  </a:lnTo>
                  <a:lnTo>
                    <a:pt x="2302967" y="1124889"/>
                  </a:lnTo>
                  <a:lnTo>
                    <a:pt x="2301595" y="1124889"/>
                  </a:lnTo>
                  <a:lnTo>
                    <a:pt x="2301595" y="1137589"/>
                  </a:lnTo>
                  <a:lnTo>
                    <a:pt x="2300224" y="1137589"/>
                  </a:lnTo>
                  <a:lnTo>
                    <a:pt x="2298852" y="1150289"/>
                  </a:lnTo>
                  <a:lnTo>
                    <a:pt x="2298852" y="1162989"/>
                  </a:lnTo>
                  <a:lnTo>
                    <a:pt x="2298166" y="1162989"/>
                  </a:lnTo>
                  <a:lnTo>
                    <a:pt x="2297480" y="1175689"/>
                  </a:lnTo>
                  <a:lnTo>
                    <a:pt x="2296795" y="1175689"/>
                  </a:lnTo>
                  <a:lnTo>
                    <a:pt x="2296795" y="1188389"/>
                  </a:lnTo>
                  <a:lnTo>
                    <a:pt x="2298166" y="1188389"/>
                  </a:lnTo>
                  <a:lnTo>
                    <a:pt x="2298852" y="1175689"/>
                  </a:lnTo>
                  <a:lnTo>
                    <a:pt x="2300224" y="1175689"/>
                  </a:lnTo>
                  <a:lnTo>
                    <a:pt x="2300224" y="1162989"/>
                  </a:lnTo>
                  <a:lnTo>
                    <a:pt x="2301595" y="1162989"/>
                  </a:lnTo>
                  <a:lnTo>
                    <a:pt x="2301595" y="1150289"/>
                  </a:lnTo>
                  <a:lnTo>
                    <a:pt x="2302281" y="1137589"/>
                  </a:lnTo>
                  <a:lnTo>
                    <a:pt x="2303653" y="1137589"/>
                  </a:lnTo>
                  <a:lnTo>
                    <a:pt x="2303653" y="1124889"/>
                  </a:lnTo>
                  <a:lnTo>
                    <a:pt x="2304338" y="1124889"/>
                  </a:lnTo>
                  <a:lnTo>
                    <a:pt x="2304338" y="1112189"/>
                  </a:lnTo>
                  <a:lnTo>
                    <a:pt x="2305710" y="1099489"/>
                  </a:lnTo>
                  <a:lnTo>
                    <a:pt x="2305710" y="1086789"/>
                  </a:lnTo>
                  <a:lnTo>
                    <a:pt x="2307082" y="1086789"/>
                  </a:lnTo>
                  <a:lnTo>
                    <a:pt x="2307082" y="1074089"/>
                  </a:lnTo>
                  <a:lnTo>
                    <a:pt x="2307767" y="1074089"/>
                  </a:lnTo>
                  <a:lnTo>
                    <a:pt x="2309139" y="1061389"/>
                  </a:lnTo>
                  <a:close/>
                </a:path>
                <a:path w="3075940" h="2738120">
                  <a:moveTo>
                    <a:pt x="2309825" y="273989"/>
                  </a:moveTo>
                  <a:lnTo>
                    <a:pt x="2305710" y="273989"/>
                  </a:lnTo>
                  <a:lnTo>
                    <a:pt x="2303653" y="286689"/>
                  </a:lnTo>
                  <a:lnTo>
                    <a:pt x="2302967" y="286689"/>
                  </a:lnTo>
                  <a:lnTo>
                    <a:pt x="2301595" y="299389"/>
                  </a:lnTo>
                  <a:lnTo>
                    <a:pt x="2305710" y="299389"/>
                  </a:lnTo>
                  <a:lnTo>
                    <a:pt x="2306396" y="286689"/>
                  </a:lnTo>
                  <a:lnTo>
                    <a:pt x="2309139" y="286689"/>
                  </a:lnTo>
                  <a:lnTo>
                    <a:pt x="2309825" y="273989"/>
                  </a:lnTo>
                  <a:close/>
                </a:path>
                <a:path w="3075940" h="2738120">
                  <a:moveTo>
                    <a:pt x="2311196" y="1505889"/>
                  </a:moveTo>
                  <a:lnTo>
                    <a:pt x="2308453" y="1505889"/>
                  </a:lnTo>
                  <a:lnTo>
                    <a:pt x="2308453" y="1518589"/>
                  </a:lnTo>
                  <a:lnTo>
                    <a:pt x="2306396" y="1518589"/>
                  </a:lnTo>
                  <a:lnTo>
                    <a:pt x="2306396" y="1531289"/>
                  </a:lnTo>
                  <a:lnTo>
                    <a:pt x="2307082" y="1531289"/>
                  </a:lnTo>
                  <a:lnTo>
                    <a:pt x="2305024" y="1543989"/>
                  </a:lnTo>
                  <a:lnTo>
                    <a:pt x="2304338" y="1556689"/>
                  </a:lnTo>
                  <a:lnTo>
                    <a:pt x="2302967" y="1556689"/>
                  </a:lnTo>
                  <a:lnTo>
                    <a:pt x="2301595" y="1582089"/>
                  </a:lnTo>
                  <a:lnTo>
                    <a:pt x="2300909" y="1582089"/>
                  </a:lnTo>
                  <a:lnTo>
                    <a:pt x="2298852" y="1607489"/>
                  </a:lnTo>
                  <a:lnTo>
                    <a:pt x="2300757" y="1607489"/>
                  </a:lnTo>
                  <a:lnTo>
                    <a:pt x="2301341" y="1594789"/>
                  </a:lnTo>
                  <a:lnTo>
                    <a:pt x="2302052" y="1594789"/>
                  </a:lnTo>
                  <a:lnTo>
                    <a:pt x="2302967" y="1582089"/>
                  </a:lnTo>
                  <a:lnTo>
                    <a:pt x="2305024" y="1569389"/>
                  </a:lnTo>
                  <a:lnTo>
                    <a:pt x="2306396" y="1556689"/>
                  </a:lnTo>
                  <a:lnTo>
                    <a:pt x="2307082" y="1543989"/>
                  </a:lnTo>
                  <a:lnTo>
                    <a:pt x="2309139" y="1531289"/>
                  </a:lnTo>
                  <a:lnTo>
                    <a:pt x="2309139" y="1518589"/>
                  </a:lnTo>
                  <a:lnTo>
                    <a:pt x="2311196" y="1518589"/>
                  </a:lnTo>
                  <a:lnTo>
                    <a:pt x="2311196" y="1505889"/>
                  </a:lnTo>
                  <a:close/>
                </a:path>
                <a:path w="3075940" h="2738120">
                  <a:moveTo>
                    <a:pt x="2311196" y="388289"/>
                  </a:moveTo>
                  <a:lnTo>
                    <a:pt x="2309825" y="388289"/>
                  </a:lnTo>
                  <a:lnTo>
                    <a:pt x="2309139" y="400989"/>
                  </a:lnTo>
                  <a:lnTo>
                    <a:pt x="2307082" y="400989"/>
                  </a:lnTo>
                  <a:lnTo>
                    <a:pt x="2306396" y="413689"/>
                  </a:lnTo>
                  <a:lnTo>
                    <a:pt x="2305024" y="413689"/>
                  </a:lnTo>
                  <a:lnTo>
                    <a:pt x="2304338" y="426389"/>
                  </a:lnTo>
                  <a:lnTo>
                    <a:pt x="2302281" y="426389"/>
                  </a:lnTo>
                  <a:lnTo>
                    <a:pt x="2301595" y="439089"/>
                  </a:lnTo>
                  <a:lnTo>
                    <a:pt x="2300909" y="439089"/>
                  </a:lnTo>
                  <a:lnTo>
                    <a:pt x="2298166" y="464489"/>
                  </a:lnTo>
                  <a:lnTo>
                    <a:pt x="2298166" y="477189"/>
                  </a:lnTo>
                  <a:lnTo>
                    <a:pt x="2300224" y="477189"/>
                  </a:lnTo>
                  <a:lnTo>
                    <a:pt x="2300224" y="464489"/>
                  </a:lnTo>
                  <a:lnTo>
                    <a:pt x="2302967" y="439089"/>
                  </a:lnTo>
                  <a:lnTo>
                    <a:pt x="2304338" y="439089"/>
                  </a:lnTo>
                  <a:lnTo>
                    <a:pt x="2305024" y="426389"/>
                  </a:lnTo>
                  <a:lnTo>
                    <a:pt x="2307082" y="426389"/>
                  </a:lnTo>
                  <a:lnTo>
                    <a:pt x="2307767" y="413689"/>
                  </a:lnTo>
                  <a:lnTo>
                    <a:pt x="2308453" y="413689"/>
                  </a:lnTo>
                  <a:lnTo>
                    <a:pt x="2311196" y="388289"/>
                  </a:lnTo>
                  <a:close/>
                </a:path>
                <a:path w="3075940" h="2738120">
                  <a:moveTo>
                    <a:pt x="2311882" y="1442389"/>
                  </a:moveTo>
                  <a:lnTo>
                    <a:pt x="2309139" y="1442389"/>
                  </a:lnTo>
                  <a:lnTo>
                    <a:pt x="2308453" y="1455089"/>
                  </a:lnTo>
                  <a:lnTo>
                    <a:pt x="2307082" y="1455089"/>
                  </a:lnTo>
                  <a:lnTo>
                    <a:pt x="2307082" y="1467789"/>
                  </a:lnTo>
                  <a:lnTo>
                    <a:pt x="2309825" y="1467789"/>
                  </a:lnTo>
                  <a:lnTo>
                    <a:pt x="2310511" y="1455089"/>
                  </a:lnTo>
                  <a:lnTo>
                    <a:pt x="2311196" y="1455089"/>
                  </a:lnTo>
                  <a:lnTo>
                    <a:pt x="2311882" y="1442389"/>
                  </a:lnTo>
                  <a:close/>
                </a:path>
                <a:path w="3075940" h="2738120">
                  <a:moveTo>
                    <a:pt x="2312568" y="439089"/>
                  </a:moveTo>
                  <a:lnTo>
                    <a:pt x="2310511" y="439089"/>
                  </a:lnTo>
                  <a:lnTo>
                    <a:pt x="2309825" y="451789"/>
                  </a:lnTo>
                  <a:lnTo>
                    <a:pt x="2308453" y="451789"/>
                  </a:lnTo>
                  <a:lnTo>
                    <a:pt x="2307767" y="464489"/>
                  </a:lnTo>
                  <a:lnTo>
                    <a:pt x="2306396" y="464489"/>
                  </a:lnTo>
                  <a:lnTo>
                    <a:pt x="2305024" y="477189"/>
                  </a:lnTo>
                  <a:lnTo>
                    <a:pt x="2304008" y="477189"/>
                  </a:lnTo>
                  <a:lnTo>
                    <a:pt x="2303056" y="489889"/>
                  </a:lnTo>
                  <a:lnTo>
                    <a:pt x="2302230" y="489889"/>
                  </a:lnTo>
                  <a:lnTo>
                    <a:pt x="2301595" y="502589"/>
                  </a:lnTo>
                  <a:lnTo>
                    <a:pt x="2303653" y="502589"/>
                  </a:lnTo>
                  <a:lnTo>
                    <a:pt x="2305024" y="489889"/>
                  </a:lnTo>
                  <a:lnTo>
                    <a:pt x="2305710" y="489889"/>
                  </a:lnTo>
                  <a:lnTo>
                    <a:pt x="2307082" y="477189"/>
                  </a:lnTo>
                  <a:lnTo>
                    <a:pt x="2307767" y="477189"/>
                  </a:lnTo>
                  <a:lnTo>
                    <a:pt x="2309139" y="464489"/>
                  </a:lnTo>
                  <a:lnTo>
                    <a:pt x="2309825" y="464489"/>
                  </a:lnTo>
                  <a:lnTo>
                    <a:pt x="2310511" y="451789"/>
                  </a:lnTo>
                  <a:lnTo>
                    <a:pt x="2312568" y="439089"/>
                  </a:lnTo>
                  <a:close/>
                </a:path>
                <a:path w="3075940" h="2738120">
                  <a:moveTo>
                    <a:pt x="2313940" y="870889"/>
                  </a:moveTo>
                  <a:lnTo>
                    <a:pt x="2311882" y="870889"/>
                  </a:lnTo>
                  <a:lnTo>
                    <a:pt x="2309139" y="883589"/>
                  </a:lnTo>
                  <a:lnTo>
                    <a:pt x="2307767" y="883589"/>
                  </a:lnTo>
                  <a:lnTo>
                    <a:pt x="2306396" y="896289"/>
                  </a:lnTo>
                  <a:lnTo>
                    <a:pt x="2305710" y="896289"/>
                  </a:lnTo>
                  <a:lnTo>
                    <a:pt x="2305024" y="908989"/>
                  </a:lnTo>
                  <a:lnTo>
                    <a:pt x="2302967" y="908989"/>
                  </a:lnTo>
                  <a:lnTo>
                    <a:pt x="2300224" y="934389"/>
                  </a:lnTo>
                  <a:lnTo>
                    <a:pt x="2298852" y="934389"/>
                  </a:lnTo>
                  <a:lnTo>
                    <a:pt x="2298166" y="947089"/>
                  </a:lnTo>
                  <a:lnTo>
                    <a:pt x="2300224" y="947089"/>
                  </a:lnTo>
                  <a:lnTo>
                    <a:pt x="2301595" y="934389"/>
                  </a:lnTo>
                  <a:lnTo>
                    <a:pt x="2303653" y="934389"/>
                  </a:lnTo>
                  <a:lnTo>
                    <a:pt x="2306396" y="908989"/>
                  </a:lnTo>
                  <a:lnTo>
                    <a:pt x="2308453" y="908989"/>
                  </a:lnTo>
                  <a:lnTo>
                    <a:pt x="2309139" y="896289"/>
                  </a:lnTo>
                  <a:lnTo>
                    <a:pt x="2309825" y="896289"/>
                  </a:lnTo>
                  <a:lnTo>
                    <a:pt x="2310511" y="883589"/>
                  </a:lnTo>
                  <a:lnTo>
                    <a:pt x="2311882" y="883589"/>
                  </a:lnTo>
                  <a:lnTo>
                    <a:pt x="2313940" y="870889"/>
                  </a:lnTo>
                  <a:close/>
                </a:path>
                <a:path w="3075940" h="2738120">
                  <a:moveTo>
                    <a:pt x="2313940" y="781989"/>
                  </a:moveTo>
                  <a:lnTo>
                    <a:pt x="2313254" y="781989"/>
                  </a:lnTo>
                  <a:lnTo>
                    <a:pt x="2313254" y="769289"/>
                  </a:lnTo>
                  <a:lnTo>
                    <a:pt x="2310511" y="769289"/>
                  </a:lnTo>
                  <a:lnTo>
                    <a:pt x="2311882" y="794689"/>
                  </a:lnTo>
                  <a:lnTo>
                    <a:pt x="2311971" y="845489"/>
                  </a:lnTo>
                  <a:lnTo>
                    <a:pt x="2312174" y="845489"/>
                  </a:lnTo>
                  <a:lnTo>
                    <a:pt x="2312568" y="858189"/>
                  </a:lnTo>
                  <a:lnTo>
                    <a:pt x="2313940" y="858189"/>
                  </a:lnTo>
                  <a:lnTo>
                    <a:pt x="2313940" y="781989"/>
                  </a:lnTo>
                  <a:close/>
                </a:path>
                <a:path w="3075940" h="2738120">
                  <a:moveTo>
                    <a:pt x="2314625" y="1391589"/>
                  </a:moveTo>
                  <a:lnTo>
                    <a:pt x="2311882" y="1391589"/>
                  </a:lnTo>
                  <a:lnTo>
                    <a:pt x="2311882" y="1404289"/>
                  </a:lnTo>
                  <a:lnTo>
                    <a:pt x="2309825" y="1404289"/>
                  </a:lnTo>
                  <a:lnTo>
                    <a:pt x="2309825" y="1416989"/>
                  </a:lnTo>
                  <a:lnTo>
                    <a:pt x="2309139" y="1416989"/>
                  </a:lnTo>
                  <a:lnTo>
                    <a:pt x="2309139" y="1429689"/>
                  </a:lnTo>
                  <a:lnTo>
                    <a:pt x="2311882" y="1429689"/>
                  </a:lnTo>
                  <a:lnTo>
                    <a:pt x="2312568" y="1416989"/>
                  </a:lnTo>
                  <a:lnTo>
                    <a:pt x="2313940" y="1416989"/>
                  </a:lnTo>
                  <a:lnTo>
                    <a:pt x="2313940" y="1404289"/>
                  </a:lnTo>
                  <a:lnTo>
                    <a:pt x="2314625" y="1404289"/>
                  </a:lnTo>
                  <a:lnTo>
                    <a:pt x="2314625" y="1391589"/>
                  </a:lnTo>
                  <a:close/>
                </a:path>
                <a:path w="3075940" h="2738120">
                  <a:moveTo>
                    <a:pt x="2314625" y="1150289"/>
                  </a:moveTo>
                  <a:lnTo>
                    <a:pt x="2311196" y="1150289"/>
                  </a:lnTo>
                  <a:lnTo>
                    <a:pt x="2309825" y="1162989"/>
                  </a:lnTo>
                  <a:lnTo>
                    <a:pt x="2309139" y="1162989"/>
                  </a:lnTo>
                  <a:lnTo>
                    <a:pt x="2309139" y="1175689"/>
                  </a:lnTo>
                  <a:lnTo>
                    <a:pt x="2308453" y="1175689"/>
                  </a:lnTo>
                  <a:lnTo>
                    <a:pt x="2308453" y="1188389"/>
                  </a:lnTo>
                  <a:lnTo>
                    <a:pt x="2309825" y="1188389"/>
                  </a:lnTo>
                  <a:lnTo>
                    <a:pt x="2311196" y="1175689"/>
                  </a:lnTo>
                  <a:lnTo>
                    <a:pt x="2312568" y="1175689"/>
                  </a:lnTo>
                  <a:lnTo>
                    <a:pt x="2313254" y="1162989"/>
                  </a:lnTo>
                  <a:lnTo>
                    <a:pt x="2313940" y="1162989"/>
                  </a:lnTo>
                  <a:lnTo>
                    <a:pt x="2314625" y="1150289"/>
                  </a:lnTo>
                  <a:close/>
                </a:path>
                <a:path w="3075940" h="2738120">
                  <a:moveTo>
                    <a:pt x="2314625" y="248589"/>
                  </a:moveTo>
                  <a:lnTo>
                    <a:pt x="2313254" y="248589"/>
                  </a:lnTo>
                  <a:lnTo>
                    <a:pt x="2311882" y="261289"/>
                  </a:lnTo>
                  <a:lnTo>
                    <a:pt x="2309825" y="261289"/>
                  </a:lnTo>
                  <a:lnTo>
                    <a:pt x="2309825" y="273989"/>
                  </a:lnTo>
                  <a:lnTo>
                    <a:pt x="2312568" y="273989"/>
                  </a:lnTo>
                  <a:lnTo>
                    <a:pt x="2312568" y="261289"/>
                  </a:lnTo>
                  <a:lnTo>
                    <a:pt x="2313254" y="261289"/>
                  </a:lnTo>
                  <a:lnTo>
                    <a:pt x="2314625" y="248589"/>
                  </a:lnTo>
                  <a:close/>
                </a:path>
                <a:path w="3075940" h="2738120">
                  <a:moveTo>
                    <a:pt x="2315311" y="1429689"/>
                  </a:moveTo>
                  <a:lnTo>
                    <a:pt x="2314625" y="1429689"/>
                  </a:lnTo>
                  <a:lnTo>
                    <a:pt x="2312568" y="1442389"/>
                  </a:lnTo>
                  <a:lnTo>
                    <a:pt x="2315311" y="1442389"/>
                  </a:lnTo>
                  <a:lnTo>
                    <a:pt x="2315311" y="1429689"/>
                  </a:lnTo>
                  <a:close/>
                </a:path>
                <a:path w="3075940" h="2738120">
                  <a:moveTo>
                    <a:pt x="2315311" y="477189"/>
                  </a:moveTo>
                  <a:lnTo>
                    <a:pt x="2312568" y="489889"/>
                  </a:lnTo>
                  <a:lnTo>
                    <a:pt x="2311196" y="489889"/>
                  </a:lnTo>
                  <a:lnTo>
                    <a:pt x="2311196" y="502589"/>
                  </a:lnTo>
                  <a:lnTo>
                    <a:pt x="2310511" y="502589"/>
                  </a:lnTo>
                  <a:lnTo>
                    <a:pt x="2310511" y="515289"/>
                  </a:lnTo>
                  <a:lnTo>
                    <a:pt x="2309139" y="527989"/>
                  </a:lnTo>
                  <a:lnTo>
                    <a:pt x="2308453" y="527989"/>
                  </a:lnTo>
                  <a:lnTo>
                    <a:pt x="2308453" y="540689"/>
                  </a:lnTo>
                  <a:lnTo>
                    <a:pt x="2307767" y="540689"/>
                  </a:lnTo>
                  <a:lnTo>
                    <a:pt x="2307082" y="553389"/>
                  </a:lnTo>
                  <a:lnTo>
                    <a:pt x="2306396" y="553389"/>
                  </a:lnTo>
                  <a:lnTo>
                    <a:pt x="2306396" y="566089"/>
                  </a:lnTo>
                  <a:lnTo>
                    <a:pt x="2308390" y="566089"/>
                  </a:lnTo>
                  <a:lnTo>
                    <a:pt x="2309888" y="540689"/>
                  </a:lnTo>
                  <a:lnTo>
                    <a:pt x="2310511" y="540689"/>
                  </a:lnTo>
                  <a:lnTo>
                    <a:pt x="2311196" y="527989"/>
                  </a:lnTo>
                  <a:lnTo>
                    <a:pt x="2311882" y="527989"/>
                  </a:lnTo>
                  <a:lnTo>
                    <a:pt x="2311882" y="515289"/>
                  </a:lnTo>
                  <a:lnTo>
                    <a:pt x="2312568" y="515289"/>
                  </a:lnTo>
                  <a:lnTo>
                    <a:pt x="2312568" y="502589"/>
                  </a:lnTo>
                  <a:lnTo>
                    <a:pt x="2313254" y="502589"/>
                  </a:lnTo>
                  <a:lnTo>
                    <a:pt x="2313254" y="489889"/>
                  </a:lnTo>
                  <a:lnTo>
                    <a:pt x="2314625" y="489889"/>
                  </a:lnTo>
                  <a:lnTo>
                    <a:pt x="2315311" y="477189"/>
                  </a:lnTo>
                  <a:close/>
                </a:path>
                <a:path w="3075940" h="2738120">
                  <a:moveTo>
                    <a:pt x="2315311" y="426389"/>
                  </a:moveTo>
                  <a:lnTo>
                    <a:pt x="2313254" y="426389"/>
                  </a:lnTo>
                  <a:lnTo>
                    <a:pt x="2313254" y="439089"/>
                  </a:lnTo>
                  <a:lnTo>
                    <a:pt x="2314625" y="439089"/>
                  </a:lnTo>
                  <a:lnTo>
                    <a:pt x="2315311" y="426389"/>
                  </a:lnTo>
                  <a:close/>
                </a:path>
                <a:path w="3075940" h="2738120">
                  <a:moveTo>
                    <a:pt x="2315997" y="1289989"/>
                  </a:moveTo>
                  <a:lnTo>
                    <a:pt x="2314625" y="1289989"/>
                  </a:lnTo>
                  <a:lnTo>
                    <a:pt x="2313940" y="1302689"/>
                  </a:lnTo>
                  <a:lnTo>
                    <a:pt x="2313254" y="1302689"/>
                  </a:lnTo>
                  <a:lnTo>
                    <a:pt x="2311882" y="1315389"/>
                  </a:lnTo>
                  <a:lnTo>
                    <a:pt x="2311196" y="1315389"/>
                  </a:lnTo>
                  <a:lnTo>
                    <a:pt x="2311196" y="1328089"/>
                  </a:lnTo>
                  <a:lnTo>
                    <a:pt x="2310511" y="1328089"/>
                  </a:lnTo>
                  <a:lnTo>
                    <a:pt x="2310511" y="1340789"/>
                  </a:lnTo>
                  <a:lnTo>
                    <a:pt x="2309825" y="1340789"/>
                  </a:lnTo>
                  <a:lnTo>
                    <a:pt x="2309825" y="1353489"/>
                  </a:lnTo>
                  <a:lnTo>
                    <a:pt x="2311196" y="1353489"/>
                  </a:lnTo>
                  <a:lnTo>
                    <a:pt x="2311882" y="1340789"/>
                  </a:lnTo>
                  <a:lnTo>
                    <a:pt x="2312568" y="1340789"/>
                  </a:lnTo>
                  <a:lnTo>
                    <a:pt x="2312568" y="1328089"/>
                  </a:lnTo>
                  <a:lnTo>
                    <a:pt x="2314625" y="1328089"/>
                  </a:lnTo>
                  <a:lnTo>
                    <a:pt x="2314625" y="1315389"/>
                  </a:lnTo>
                  <a:lnTo>
                    <a:pt x="2315311" y="1302689"/>
                  </a:lnTo>
                  <a:lnTo>
                    <a:pt x="2315997" y="1302689"/>
                  </a:lnTo>
                  <a:lnTo>
                    <a:pt x="2315997" y="1289989"/>
                  </a:lnTo>
                  <a:close/>
                </a:path>
                <a:path w="3075940" h="2738120">
                  <a:moveTo>
                    <a:pt x="2315997" y="858189"/>
                  </a:moveTo>
                  <a:lnTo>
                    <a:pt x="2313940" y="858189"/>
                  </a:lnTo>
                  <a:lnTo>
                    <a:pt x="2313940" y="870889"/>
                  </a:lnTo>
                  <a:lnTo>
                    <a:pt x="2315997" y="870889"/>
                  </a:lnTo>
                  <a:lnTo>
                    <a:pt x="2315997" y="858189"/>
                  </a:lnTo>
                  <a:close/>
                </a:path>
                <a:path w="3075940" h="2738120">
                  <a:moveTo>
                    <a:pt x="2315997" y="616889"/>
                  </a:moveTo>
                  <a:lnTo>
                    <a:pt x="2315311" y="616889"/>
                  </a:lnTo>
                  <a:lnTo>
                    <a:pt x="2315311" y="629589"/>
                  </a:lnTo>
                  <a:lnTo>
                    <a:pt x="2314625" y="629589"/>
                  </a:lnTo>
                  <a:lnTo>
                    <a:pt x="2313940" y="642289"/>
                  </a:lnTo>
                  <a:lnTo>
                    <a:pt x="2313254" y="642289"/>
                  </a:lnTo>
                  <a:lnTo>
                    <a:pt x="2313254" y="654989"/>
                  </a:lnTo>
                  <a:lnTo>
                    <a:pt x="2312568" y="654989"/>
                  </a:lnTo>
                  <a:lnTo>
                    <a:pt x="2312568" y="667689"/>
                  </a:lnTo>
                  <a:lnTo>
                    <a:pt x="2311882" y="667689"/>
                  </a:lnTo>
                  <a:lnTo>
                    <a:pt x="2311882" y="680389"/>
                  </a:lnTo>
                  <a:lnTo>
                    <a:pt x="2311196" y="693089"/>
                  </a:lnTo>
                  <a:lnTo>
                    <a:pt x="2309139" y="743889"/>
                  </a:lnTo>
                  <a:lnTo>
                    <a:pt x="2310511" y="743889"/>
                  </a:lnTo>
                  <a:lnTo>
                    <a:pt x="2311527" y="731189"/>
                  </a:lnTo>
                  <a:lnTo>
                    <a:pt x="2312479" y="718489"/>
                  </a:lnTo>
                  <a:lnTo>
                    <a:pt x="2313305" y="705789"/>
                  </a:lnTo>
                  <a:lnTo>
                    <a:pt x="2313940" y="693089"/>
                  </a:lnTo>
                  <a:lnTo>
                    <a:pt x="2315311" y="667689"/>
                  </a:lnTo>
                  <a:lnTo>
                    <a:pt x="2315997" y="629589"/>
                  </a:lnTo>
                  <a:lnTo>
                    <a:pt x="2315997" y="616889"/>
                  </a:lnTo>
                  <a:close/>
                </a:path>
                <a:path w="3075940" h="2738120">
                  <a:moveTo>
                    <a:pt x="2315997" y="286689"/>
                  </a:moveTo>
                  <a:lnTo>
                    <a:pt x="2313940" y="286689"/>
                  </a:lnTo>
                  <a:lnTo>
                    <a:pt x="2312568" y="299389"/>
                  </a:lnTo>
                  <a:lnTo>
                    <a:pt x="2314625" y="299389"/>
                  </a:lnTo>
                  <a:lnTo>
                    <a:pt x="2315997" y="286689"/>
                  </a:lnTo>
                  <a:close/>
                </a:path>
                <a:path w="3075940" h="2738120">
                  <a:moveTo>
                    <a:pt x="2317369" y="337489"/>
                  </a:moveTo>
                  <a:lnTo>
                    <a:pt x="2315311" y="337489"/>
                  </a:lnTo>
                  <a:lnTo>
                    <a:pt x="2313940" y="350189"/>
                  </a:lnTo>
                  <a:lnTo>
                    <a:pt x="2311196" y="350189"/>
                  </a:lnTo>
                  <a:lnTo>
                    <a:pt x="2310511" y="362889"/>
                  </a:lnTo>
                  <a:lnTo>
                    <a:pt x="2309139" y="362889"/>
                  </a:lnTo>
                  <a:lnTo>
                    <a:pt x="2306396" y="388289"/>
                  </a:lnTo>
                  <a:lnTo>
                    <a:pt x="2308453" y="388289"/>
                  </a:lnTo>
                  <a:lnTo>
                    <a:pt x="2309139" y="375589"/>
                  </a:lnTo>
                  <a:lnTo>
                    <a:pt x="2311196" y="375589"/>
                  </a:lnTo>
                  <a:lnTo>
                    <a:pt x="2312568" y="362889"/>
                  </a:lnTo>
                  <a:lnTo>
                    <a:pt x="2313940" y="362889"/>
                  </a:lnTo>
                  <a:lnTo>
                    <a:pt x="2315311" y="350189"/>
                  </a:lnTo>
                  <a:lnTo>
                    <a:pt x="2315997" y="350189"/>
                  </a:lnTo>
                  <a:lnTo>
                    <a:pt x="2317369" y="337489"/>
                  </a:lnTo>
                  <a:close/>
                </a:path>
                <a:path w="3075940" h="2738120">
                  <a:moveTo>
                    <a:pt x="2318054" y="1201089"/>
                  </a:moveTo>
                  <a:lnTo>
                    <a:pt x="2315311" y="1201089"/>
                  </a:lnTo>
                  <a:lnTo>
                    <a:pt x="2315311" y="1213789"/>
                  </a:lnTo>
                  <a:lnTo>
                    <a:pt x="2315997" y="1213789"/>
                  </a:lnTo>
                  <a:lnTo>
                    <a:pt x="2315997" y="1226489"/>
                  </a:lnTo>
                  <a:lnTo>
                    <a:pt x="2318054" y="1226489"/>
                  </a:lnTo>
                  <a:lnTo>
                    <a:pt x="2318054" y="1201089"/>
                  </a:lnTo>
                  <a:close/>
                </a:path>
                <a:path w="3075940" h="2738120">
                  <a:moveTo>
                    <a:pt x="2318054" y="235889"/>
                  </a:moveTo>
                  <a:lnTo>
                    <a:pt x="2314625" y="235889"/>
                  </a:lnTo>
                  <a:lnTo>
                    <a:pt x="2314625" y="248589"/>
                  </a:lnTo>
                  <a:lnTo>
                    <a:pt x="2316683" y="248589"/>
                  </a:lnTo>
                  <a:lnTo>
                    <a:pt x="2318054" y="235889"/>
                  </a:lnTo>
                  <a:close/>
                </a:path>
                <a:path w="3075940" h="2738120">
                  <a:moveTo>
                    <a:pt x="2319413" y="705789"/>
                  </a:moveTo>
                  <a:lnTo>
                    <a:pt x="2317369" y="705789"/>
                  </a:lnTo>
                  <a:lnTo>
                    <a:pt x="2317369" y="718489"/>
                  </a:lnTo>
                  <a:lnTo>
                    <a:pt x="2316683" y="731189"/>
                  </a:lnTo>
                  <a:lnTo>
                    <a:pt x="2316683" y="743889"/>
                  </a:lnTo>
                  <a:lnTo>
                    <a:pt x="2315997" y="756589"/>
                  </a:lnTo>
                  <a:lnTo>
                    <a:pt x="2315997" y="769289"/>
                  </a:lnTo>
                  <a:lnTo>
                    <a:pt x="2317369" y="769289"/>
                  </a:lnTo>
                  <a:lnTo>
                    <a:pt x="2317369" y="756589"/>
                  </a:lnTo>
                  <a:lnTo>
                    <a:pt x="2318728" y="743889"/>
                  </a:lnTo>
                  <a:lnTo>
                    <a:pt x="2319413" y="731189"/>
                  </a:lnTo>
                  <a:lnTo>
                    <a:pt x="2319413" y="705789"/>
                  </a:lnTo>
                  <a:close/>
                </a:path>
                <a:path w="3075940" h="2738120">
                  <a:moveTo>
                    <a:pt x="2319413" y="616889"/>
                  </a:moveTo>
                  <a:lnTo>
                    <a:pt x="2318728" y="616889"/>
                  </a:lnTo>
                  <a:lnTo>
                    <a:pt x="2318728" y="604189"/>
                  </a:lnTo>
                  <a:lnTo>
                    <a:pt x="2316683" y="604189"/>
                  </a:lnTo>
                  <a:lnTo>
                    <a:pt x="2316683" y="616889"/>
                  </a:lnTo>
                  <a:lnTo>
                    <a:pt x="2317369" y="616889"/>
                  </a:lnTo>
                  <a:lnTo>
                    <a:pt x="2317369" y="629589"/>
                  </a:lnTo>
                  <a:lnTo>
                    <a:pt x="2319413" y="629589"/>
                  </a:lnTo>
                  <a:lnTo>
                    <a:pt x="2319413" y="616889"/>
                  </a:lnTo>
                  <a:close/>
                </a:path>
                <a:path w="3075940" h="2738120">
                  <a:moveTo>
                    <a:pt x="2320099" y="273989"/>
                  </a:moveTo>
                  <a:lnTo>
                    <a:pt x="2316683" y="273989"/>
                  </a:lnTo>
                  <a:lnTo>
                    <a:pt x="2315997" y="286689"/>
                  </a:lnTo>
                  <a:lnTo>
                    <a:pt x="2319413" y="286689"/>
                  </a:lnTo>
                  <a:lnTo>
                    <a:pt x="2320099" y="273989"/>
                  </a:lnTo>
                  <a:close/>
                </a:path>
                <a:path w="3075940" h="2738120">
                  <a:moveTo>
                    <a:pt x="2320785" y="1124889"/>
                  </a:moveTo>
                  <a:lnTo>
                    <a:pt x="2318728" y="1124889"/>
                  </a:lnTo>
                  <a:lnTo>
                    <a:pt x="2317369" y="1150289"/>
                  </a:lnTo>
                  <a:lnTo>
                    <a:pt x="2317369" y="1162989"/>
                  </a:lnTo>
                  <a:lnTo>
                    <a:pt x="2316683" y="1162989"/>
                  </a:lnTo>
                  <a:lnTo>
                    <a:pt x="2315997" y="1175689"/>
                  </a:lnTo>
                  <a:lnTo>
                    <a:pt x="2315311" y="1175689"/>
                  </a:lnTo>
                  <a:lnTo>
                    <a:pt x="2315311" y="1188389"/>
                  </a:lnTo>
                  <a:lnTo>
                    <a:pt x="2316683" y="1188389"/>
                  </a:lnTo>
                  <a:lnTo>
                    <a:pt x="2318728" y="1162989"/>
                  </a:lnTo>
                  <a:lnTo>
                    <a:pt x="2319413" y="1162989"/>
                  </a:lnTo>
                  <a:lnTo>
                    <a:pt x="2320785" y="1150289"/>
                  </a:lnTo>
                  <a:lnTo>
                    <a:pt x="2320785" y="1124889"/>
                  </a:lnTo>
                  <a:close/>
                </a:path>
                <a:path w="3075940" h="2738120">
                  <a:moveTo>
                    <a:pt x="2320785" y="439089"/>
                  </a:moveTo>
                  <a:lnTo>
                    <a:pt x="2318728" y="439089"/>
                  </a:lnTo>
                  <a:lnTo>
                    <a:pt x="2318054" y="451789"/>
                  </a:lnTo>
                  <a:lnTo>
                    <a:pt x="2316683" y="451789"/>
                  </a:lnTo>
                  <a:lnTo>
                    <a:pt x="2316683" y="464489"/>
                  </a:lnTo>
                  <a:lnTo>
                    <a:pt x="2315311" y="464489"/>
                  </a:lnTo>
                  <a:lnTo>
                    <a:pt x="2315311" y="477189"/>
                  </a:lnTo>
                  <a:lnTo>
                    <a:pt x="2318042" y="477189"/>
                  </a:lnTo>
                  <a:lnTo>
                    <a:pt x="2318728" y="464489"/>
                  </a:lnTo>
                  <a:lnTo>
                    <a:pt x="2320099" y="464489"/>
                  </a:lnTo>
                  <a:lnTo>
                    <a:pt x="2320785" y="451789"/>
                  </a:lnTo>
                  <a:lnTo>
                    <a:pt x="2320785" y="439089"/>
                  </a:lnTo>
                  <a:close/>
                </a:path>
                <a:path w="3075940" h="2738120">
                  <a:moveTo>
                    <a:pt x="2320785" y="324789"/>
                  </a:moveTo>
                  <a:lnTo>
                    <a:pt x="2318728" y="324789"/>
                  </a:lnTo>
                  <a:lnTo>
                    <a:pt x="2317369" y="337489"/>
                  </a:lnTo>
                  <a:lnTo>
                    <a:pt x="2318728" y="337489"/>
                  </a:lnTo>
                  <a:lnTo>
                    <a:pt x="2320785" y="324789"/>
                  </a:lnTo>
                  <a:close/>
                </a:path>
                <a:path w="3075940" h="2738120">
                  <a:moveTo>
                    <a:pt x="2322157" y="1442389"/>
                  </a:moveTo>
                  <a:lnTo>
                    <a:pt x="2320099" y="1442389"/>
                  </a:lnTo>
                  <a:lnTo>
                    <a:pt x="2318054" y="1455089"/>
                  </a:lnTo>
                  <a:lnTo>
                    <a:pt x="2317369" y="1467789"/>
                  </a:lnTo>
                  <a:lnTo>
                    <a:pt x="2316683" y="1467789"/>
                  </a:lnTo>
                  <a:lnTo>
                    <a:pt x="2315311" y="1480489"/>
                  </a:lnTo>
                  <a:lnTo>
                    <a:pt x="2313254" y="1505889"/>
                  </a:lnTo>
                  <a:lnTo>
                    <a:pt x="2315311" y="1505889"/>
                  </a:lnTo>
                  <a:lnTo>
                    <a:pt x="2315997" y="1493189"/>
                  </a:lnTo>
                  <a:lnTo>
                    <a:pt x="2316683" y="1493189"/>
                  </a:lnTo>
                  <a:lnTo>
                    <a:pt x="2318054" y="1480489"/>
                  </a:lnTo>
                  <a:lnTo>
                    <a:pt x="2319413" y="1480489"/>
                  </a:lnTo>
                  <a:lnTo>
                    <a:pt x="2318728" y="1467789"/>
                  </a:lnTo>
                  <a:lnTo>
                    <a:pt x="2320099" y="1467789"/>
                  </a:lnTo>
                  <a:lnTo>
                    <a:pt x="2320785" y="1455089"/>
                  </a:lnTo>
                  <a:lnTo>
                    <a:pt x="2321471" y="1455089"/>
                  </a:lnTo>
                  <a:lnTo>
                    <a:pt x="2322157" y="1442389"/>
                  </a:lnTo>
                  <a:close/>
                </a:path>
                <a:path w="3075940" h="2738120">
                  <a:moveTo>
                    <a:pt x="2322157" y="1239189"/>
                  </a:moveTo>
                  <a:lnTo>
                    <a:pt x="2320785" y="1239189"/>
                  </a:lnTo>
                  <a:lnTo>
                    <a:pt x="2320785" y="1251889"/>
                  </a:lnTo>
                  <a:lnTo>
                    <a:pt x="2319413" y="1277289"/>
                  </a:lnTo>
                  <a:lnTo>
                    <a:pt x="2319413" y="1289989"/>
                  </a:lnTo>
                  <a:lnTo>
                    <a:pt x="2320785" y="1289989"/>
                  </a:lnTo>
                  <a:lnTo>
                    <a:pt x="2320785" y="1277289"/>
                  </a:lnTo>
                  <a:lnTo>
                    <a:pt x="2321471" y="1277289"/>
                  </a:lnTo>
                  <a:lnTo>
                    <a:pt x="2321471" y="1264589"/>
                  </a:lnTo>
                  <a:lnTo>
                    <a:pt x="2322157" y="1264589"/>
                  </a:lnTo>
                  <a:lnTo>
                    <a:pt x="2322157" y="1239189"/>
                  </a:lnTo>
                  <a:close/>
                </a:path>
                <a:path w="3075940" h="2738120">
                  <a:moveTo>
                    <a:pt x="2322842" y="934389"/>
                  </a:moveTo>
                  <a:lnTo>
                    <a:pt x="2322157" y="921689"/>
                  </a:lnTo>
                  <a:lnTo>
                    <a:pt x="2320785" y="921689"/>
                  </a:lnTo>
                  <a:lnTo>
                    <a:pt x="2320785" y="934389"/>
                  </a:lnTo>
                  <a:lnTo>
                    <a:pt x="2320099" y="947089"/>
                  </a:lnTo>
                  <a:lnTo>
                    <a:pt x="2320099" y="972489"/>
                  </a:lnTo>
                  <a:lnTo>
                    <a:pt x="2321471" y="972489"/>
                  </a:lnTo>
                  <a:lnTo>
                    <a:pt x="2321471" y="959789"/>
                  </a:lnTo>
                  <a:lnTo>
                    <a:pt x="2322842" y="959789"/>
                  </a:lnTo>
                  <a:lnTo>
                    <a:pt x="2322842" y="934389"/>
                  </a:lnTo>
                  <a:close/>
                </a:path>
                <a:path w="3075940" h="2738120">
                  <a:moveTo>
                    <a:pt x="2322842" y="502589"/>
                  </a:moveTo>
                  <a:lnTo>
                    <a:pt x="2322157" y="502589"/>
                  </a:lnTo>
                  <a:lnTo>
                    <a:pt x="2322157" y="515289"/>
                  </a:lnTo>
                  <a:lnTo>
                    <a:pt x="2320785" y="515289"/>
                  </a:lnTo>
                  <a:lnTo>
                    <a:pt x="2320099" y="527989"/>
                  </a:lnTo>
                  <a:lnTo>
                    <a:pt x="2318728" y="527989"/>
                  </a:lnTo>
                  <a:lnTo>
                    <a:pt x="2318728" y="540689"/>
                  </a:lnTo>
                  <a:lnTo>
                    <a:pt x="2318054" y="540689"/>
                  </a:lnTo>
                  <a:lnTo>
                    <a:pt x="2316683" y="553389"/>
                  </a:lnTo>
                  <a:lnTo>
                    <a:pt x="2315997" y="553389"/>
                  </a:lnTo>
                  <a:lnTo>
                    <a:pt x="2315997" y="566089"/>
                  </a:lnTo>
                  <a:lnTo>
                    <a:pt x="2315070" y="566089"/>
                  </a:lnTo>
                  <a:lnTo>
                    <a:pt x="2313482" y="591489"/>
                  </a:lnTo>
                  <a:lnTo>
                    <a:pt x="2312568" y="604189"/>
                  </a:lnTo>
                  <a:lnTo>
                    <a:pt x="2313940" y="604189"/>
                  </a:lnTo>
                  <a:lnTo>
                    <a:pt x="2314562" y="591489"/>
                  </a:lnTo>
                  <a:lnTo>
                    <a:pt x="2316061" y="578789"/>
                  </a:lnTo>
                  <a:lnTo>
                    <a:pt x="2316683" y="578789"/>
                  </a:lnTo>
                  <a:lnTo>
                    <a:pt x="2318728" y="553389"/>
                  </a:lnTo>
                  <a:lnTo>
                    <a:pt x="2319413" y="553389"/>
                  </a:lnTo>
                  <a:lnTo>
                    <a:pt x="2320099" y="540689"/>
                  </a:lnTo>
                  <a:lnTo>
                    <a:pt x="2320785" y="540689"/>
                  </a:lnTo>
                  <a:lnTo>
                    <a:pt x="2322842" y="515289"/>
                  </a:lnTo>
                  <a:lnTo>
                    <a:pt x="2322842" y="502589"/>
                  </a:lnTo>
                  <a:close/>
                </a:path>
                <a:path w="3075940" h="2738120">
                  <a:moveTo>
                    <a:pt x="2322842" y="312089"/>
                  </a:moveTo>
                  <a:lnTo>
                    <a:pt x="2321471" y="312089"/>
                  </a:lnTo>
                  <a:lnTo>
                    <a:pt x="2320785" y="324789"/>
                  </a:lnTo>
                  <a:lnTo>
                    <a:pt x="2322157" y="324789"/>
                  </a:lnTo>
                  <a:lnTo>
                    <a:pt x="2322842" y="312089"/>
                  </a:lnTo>
                  <a:close/>
                </a:path>
                <a:path w="3075940" h="2738120">
                  <a:moveTo>
                    <a:pt x="2323528" y="1061389"/>
                  </a:moveTo>
                  <a:lnTo>
                    <a:pt x="2320785" y="1061389"/>
                  </a:lnTo>
                  <a:lnTo>
                    <a:pt x="2320785" y="1086789"/>
                  </a:lnTo>
                  <a:lnTo>
                    <a:pt x="2322842" y="1086789"/>
                  </a:lnTo>
                  <a:lnTo>
                    <a:pt x="2322842" y="1074089"/>
                  </a:lnTo>
                  <a:lnTo>
                    <a:pt x="2323528" y="1074089"/>
                  </a:lnTo>
                  <a:lnTo>
                    <a:pt x="2323528" y="1061389"/>
                  </a:lnTo>
                  <a:close/>
                </a:path>
                <a:path w="3075940" h="2738120">
                  <a:moveTo>
                    <a:pt x="2323528" y="858189"/>
                  </a:moveTo>
                  <a:lnTo>
                    <a:pt x="2322157" y="858189"/>
                  </a:lnTo>
                  <a:lnTo>
                    <a:pt x="2320785" y="883589"/>
                  </a:lnTo>
                  <a:lnTo>
                    <a:pt x="2320099" y="883589"/>
                  </a:lnTo>
                  <a:lnTo>
                    <a:pt x="2317432" y="921689"/>
                  </a:lnTo>
                  <a:lnTo>
                    <a:pt x="2315934" y="934389"/>
                  </a:lnTo>
                  <a:lnTo>
                    <a:pt x="2315311" y="934389"/>
                  </a:lnTo>
                  <a:lnTo>
                    <a:pt x="2314676" y="947089"/>
                  </a:lnTo>
                  <a:lnTo>
                    <a:pt x="2313851" y="959789"/>
                  </a:lnTo>
                  <a:lnTo>
                    <a:pt x="2312898" y="972489"/>
                  </a:lnTo>
                  <a:lnTo>
                    <a:pt x="2311882" y="972489"/>
                  </a:lnTo>
                  <a:lnTo>
                    <a:pt x="2310879" y="985189"/>
                  </a:lnTo>
                  <a:lnTo>
                    <a:pt x="2309990" y="997889"/>
                  </a:lnTo>
                  <a:lnTo>
                    <a:pt x="2309368" y="1010589"/>
                  </a:lnTo>
                  <a:lnTo>
                    <a:pt x="2309139" y="1023289"/>
                  </a:lnTo>
                  <a:lnTo>
                    <a:pt x="2311196" y="1023289"/>
                  </a:lnTo>
                  <a:lnTo>
                    <a:pt x="2311425" y="1010589"/>
                  </a:lnTo>
                  <a:lnTo>
                    <a:pt x="2311971" y="997889"/>
                  </a:lnTo>
                  <a:lnTo>
                    <a:pt x="2312644" y="997889"/>
                  </a:lnTo>
                  <a:lnTo>
                    <a:pt x="2313254" y="985189"/>
                  </a:lnTo>
                  <a:lnTo>
                    <a:pt x="2314384" y="972489"/>
                  </a:lnTo>
                  <a:lnTo>
                    <a:pt x="2316911" y="947089"/>
                  </a:lnTo>
                  <a:lnTo>
                    <a:pt x="2318042" y="947089"/>
                  </a:lnTo>
                  <a:lnTo>
                    <a:pt x="2318664" y="934389"/>
                  </a:lnTo>
                  <a:lnTo>
                    <a:pt x="2320163" y="921689"/>
                  </a:lnTo>
                  <a:lnTo>
                    <a:pt x="2320785" y="908989"/>
                  </a:lnTo>
                  <a:lnTo>
                    <a:pt x="2321471" y="908989"/>
                  </a:lnTo>
                  <a:lnTo>
                    <a:pt x="2322157" y="896289"/>
                  </a:lnTo>
                  <a:lnTo>
                    <a:pt x="2322157" y="883589"/>
                  </a:lnTo>
                  <a:lnTo>
                    <a:pt x="2322842" y="883589"/>
                  </a:lnTo>
                  <a:lnTo>
                    <a:pt x="2322842" y="870889"/>
                  </a:lnTo>
                  <a:lnTo>
                    <a:pt x="2323528" y="858189"/>
                  </a:lnTo>
                  <a:close/>
                </a:path>
                <a:path w="3075940" h="2738120">
                  <a:moveTo>
                    <a:pt x="2323528" y="261289"/>
                  </a:moveTo>
                  <a:lnTo>
                    <a:pt x="2320785" y="261289"/>
                  </a:lnTo>
                  <a:lnTo>
                    <a:pt x="2320099" y="273989"/>
                  </a:lnTo>
                  <a:lnTo>
                    <a:pt x="2322842" y="273989"/>
                  </a:lnTo>
                  <a:lnTo>
                    <a:pt x="2323528" y="261289"/>
                  </a:lnTo>
                  <a:close/>
                </a:path>
                <a:path w="3075940" h="2738120">
                  <a:moveTo>
                    <a:pt x="2324214" y="985189"/>
                  </a:moveTo>
                  <a:lnTo>
                    <a:pt x="2323528" y="985189"/>
                  </a:lnTo>
                  <a:lnTo>
                    <a:pt x="2322842" y="997889"/>
                  </a:lnTo>
                  <a:lnTo>
                    <a:pt x="2320785" y="997889"/>
                  </a:lnTo>
                  <a:lnTo>
                    <a:pt x="2320099" y="1010589"/>
                  </a:lnTo>
                  <a:lnTo>
                    <a:pt x="2318728" y="1010589"/>
                  </a:lnTo>
                  <a:lnTo>
                    <a:pt x="2318728" y="1023289"/>
                  </a:lnTo>
                  <a:lnTo>
                    <a:pt x="2317356" y="1023289"/>
                  </a:lnTo>
                  <a:lnTo>
                    <a:pt x="2317356" y="1035989"/>
                  </a:lnTo>
                  <a:lnTo>
                    <a:pt x="2316683" y="1035989"/>
                  </a:lnTo>
                  <a:lnTo>
                    <a:pt x="2315997" y="1048689"/>
                  </a:lnTo>
                  <a:lnTo>
                    <a:pt x="2314968" y="1048689"/>
                  </a:lnTo>
                  <a:lnTo>
                    <a:pt x="2314016" y="1061389"/>
                  </a:lnTo>
                  <a:lnTo>
                    <a:pt x="2313190" y="1074089"/>
                  </a:lnTo>
                  <a:lnTo>
                    <a:pt x="2312568" y="1086789"/>
                  </a:lnTo>
                  <a:lnTo>
                    <a:pt x="2313254" y="1086789"/>
                  </a:lnTo>
                  <a:lnTo>
                    <a:pt x="2311882" y="1099489"/>
                  </a:lnTo>
                  <a:lnTo>
                    <a:pt x="2311196" y="1099489"/>
                  </a:lnTo>
                  <a:lnTo>
                    <a:pt x="2310511" y="1112189"/>
                  </a:lnTo>
                  <a:lnTo>
                    <a:pt x="2309825" y="1112189"/>
                  </a:lnTo>
                  <a:lnTo>
                    <a:pt x="2309825" y="1124889"/>
                  </a:lnTo>
                  <a:lnTo>
                    <a:pt x="2308453" y="1137589"/>
                  </a:lnTo>
                  <a:lnTo>
                    <a:pt x="2310511" y="1137589"/>
                  </a:lnTo>
                  <a:lnTo>
                    <a:pt x="2311196" y="1124889"/>
                  </a:lnTo>
                  <a:lnTo>
                    <a:pt x="2312568" y="1124889"/>
                  </a:lnTo>
                  <a:lnTo>
                    <a:pt x="2313254" y="1112189"/>
                  </a:lnTo>
                  <a:lnTo>
                    <a:pt x="2313940" y="1112189"/>
                  </a:lnTo>
                  <a:lnTo>
                    <a:pt x="2313940" y="1099489"/>
                  </a:lnTo>
                  <a:lnTo>
                    <a:pt x="2314625" y="1099489"/>
                  </a:lnTo>
                  <a:lnTo>
                    <a:pt x="2314625" y="1086789"/>
                  </a:lnTo>
                  <a:lnTo>
                    <a:pt x="2313940" y="1086789"/>
                  </a:lnTo>
                  <a:lnTo>
                    <a:pt x="2314956" y="1074089"/>
                  </a:lnTo>
                  <a:lnTo>
                    <a:pt x="2315908" y="1074089"/>
                  </a:lnTo>
                  <a:lnTo>
                    <a:pt x="2316734" y="1061389"/>
                  </a:lnTo>
                  <a:lnTo>
                    <a:pt x="2317369" y="1061389"/>
                  </a:lnTo>
                  <a:lnTo>
                    <a:pt x="2318054" y="1048689"/>
                  </a:lnTo>
                  <a:lnTo>
                    <a:pt x="2318728" y="1048689"/>
                  </a:lnTo>
                  <a:lnTo>
                    <a:pt x="2319413" y="1035989"/>
                  </a:lnTo>
                  <a:lnTo>
                    <a:pt x="2320099" y="1035989"/>
                  </a:lnTo>
                  <a:lnTo>
                    <a:pt x="2320785" y="1023289"/>
                  </a:lnTo>
                  <a:lnTo>
                    <a:pt x="2321471" y="1023289"/>
                  </a:lnTo>
                  <a:lnTo>
                    <a:pt x="2323528" y="997889"/>
                  </a:lnTo>
                  <a:lnTo>
                    <a:pt x="2324214" y="997889"/>
                  </a:lnTo>
                  <a:lnTo>
                    <a:pt x="2324214" y="985189"/>
                  </a:lnTo>
                  <a:close/>
                </a:path>
                <a:path w="3075940" h="2738120">
                  <a:moveTo>
                    <a:pt x="2325586" y="1201089"/>
                  </a:moveTo>
                  <a:lnTo>
                    <a:pt x="2323528" y="1201089"/>
                  </a:lnTo>
                  <a:lnTo>
                    <a:pt x="2323528" y="1226489"/>
                  </a:lnTo>
                  <a:lnTo>
                    <a:pt x="2325586" y="1226489"/>
                  </a:lnTo>
                  <a:lnTo>
                    <a:pt x="2325586" y="1201089"/>
                  </a:lnTo>
                  <a:close/>
                </a:path>
                <a:path w="3075940" h="2738120">
                  <a:moveTo>
                    <a:pt x="2325586" y="273989"/>
                  </a:moveTo>
                  <a:lnTo>
                    <a:pt x="2324214" y="273989"/>
                  </a:lnTo>
                  <a:lnTo>
                    <a:pt x="2321471" y="286689"/>
                  </a:lnTo>
                  <a:lnTo>
                    <a:pt x="2319413" y="286689"/>
                  </a:lnTo>
                  <a:lnTo>
                    <a:pt x="2318728" y="299389"/>
                  </a:lnTo>
                  <a:lnTo>
                    <a:pt x="2315997" y="299389"/>
                  </a:lnTo>
                  <a:lnTo>
                    <a:pt x="2315311" y="312089"/>
                  </a:lnTo>
                  <a:lnTo>
                    <a:pt x="2313254" y="312089"/>
                  </a:lnTo>
                  <a:lnTo>
                    <a:pt x="2311882" y="324789"/>
                  </a:lnTo>
                  <a:lnTo>
                    <a:pt x="2315311" y="324789"/>
                  </a:lnTo>
                  <a:lnTo>
                    <a:pt x="2315997" y="312089"/>
                  </a:lnTo>
                  <a:lnTo>
                    <a:pt x="2317369" y="312089"/>
                  </a:lnTo>
                  <a:lnTo>
                    <a:pt x="2319413" y="299389"/>
                  </a:lnTo>
                  <a:lnTo>
                    <a:pt x="2320785" y="299389"/>
                  </a:lnTo>
                  <a:lnTo>
                    <a:pt x="2322842" y="286689"/>
                  </a:lnTo>
                  <a:lnTo>
                    <a:pt x="2325586" y="286689"/>
                  </a:lnTo>
                  <a:lnTo>
                    <a:pt x="2325586" y="273989"/>
                  </a:lnTo>
                  <a:close/>
                </a:path>
                <a:path w="3075940" h="2738120">
                  <a:moveTo>
                    <a:pt x="2327643" y="1505889"/>
                  </a:moveTo>
                  <a:lnTo>
                    <a:pt x="2325586" y="1505889"/>
                  </a:lnTo>
                  <a:lnTo>
                    <a:pt x="2324214" y="1518589"/>
                  </a:lnTo>
                  <a:lnTo>
                    <a:pt x="2322842" y="1518589"/>
                  </a:lnTo>
                  <a:lnTo>
                    <a:pt x="2322842" y="1531289"/>
                  </a:lnTo>
                  <a:lnTo>
                    <a:pt x="2321471" y="1531289"/>
                  </a:lnTo>
                  <a:lnTo>
                    <a:pt x="2320785" y="1543989"/>
                  </a:lnTo>
                  <a:lnTo>
                    <a:pt x="2319413" y="1543989"/>
                  </a:lnTo>
                  <a:lnTo>
                    <a:pt x="2318728" y="1556689"/>
                  </a:lnTo>
                  <a:lnTo>
                    <a:pt x="2320785" y="1556689"/>
                  </a:lnTo>
                  <a:lnTo>
                    <a:pt x="2321471" y="1543989"/>
                  </a:lnTo>
                  <a:lnTo>
                    <a:pt x="2322842" y="1543989"/>
                  </a:lnTo>
                  <a:lnTo>
                    <a:pt x="2323528" y="1531289"/>
                  </a:lnTo>
                  <a:lnTo>
                    <a:pt x="2324900" y="1531289"/>
                  </a:lnTo>
                  <a:lnTo>
                    <a:pt x="2325586" y="1518589"/>
                  </a:lnTo>
                  <a:lnTo>
                    <a:pt x="2326271" y="1518589"/>
                  </a:lnTo>
                  <a:lnTo>
                    <a:pt x="2327643" y="1505889"/>
                  </a:lnTo>
                  <a:close/>
                </a:path>
                <a:path w="3075940" h="2738120">
                  <a:moveTo>
                    <a:pt x="2327643" y="1315389"/>
                  </a:moveTo>
                  <a:lnTo>
                    <a:pt x="2326271" y="1315389"/>
                  </a:lnTo>
                  <a:lnTo>
                    <a:pt x="2325586" y="1328089"/>
                  </a:lnTo>
                  <a:lnTo>
                    <a:pt x="2324214" y="1328089"/>
                  </a:lnTo>
                  <a:lnTo>
                    <a:pt x="2324214" y="1340789"/>
                  </a:lnTo>
                  <a:lnTo>
                    <a:pt x="2323528" y="1340789"/>
                  </a:lnTo>
                  <a:lnTo>
                    <a:pt x="2323528" y="1353489"/>
                  </a:lnTo>
                  <a:lnTo>
                    <a:pt x="2322842" y="1353489"/>
                  </a:lnTo>
                  <a:lnTo>
                    <a:pt x="2321471" y="1366189"/>
                  </a:lnTo>
                  <a:lnTo>
                    <a:pt x="2321471" y="1378889"/>
                  </a:lnTo>
                  <a:lnTo>
                    <a:pt x="2320785" y="1378889"/>
                  </a:lnTo>
                  <a:lnTo>
                    <a:pt x="2320277" y="1391589"/>
                  </a:lnTo>
                  <a:lnTo>
                    <a:pt x="2318728" y="1416989"/>
                  </a:lnTo>
                  <a:lnTo>
                    <a:pt x="2319413" y="1416989"/>
                  </a:lnTo>
                  <a:lnTo>
                    <a:pt x="2319947" y="1404289"/>
                  </a:lnTo>
                  <a:lnTo>
                    <a:pt x="2320531" y="1391589"/>
                  </a:lnTo>
                  <a:lnTo>
                    <a:pt x="2321255" y="1391589"/>
                  </a:lnTo>
                  <a:lnTo>
                    <a:pt x="2322157" y="1378889"/>
                  </a:lnTo>
                  <a:lnTo>
                    <a:pt x="2324214" y="1353489"/>
                  </a:lnTo>
                  <a:lnTo>
                    <a:pt x="2324900" y="1353489"/>
                  </a:lnTo>
                  <a:lnTo>
                    <a:pt x="2325586" y="1340789"/>
                  </a:lnTo>
                  <a:lnTo>
                    <a:pt x="2327643" y="1315389"/>
                  </a:lnTo>
                  <a:close/>
                </a:path>
                <a:path w="3075940" h="2738120">
                  <a:moveTo>
                    <a:pt x="2328329" y="248589"/>
                  </a:moveTo>
                  <a:lnTo>
                    <a:pt x="2324900" y="248589"/>
                  </a:lnTo>
                  <a:lnTo>
                    <a:pt x="2323528" y="261289"/>
                  </a:lnTo>
                  <a:lnTo>
                    <a:pt x="2324900" y="261289"/>
                  </a:lnTo>
                  <a:lnTo>
                    <a:pt x="2328329" y="248589"/>
                  </a:lnTo>
                  <a:close/>
                </a:path>
                <a:path w="3075940" h="2738120">
                  <a:moveTo>
                    <a:pt x="2329015" y="1416989"/>
                  </a:moveTo>
                  <a:lnTo>
                    <a:pt x="2326271" y="1416989"/>
                  </a:lnTo>
                  <a:lnTo>
                    <a:pt x="2326271" y="1429689"/>
                  </a:lnTo>
                  <a:lnTo>
                    <a:pt x="2324214" y="1442389"/>
                  </a:lnTo>
                  <a:lnTo>
                    <a:pt x="2323528" y="1442389"/>
                  </a:lnTo>
                  <a:lnTo>
                    <a:pt x="2322842" y="1455089"/>
                  </a:lnTo>
                  <a:lnTo>
                    <a:pt x="2321471" y="1467789"/>
                  </a:lnTo>
                  <a:lnTo>
                    <a:pt x="2320785" y="1467789"/>
                  </a:lnTo>
                  <a:lnTo>
                    <a:pt x="2320785" y="1480489"/>
                  </a:lnTo>
                  <a:lnTo>
                    <a:pt x="2319413" y="1480489"/>
                  </a:lnTo>
                  <a:lnTo>
                    <a:pt x="2319413" y="1493189"/>
                  </a:lnTo>
                  <a:lnTo>
                    <a:pt x="2318728" y="1493189"/>
                  </a:lnTo>
                  <a:lnTo>
                    <a:pt x="2316683" y="1518589"/>
                  </a:lnTo>
                  <a:lnTo>
                    <a:pt x="2318728" y="1518589"/>
                  </a:lnTo>
                  <a:lnTo>
                    <a:pt x="2321471" y="1493189"/>
                  </a:lnTo>
                  <a:lnTo>
                    <a:pt x="2322157" y="1493189"/>
                  </a:lnTo>
                  <a:lnTo>
                    <a:pt x="2324214" y="1467789"/>
                  </a:lnTo>
                  <a:lnTo>
                    <a:pt x="2324900" y="1467789"/>
                  </a:lnTo>
                  <a:lnTo>
                    <a:pt x="2326271" y="1455089"/>
                  </a:lnTo>
                  <a:lnTo>
                    <a:pt x="2326957" y="1442389"/>
                  </a:lnTo>
                  <a:lnTo>
                    <a:pt x="2329015" y="1429689"/>
                  </a:lnTo>
                  <a:lnTo>
                    <a:pt x="2329015" y="1416989"/>
                  </a:lnTo>
                  <a:close/>
                </a:path>
                <a:path w="3075940" h="2738120">
                  <a:moveTo>
                    <a:pt x="2329015" y="1302689"/>
                  </a:moveTo>
                  <a:lnTo>
                    <a:pt x="2327643" y="1302689"/>
                  </a:lnTo>
                  <a:lnTo>
                    <a:pt x="2327643" y="1315389"/>
                  </a:lnTo>
                  <a:lnTo>
                    <a:pt x="2329015" y="1315389"/>
                  </a:lnTo>
                  <a:lnTo>
                    <a:pt x="2329015" y="1302689"/>
                  </a:lnTo>
                  <a:close/>
                </a:path>
                <a:path w="3075940" h="2738120">
                  <a:moveTo>
                    <a:pt x="2329015" y="464489"/>
                  </a:moveTo>
                  <a:lnTo>
                    <a:pt x="2328329" y="464489"/>
                  </a:lnTo>
                  <a:lnTo>
                    <a:pt x="2326957" y="477189"/>
                  </a:lnTo>
                  <a:lnTo>
                    <a:pt x="2325586" y="477189"/>
                  </a:lnTo>
                  <a:lnTo>
                    <a:pt x="2325586" y="489889"/>
                  </a:lnTo>
                  <a:lnTo>
                    <a:pt x="2327643" y="489889"/>
                  </a:lnTo>
                  <a:lnTo>
                    <a:pt x="2328329" y="477189"/>
                  </a:lnTo>
                  <a:lnTo>
                    <a:pt x="2329015" y="477189"/>
                  </a:lnTo>
                  <a:lnTo>
                    <a:pt x="2329015" y="464489"/>
                  </a:lnTo>
                  <a:close/>
                </a:path>
                <a:path w="3075940" h="2738120">
                  <a:moveTo>
                    <a:pt x="2330386" y="1264589"/>
                  </a:moveTo>
                  <a:lnTo>
                    <a:pt x="2329700" y="1264589"/>
                  </a:lnTo>
                  <a:lnTo>
                    <a:pt x="2329700" y="1251889"/>
                  </a:lnTo>
                  <a:lnTo>
                    <a:pt x="2328329" y="1251889"/>
                  </a:lnTo>
                  <a:lnTo>
                    <a:pt x="2328329" y="1264589"/>
                  </a:lnTo>
                  <a:lnTo>
                    <a:pt x="2327643" y="1264589"/>
                  </a:lnTo>
                  <a:lnTo>
                    <a:pt x="2327643" y="1289989"/>
                  </a:lnTo>
                  <a:lnTo>
                    <a:pt x="2329700" y="1289989"/>
                  </a:lnTo>
                  <a:lnTo>
                    <a:pt x="2330386" y="1277289"/>
                  </a:lnTo>
                  <a:lnTo>
                    <a:pt x="2330386" y="1264589"/>
                  </a:lnTo>
                  <a:close/>
                </a:path>
                <a:path w="3075940" h="2738120">
                  <a:moveTo>
                    <a:pt x="2330386" y="1137589"/>
                  </a:moveTo>
                  <a:lnTo>
                    <a:pt x="2329700" y="1137589"/>
                  </a:lnTo>
                  <a:lnTo>
                    <a:pt x="2329700" y="1150289"/>
                  </a:lnTo>
                  <a:lnTo>
                    <a:pt x="2328329" y="1150289"/>
                  </a:lnTo>
                  <a:lnTo>
                    <a:pt x="2326957" y="1162989"/>
                  </a:lnTo>
                  <a:lnTo>
                    <a:pt x="2326271" y="1162989"/>
                  </a:lnTo>
                  <a:lnTo>
                    <a:pt x="2326271" y="1175689"/>
                  </a:lnTo>
                  <a:lnTo>
                    <a:pt x="2325586" y="1175689"/>
                  </a:lnTo>
                  <a:lnTo>
                    <a:pt x="2325586" y="1201089"/>
                  </a:lnTo>
                  <a:lnTo>
                    <a:pt x="2326957" y="1201089"/>
                  </a:lnTo>
                  <a:lnTo>
                    <a:pt x="2326957" y="1188389"/>
                  </a:lnTo>
                  <a:lnTo>
                    <a:pt x="2327643" y="1188389"/>
                  </a:lnTo>
                  <a:lnTo>
                    <a:pt x="2329015" y="1175689"/>
                  </a:lnTo>
                  <a:lnTo>
                    <a:pt x="2330386" y="1150289"/>
                  </a:lnTo>
                  <a:lnTo>
                    <a:pt x="2330386" y="1137589"/>
                  </a:lnTo>
                  <a:close/>
                </a:path>
                <a:path w="3075940" h="2738120">
                  <a:moveTo>
                    <a:pt x="2330386" y="1035989"/>
                  </a:moveTo>
                  <a:lnTo>
                    <a:pt x="2329015" y="1035989"/>
                  </a:lnTo>
                  <a:lnTo>
                    <a:pt x="2329015" y="1048689"/>
                  </a:lnTo>
                  <a:lnTo>
                    <a:pt x="2327643" y="1061389"/>
                  </a:lnTo>
                  <a:lnTo>
                    <a:pt x="2327643" y="1074089"/>
                  </a:lnTo>
                  <a:lnTo>
                    <a:pt x="2326957" y="1074089"/>
                  </a:lnTo>
                  <a:lnTo>
                    <a:pt x="2326271" y="1086789"/>
                  </a:lnTo>
                  <a:lnTo>
                    <a:pt x="2326271" y="1099489"/>
                  </a:lnTo>
                  <a:lnTo>
                    <a:pt x="2325586" y="1099489"/>
                  </a:lnTo>
                  <a:lnTo>
                    <a:pt x="2324214" y="1112189"/>
                  </a:lnTo>
                  <a:lnTo>
                    <a:pt x="2324214" y="1124889"/>
                  </a:lnTo>
                  <a:lnTo>
                    <a:pt x="2325586" y="1124889"/>
                  </a:lnTo>
                  <a:lnTo>
                    <a:pt x="2326602" y="1112189"/>
                  </a:lnTo>
                  <a:lnTo>
                    <a:pt x="2327554" y="1099489"/>
                  </a:lnTo>
                  <a:lnTo>
                    <a:pt x="2328380" y="1099489"/>
                  </a:lnTo>
                  <a:lnTo>
                    <a:pt x="2329015" y="1086789"/>
                  </a:lnTo>
                  <a:lnTo>
                    <a:pt x="2329700" y="1074089"/>
                  </a:lnTo>
                  <a:lnTo>
                    <a:pt x="2330386" y="1074089"/>
                  </a:lnTo>
                  <a:lnTo>
                    <a:pt x="2330386" y="1035989"/>
                  </a:lnTo>
                  <a:close/>
                </a:path>
                <a:path w="3075940" h="2738120">
                  <a:moveTo>
                    <a:pt x="2330386" y="324789"/>
                  </a:moveTo>
                  <a:lnTo>
                    <a:pt x="2327643" y="324789"/>
                  </a:lnTo>
                  <a:lnTo>
                    <a:pt x="2326271" y="337489"/>
                  </a:lnTo>
                  <a:lnTo>
                    <a:pt x="2324900" y="337489"/>
                  </a:lnTo>
                  <a:lnTo>
                    <a:pt x="2323528" y="350189"/>
                  </a:lnTo>
                  <a:lnTo>
                    <a:pt x="2322157" y="350189"/>
                  </a:lnTo>
                  <a:lnTo>
                    <a:pt x="2320785" y="362889"/>
                  </a:lnTo>
                  <a:lnTo>
                    <a:pt x="2318728" y="362889"/>
                  </a:lnTo>
                  <a:lnTo>
                    <a:pt x="2318728" y="375589"/>
                  </a:lnTo>
                  <a:lnTo>
                    <a:pt x="2319413" y="375589"/>
                  </a:lnTo>
                  <a:lnTo>
                    <a:pt x="2317369" y="388289"/>
                  </a:lnTo>
                  <a:lnTo>
                    <a:pt x="2315311" y="388289"/>
                  </a:lnTo>
                  <a:lnTo>
                    <a:pt x="2314625" y="400989"/>
                  </a:lnTo>
                  <a:lnTo>
                    <a:pt x="2313254" y="400989"/>
                  </a:lnTo>
                  <a:lnTo>
                    <a:pt x="2313254" y="413689"/>
                  </a:lnTo>
                  <a:lnTo>
                    <a:pt x="2314625" y="413689"/>
                  </a:lnTo>
                  <a:lnTo>
                    <a:pt x="2315311" y="400989"/>
                  </a:lnTo>
                  <a:lnTo>
                    <a:pt x="2318728" y="400989"/>
                  </a:lnTo>
                  <a:lnTo>
                    <a:pt x="2319413" y="388289"/>
                  </a:lnTo>
                  <a:lnTo>
                    <a:pt x="2320785" y="388289"/>
                  </a:lnTo>
                  <a:lnTo>
                    <a:pt x="2322157" y="375589"/>
                  </a:lnTo>
                  <a:lnTo>
                    <a:pt x="2320785" y="375589"/>
                  </a:lnTo>
                  <a:lnTo>
                    <a:pt x="2324900" y="350189"/>
                  </a:lnTo>
                  <a:lnTo>
                    <a:pt x="2326957" y="350189"/>
                  </a:lnTo>
                  <a:lnTo>
                    <a:pt x="2328329" y="337489"/>
                  </a:lnTo>
                  <a:lnTo>
                    <a:pt x="2329015" y="337489"/>
                  </a:lnTo>
                  <a:lnTo>
                    <a:pt x="2330386" y="324789"/>
                  </a:lnTo>
                  <a:close/>
                </a:path>
                <a:path w="3075940" h="2738120">
                  <a:moveTo>
                    <a:pt x="2332444" y="718489"/>
                  </a:moveTo>
                  <a:lnTo>
                    <a:pt x="2330386" y="718489"/>
                  </a:lnTo>
                  <a:lnTo>
                    <a:pt x="2329700" y="731189"/>
                  </a:lnTo>
                  <a:lnTo>
                    <a:pt x="2328329" y="731189"/>
                  </a:lnTo>
                  <a:lnTo>
                    <a:pt x="2328329" y="743889"/>
                  </a:lnTo>
                  <a:lnTo>
                    <a:pt x="2327643" y="743889"/>
                  </a:lnTo>
                  <a:lnTo>
                    <a:pt x="2326271" y="756589"/>
                  </a:lnTo>
                  <a:lnTo>
                    <a:pt x="2327643" y="756589"/>
                  </a:lnTo>
                  <a:lnTo>
                    <a:pt x="2327643" y="769289"/>
                  </a:lnTo>
                  <a:lnTo>
                    <a:pt x="2326957" y="769289"/>
                  </a:lnTo>
                  <a:lnTo>
                    <a:pt x="2326957" y="781989"/>
                  </a:lnTo>
                  <a:lnTo>
                    <a:pt x="2326563" y="781989"/>
                  </a:lnTo>
                  <a:lnTo>
                    <a:pt x="2326360" y="794689"/>
                  </a:lnTo>
                  <a:lnTo>
                    <a:pt x="2326271" y="807389"/>
                  </a:lnTo>
                  <a:lnTo>
                    <a:pt x="2327643" y="807389"/>
                  </a:lnTo>
                  <a:lnTo>
                    <a:pt x="2327643" y="794689"/>
                  </a:lnTo>
                  <a:lnTo>
                    <a:pt x="2329700" y="756589"/>
                  </a:lnTo>
                  <a:lnTo>
                    <a:pt x="2330386" y="756589"/>
                  </a:lnTo>
                  <a:lnTo>
                    <a:pt x="2330386" y="743889"/>
                  </a:lnTo>
                  <a:lnTo>
                    <a:pt x="2331758" y="731189"/>
                  </a:lnTo>
                  <a:lnTo>
                    <a:pt x="2332444" y="718489"/>
                  </a:lnTo>
                  <a:close/>
                </a:path>
                <a:path w="3075940" h="2738120">
                  <a:moveTo>
                    <a:pt x="2332444" y="362889"/>
                  </a:moveTo>
                  <a:lnTo>
                    <a:pt x="2331072" y="362889"/>
                  </a:lnTo>
                  <a:lnTo>
                    <a:pt x="2329700" y="375589"/>
                  </a:lnTo>
                  <a:lnTo>
                    <a:pt x="2326957" y="388289"/>
                  </a:lnTo>
                  <a:lnTo>
                    <a:pt x="2324900" y="388289"/>
                  </a:lnTo>
                  <a:lnTo>
                    <a:pt x="2323528" y="400989"/>
                  </a:lnTo>
                  <a:lnTo>
                    <a:pt x="2322157" y="400989"/>
                  </a:lnTo>
                  <a:lnTo>
                    <a:pt x="2322157" y="413689"/>
                  </a:lnTo>
                  <a:lnTo>
                    <a:pt x="2323528" y="413689"/>
                  </a:lnTo>
                  <a:lnTo>
                    <a:pt x="2325586" y="400989"/>
                  </a:lnTo>
                  <a:lnTo>
                    <a:pt x="2326271" y="400989"/>
                  </a:lnTo>
                  <a:lnTo>
                    <a:pt x="2329015" y="388289"/>
                  </a:lnTo>
                  <a:lnTo>
                    <a:pt x="2329700" y="388289"/>
                  </a:lnTo>
                  <a:lnTo>
                    <a:pt x="2330386" y="375589"/>
                  </a:lnTo>
                  <a:lnTo>
                    <a:pt x="2331758" y="375589"/>
                  </a:lnTo>
                  <a:lnTo>
                    <a:pt x="2332444" y="362889"/>
                  </a:lnTo>
                  <a:close/>
                </a:path>
                <a:path w="3075940" h="2738120">
                  <a:moveTo>
                    <a:pt x="2334501" y="312089"/>
                  </a:moveTo>
                  <a:lnTo>
                    <a:pt x="2331072" y="312089"/>
                  </a:lnTo>
                  <a:lnTo>
                    <a:pt x="2330386" y="324789"/>
                  </a:lnTo>
                  <a:lnTo>
                    <a:pt x="2331758" y="324789"/>
                  </a:lnTo>
                  <a:lnTo>
                    <a:pt x="2334501" y="312089"/>
                  </a:lnTo>
                  <a:close/>
                </a:path>
                <a:path w="3075940" h="2738120">
                  <a:moveTo>
                    <a:pt x="2335187" y="972489"/>
                  </a:moveTo>
                  <a:lnTo>
                    <a:pt x="2333129" y="972489"/>
                  </a:lnTo>
                  <a:lnTo>
                    <a:pt x="2332444" y="985189"/>
                  </a:lnTo>
                  <a:lnTo>
                    <a:pt x="2332444" y="997889"/>
                  </a:lnTo>
                  <a:lnTo>
                    <a:pt x="2335187" y="997889"/>
                  </a:lnTo>
                  <a:lnTo>
                    <a:pt x="2335187" y="972489"/>
                  </a:lnTo>
                  <a:close/>
                </a:path>
                <a:path w="3075940" h="2738120">
                  <a:moveTo>
                    <a:pt x="2335873" y="578789"/>
                  </a:moveTo>
                  <a:lnTo>
                    <a:pt x="2334501" y="578789"/>
                  </a:lnTo>
                  <a:lnTo>
                    <a:pt x="2333815" y="591489"/>
                  </a:lnTo>
                  <a:lnTo>
                    <a:pt x="2332444" y="591489"/>
                  </a:lnTo>
                  <a:lnTo>
                    <a:pt x="2331758" y="604189"/>
                  </a:lnTo>
                  <a:lnTo>
                    <a:pt x="2331072" y="604189"/>
                  </a:lnTo>
                  <a:lnTo>
                    <a:pt x="2330386" y="616889"/>
                  </a:lnTo>
                  <a:lnTo>
                    <a:pt x="2329700" y="616889"/>
                  </a:lnTo>
                  <a:lnTo>
                    <a:pt x="2329015" y="629589"/>
                  </a:lnTo>
                  <a:lnTo>
                    <a:pt x="2328329" y="629589"/>
                  </a:lnTo>
                  <a:lnTo>
                    <a:pt x="2326957" y="642289"/>
                  </a:lnTo>
                  <a:lnTo>
                    <a:pt x="2326271" y="642289"/>
                  </a:lnTo>
                  <a:lnTo>
                    <a:pt x="2320785" y="693089"/>
                  </a:lnTo>
                  <a:lnTo>
                    <a:pt x="2320099" y="693089"/>
                  </a:lnTo>
                  <a:lnTo>
                    <a:pt x="2319413" y="705789"/>
                  </a:lnTo>
                  <a:lnTo>
                    <a:pt x="2320785" y="705789"/>
                  </a:lnTo>
                  <a:lnTo>
                    <a:pt x="2321928" y="693089"/>
                  </a:lnTo>
                  <a:lnTo>
                    <a:pt x="2324455" y="680389"/>
                  </a:lnTo>
                  <a:lnTo>
                    <a:pt x="2325586" y="667689"/>
                  </a:lnTo>
                  <a:lnTo>
                    <a:pt x="2326957" y="667689"/>
                  </a:lnTo>
                  <a:lnTo>
                    <a:pt x="2327643" y="654989"/>
                  </a:lnTo>
                  <a:lnTo>
                    <a:pt x="2329015" y="642289"/>
                  </a:lnTo>
                  <a:lnTo>
                    <a:pt x="2330386" y="642289"/>
                  </a:lnTo>
                  <a:lnTo>
                    <a:pt x="2330386" y="629589"/>
                  </a:lnTo>
                  <a:lnTo>
                    <a:pt x="2331758" y="629589"/>
                  </a:lnTo>
                  <a:lnTo>
                    <a:pt x="2334501" y="591489"/>
                  </a:lnTo>
                  <a:lnTo>
                    <a:pt x="2335873" y="578789"/>
                  </a:lnTo>
                  <a:close/>
                </a:path>
                <a:path w="3075940" h="2738120">
                  <a:moveTo>
                    <a:pt x="2337244" y="375589"/>
                  </a:moveTo>
                  <a:lnTo>
                    <a:pt x="2335873" y="375589"/>
                  </a:lnTo>
                  <a:lnTo>
                    <a:pt x="2333815" y="388289"/>
                  </a:lnTo>
                  <a:lnTo>
                    <a:pt x="2333129" y="388289"/>
                  </a:lnTo>
                  <a:lnTo>
                    <a:pt x="2331758" y="400989"/>
                  </a:lnTo>
                  <a:lnTo>
                    <a:pt x="2329700" y="400989"/>
                  </a:lnTo>
                  <a:lnTo>
                    <a:pt x="2329015" y="413689"/>
                  </a:lnTo>
                  <a:lnTo>
                    <a:pt x="2326957" y="413689"/>
                  </a:lnTo>
                  <a:lnTo>
                    <a:pt x="2326271" y="426389"/>
                  </a:lnTo>
                  <a:lnTo>
                    <a:pt x="2324900" y="426389"/>
                  </a:lnTo>
                  <a:lnTo>
                    <a:pt x="2323528" y="439089"/>
                  </a:lnTo>
                  <a:lnTo>
                    <a:pt x="2322842" y="451789"/>
                  </a:lnTo>
                  <a:lnTo>
                    <a:pt x="2324214" y="451789"/>
                  </a:lnTo>
                  <a:lnTo>
                    <a:pt x="2325586" y="439089"/>
                  </a:lnTo>
                  <a:lnTo>
                    <a:pt x="2331072" y="413689"/>
                  </a:lnTo>
                  <a:lnTo>
                    <a:pt x="2332444" y="400989"/>
                  </a:lnTo>
                  <a:lnTo>
                    <a:pt x="2333815" y="400989"/>
                  </a:lnTo>
                  <a:lnTo>
                    <a:pt x="2334501" y="388289"/>
                  </a:lnTo>
                  <a:lnTo>
                    <a:pt x="2335187" y="388289"/>
                  </a:lnTo>
                  <a:lnTo>
                    <a:pt x="2337244" y="375589"/>
                  </a:lnTo>
                  <a:close/>
                </a:path>
                <a:path w="3075940" h="2738120">
                  <a:moveTo>
                    <a:pt x="2337930" y="604189"/>
                  </a:moveTo>
                  <a:lnTo>
                    <a:pt x="2336558" y="604189"/>
                  </a:lnTo>
                  <a:lnTo>
                    <a:pt x="2335873" y="616889"/>
                  </a:lnTo>
                  <a:lnTo>
                    <a:pt x="2335187" y="616889"/>
                  </a:lnTo>
                  <a:lnTo>
                    <a:pt x="2333129" y="629589"/>
                  </a:lnTo>
                  <a:lnTo>
                    <a:pt x="2332444" y="642289"/>
                  </a:lnTo>
                  <a:lnTo>
                    <a:pt x="2331072" y="654989"/>
                  </a:lnTo>
                  <a:lnTo>
                    <a:pt x="2330386" y="654989"/>
                  </a:lnTo>
                  <a:lnTo>
                    <a:pt x="2329015" y="680389"/>
                  </a:lnTo>
                  <a:lnTo>
                    <a:pt x="2326957" y="705789"/>
                  </a:lnTo>
                  <a:lnTo>
                    <a:pt x="2329015" y="705789"/>
                  </a:lnTo>
                  <a:lnTo>
                    <a:pt x="2329929" y="693089"/>
                  </a:lnTo>
                  <a:lnTo>
                    <a:pt x="2330640" y="693089"/>
                  </a:lnTo>
                  <a:lnTo>
                    <a:pt x="2331237" y="680389"/>
                  </a:lnTo>
                  <a:lnTo>
                    <a:pt x="2331758" y="680389"/>
                  </a:lnTo>
                  <a:lnTo>
                    <a:pt x="2331758" y="667689"/>
                  </a:lnTo>
                  <a:lnTo>
                    <a:pt x="2332444" y="667689"/>
                  </a:lnTo>
                  <a:lnTo>
                    <a:pt x="2333129" y="654989"/>
                  </a:lnTo>
                  <a:lnTo>
                    <a:pt x="2333815" y="654989"/>
                  </a:lnTo>
                  <a:lnTo>
                    <a:pt x="2335187" y="642289"/>
                  </a:lnTo>
                  <a:lnTo>
                    <a:pt x="2335873" y="629589"/>
                  </a:lnTo>
                  <a:lnTo>
                    <a:pt x="2337244" y="616889"/>
                  </a:lnTo>
                  <a:lnTo>
                    <a:pt x="2337930" y="616889"/>
                  </a:lnTo>
                  <a:lnTo>
                    <a:pt x="2337930" y="604189"/>
                  </a:lnTo>
                  <a:close/>
                </a:path>
                <a:path w="3075940" h="2738120">
                  <a:moveTo>
                    <a:pt x="2337930" y="337489"/>
                  </a:moveTo>
                  <a:lnTo>
                    <a:pt x="2335187" y="337489"/>
                  </a:lnTo>
                  <a:lnTo>
                    <a:pt x="2333815" y="350189"/>
                  </a:lnTo>
                  <a:lnTo>
                    <a:pt x="2336558" y="350189"/>
                  </a:lnTo>
                  <a:lnTo>
                    <a:pt x="2337930" y="337489"/>
                  </a:lnTo>
                  <a:close/>
                </a:path>
                <a:path w="3075940" h="2738120">
                  <a:moveTo>
                    <a:pt x="2339302" y="1328089"/>
                  </a:moveTo>
                  <a:lnTo>
                    <a:pt x="2337244" y="1328089"/>
                  </a:lnTo>
                  <a:lnTo>
                    <a:pt x="2335873" y="1353489"/>
                  </a:lnTo>
                  <a:lnTo>
                    <a:pt x="2334501" y="1353489"/>
                  </a:lnTo>
                  <a:lnTo>
                    <a:pt x="2333815" y="1366189"/>
                  </a:lnTo>
                  <a:lnTo>
                    <a:pt x="2333129" y="1366189"/>
                  </a:lnTo>
                  <a:lnTo>
                    <a:pt x="2332444" y="1378889"/>
                  </a:lnTo>
                  <a:lnTo>
                    <a:pt x="2331072" y="1391589"/>
                  </a:lnTo>
                  <a:lnTo>
                    <a:pt x="2330386" y="1404289"/>
                  </a:lnTo>
                  <a:lnTo>
                    <a:pt x="2329700" y="1404289"/>
                  </a:lnTo>
                  <a:lnTo>
                    <a:pt x="2329015" y="1416989"/>
                  </a:lnTo>
                  <a:lnTo>
                    <a:pt x="2331072" y="1416989"/>
                  </a:lnTo>
                  <a:lnTo>
                    <a:pt x="2331986" y="1404289"/>
                  </a:lnTo>
                  <a:lnTo>
                    <a:pt x="2333574" y="1391589"/>
                  </a:lnTo>
                  <a:lnTo>
                    <a:pt x="2334501" y="1391589"/>
                  </a:lnTo>
                  <a:lnTo>
                    <a:pt x="2336558" y="1366189"/>
                  </a:lnTo>
                  <a:lnTo>
                    <a:pt x="2337244" y="1366189"/>
                  </a:lnTo>
                  <a:lnTo>
                    <a:pt x="2337930" y="1353489"/>
                  </a:lnTo>
                  <a:lnTo>
                    <a:pt x="2338616" y="1353489"/>
                  </a:lnTo>
                  <a:lnTo>
                    <a:pt x="2338616" y="1340789"/>
                  </a:lnTo>
                  <a:lnTo>
                    <a:pt x="2339302" y="1328089"/>
                  </a:lnTo>
                  <a:close/>
                </a:path>
                <a:path w="3075940" h="2738120">
                  <a:moveTo>
                    <a:pt x="2340660" y="1162989"/>
                  </a:moveTo>
                  <a:lnTo>
                    <a:pt x="2338616" y="1162989"/>
                  </a:lnTo>
                  <a:lnTo>
                    <a:pt x="2337930" y="1175689"/>
                  </a:lnTo>
                  <a:lnTo>
                    <a:pt x="2337930" y="1188389"/>
                  </a:lnTo>
                  <a:lnTo>
                    <a:pt x="2337244" y="1188389"/>
                  </a:lnTo>
                  <a:lnTo>
                    <a:pt x="2337244" y="1201089"/>
                  </a:lnTo>
                  <a:lnTo>
                    <a:pt x="2336558" y="1201089"/>
                  </a:lnTo>
                  <a:lnTo>
                    <a:pt x="2335873" y="1213789"/>
                  </a:lnTo>
                  <a:lnTo>
                    <a:pt x="2335873" y="1226489"/>
                  </a:lnTo>
                  <a:lnTo>
                    <a:pt x="2337244" y="1226489"/>
                  </a:lnTo>
                  <a:lnTo>
                    <a:pt x="2337244" y="1213789"/>
                  </a:lnTo>
                  <a:lnTo>
                    <a:pt x="2337930" y="1213789"/>
                  </a:lnTo>
                  <a:lnTo>
                    <a:pt x="2338616" y="1201089"/>
                  </a:lnTo>
                  <a:lnTo>
                    <a:pt x="2339302" y="1201089"/>
                  </a:lnTo>
                  <a:lnTo>
                    <a:pt x="2339987" y="1188389"/>
                  </a:lnTo>
                  <a:lnTo>
                    <a:pt x="2340660" y="1188389"/>
                  </a:lnTo>
                  <a:lnTo>
                    <a:pt x="2340660" y="1162989"/>
                  </a:lnTo>
                  <a:close/>
                </a:path>
                <a:path w="3075940" h="2738120">
                  <a:moveTo>
                    <a:pt x="2340660" y="477189"/>
                  </a:moveTo>
                  <a:lnTo>
                    <a:pt x="2338616" y="477189"/>
                  </a:lnTo>
                  <a:lnTo>
                    <a:pt x="2338616" y="489889"/>
                  </a:lnTo>
                  <a:lnTo>
                    <a:pt x="2337930" y="489889"/>
                  </a:lnTo>
                  <a:lnTo>
                    <a:pt x="2336558" y="502577"/>
                  </a:lnTo>
                  <a:lnTo>
                    <a:pt x="2334501" y="502589"/>
                  </a:lnTo>
                  <a:lnTo>
                    <a:pt x="2333815" y="515289"/>
                  </a:lnTo>
                  <a:lnTo>
                    <a:pt x="2333129" y="515289"/>
                  </a:lnTo>
                  <a:lnTo>
                    <a:pt x="2331758" y="527989"/>
                  </a:lnTo>
                  <a:lnTo>
                    <a:pt x="2331072" y="527989"/>
                  </a:lnTo>
                  <a:lnTo>
                    <a:pt x="2330386" y="540689"/>
                  </a:lnTo>
                  <a:lnTo>
                    <a:pt x="2329700" y="540689"/>
                  </a:lnTo>
                  <a:lnTo>
                    <a:pt x="2329015" y="553389"/>
                  </a:lnTo>
                  <a:lnTo>
                    <a:pt x="2328329" y="553389"/>
                  </a:lnTo>
                  <a:lnTo>
                    <a:pt x="2327706" y="566089"/>
                  </a:lnTo>
                  <a:lnTo>
                    <a:pt x="2326208" y="578789"/>
                  </a:lnTo>
                  <a:lnTo>
                    <a:pt x="2327643" y="578789"/>
                  </a:lnTo>
                  <a:lnTo>
                    <a:pt x="2331758" y="553389"/>
                  </a:lnTo>
                  <a:lnTo>
                    <a:pt x="2332444" y="540689"/>
                  </a:lnTo>
                  <a:lnTo>
                    <a:pt x="2333815" y="540689"/>
                  </a:lnTo>
                  <a:lnTo>
                    <a:pt x="2334501" y="527989"/>
                  </a:lnTo>
                  <a:lnTo>
                    <a:pt x="2335873" y="527989"/>
                  </a:lnTo>
                  <a:lnTo>
                    <a:pt x="2335873" y="515289"/>
                  </a:lnTo>
                  <a:lnTo>
                    <a:pt x="2336558" y="515289"/>
                  </a:lnTo>
                  <a:lnTo>
                    <a:pt x="2337244" y="502589"/>
                  </a:lnTo>
                  <a:lnTo>
                    <a:pt x="2339987" y="489889"/>
                  </a:lnTo>
                  <a:lnTo>
                    <a:pt x="2340660" y="489889"/>
                  </a:lnTo>
                  <a:lnTo>
                    <a:pt x="2340660" y="477189"/>
                  </a:lnTo>
                  <a:close/>
                </a:path>
                <a:path w="3075940" h="2738120">
                  <a:moveTo>
                    <a:pt x="2341346" y="1226489"/>
                  </a:moveTo>
                  <a:lnTo>
                    <a:pt x="2338616" y="1226489"/>
                  </a:lnTo>
                  <a:lnTo>
                    <a:pt x="2338616" y="1239189"/>
                  </a:lnTo>
                  <a:lnTo>
                    <a:pt x="2337930" y="1239189"/>
                  </a:lnTo>
                  <a:lnTo>
                    <a:pt x="2337930" y="1251889"/>
                  </a:lnTo>
                  <a:lnTo>
                    <a:pt x="2337244" y="1251889"/>
                  </a:lnTo>
                  <a:lnTo>
                    <a:pt x="2337244" y="1264589"/>
                  </a:lnTo>
                  <a:lnTo>
                    <a:pt x="2336558" y="1264589"/>
                  </a:lnTo>
                  <a:lnTo>
                    <a:pt x="2335187" y="1277289"/>
                  </a:lnTo>
                  <a:lnTo>
                    <a:pt x="2335174" y="1290091"/>
                  </a:lnTo>
                  <a:lnTo>
                    <a:pt x="2333129" y="1315389"/>
                  </a:lnTo>
                  <a:lnTo>
                    <a:pt x="2335123" y="1315389"/>
                  </a:lnTo>
                  <a:lnTo>
                    <a:pt x="2336622" y="1302689"/>
                  </a:lnTo>
                  <a:lnTo>
                    <a:pt x="2337244" y="1289989"/>
                  </a:lnTo>
                  <a:lnTo>
                    <a:pt x="2337930" y="1289989"/>
                  </a:lnTo>
                  <a:lnTo>
                    <a:pt x="2339302" y="1264589"/>
                  </a:lnTo>
                  <a:lnTo>
                    <a:pt x="2339987" y="1264589"/>
                  </a:lnTo>
                  <a:lnTo>
                    <a:pt x="2339987" y="1251889"/>
                  </a:lnTo>
                  <a:lnTo>
                    <a:pt x="2340660" y="1251889"/>
                  </a:lnTo>
                  <a:lnTo>
                    <a:pt x="2340660" y="1239189"/>
                  </a:lnTo>
                  <a:lnTo>
                    <a:pt x="2341346" y="1226489"/>
                  </a:lnTo>
                  <a:close/>
                </a:path>
                <a:path w="3075940" h="2738120">
                  <a:moveTo>
                    <a:pt x="2341346" y="1061389"/>
                  </a:moveTo>
                  <a:lnTo>
                    <a:pt x="2339302" y="1061389"/>
                  </a:lnTo>
                  <a:lnTo>
                    <a:pt x="2337930" y="1074089"/>
                  </a:lnTo>
                  <a:lnTo>
                    <a:pt x="2335873" y="1074089"/>
                  </a:lnTo>
                  <a:lnTo>
                    <a:pt x="2335187" y="1086789"/>
                  </a:lnTo>
                  <a:lnTo>
                    <a:pt x="2333129" y="1099489"/>
                  </a:lnTo>
                  <a:lnTo>
                    <a:pt x="2332444" y="1099489"/>
                  </a:lnTo>
                  <a:lnTo>
                    <a:pt x="2332444" y="1112189"/>
                  </a:lnTo>
                  <a:lnTo>
                    <a:pt x="2331072" y="1112189"/>
                  </a:lnTo>
                  <a:lnTo>
                    <a:pt x="2330386" y="1124889"/>
                  </a:lnTo>
                  <a:lnTo>
                    <a:pt x="2332444" y="1124889"/>
                  </a:lnTo>
                  <a:lnTo>
                    <a:pt x="2333129" y="1112189"/>
                  </a:lnTo>
                  <a:lnTo>
                    <a:pt x="2334501" y="1112189"/>
                  </a:lnTo>
                  <a:lnTo>
                    <a:pt x="2336558" y="1099489"/>
                  </a:lnTo>
                  <a:lnTo>
                    <a:pt x="2336558" y="1086789"/>
                  </a:lnTo>
                  <a:lnTo>
                    <a:pt x="2337244" y="1086789"/>
                  </a:lnTo>
                  <a:lnTo>
                    <a:pt x="2338616" y="1074089"/>
                  </a:lnTo>
                  <a:lnTo>
                    <a:pt x="2340660" y="1074089"/>
                  </a:lnTo>
                  <a:lnTo>
                    <a:pt x="2341346" y="1061389"/>
                  </a:lnTo>
                  <a:close/>
                </a:path>
                <a:path w="3075940" h="2738120">
                  <a:moveTo>
                    <a:pt x="2342032" y="985189"/>
                  </a:moveTo>
                  <a:lnTo>
                    <a:pt x="2340660" y="985189"/>
                  </a:lnTo>
                  <a:lnTo>
                    <a:pt x="2339975" y="997889"/>
                  </a:lnTo>
                  <a:lnTo>
                    <a:pt x="2338616" y="997889"/>
                  </a:lnTo>
                  <a:lnTo>
                    <a:pt x="2337930" y="1010589"/>
                  </a:lnTo>
                  <a:lnTo>
                    <a:pt x="2337244" y="1010589"/>
                  </a:lnTo>
                  <a:lnTo>
                    <a:pt x="2336558" y="1023289"/>
                  </a:lnTo>
                  <a:lnTo>
                    <a:pt x="2336558" y="1035989"/>
                  </a:lnTo>
                  <a:lnTo>
                    <a:pt x="2337930" y="1035989"/>
                  </a:lnTo>
                  <a:lnTo>
                    <a:pt x="2337930" y="1023289"/>
                  </a:lnTo>
                  <a:lnTo>
                    <a:pt x="2339302" y="1023289"/>
                  </a:lnTo>
                  <a:lnTo>
                    <a:pt x="2339975" y="1010589"/>
                  </a:lnTo>
                  <a:lnTo>
                    <a:pt x="2340660" y="1010589"/>
                  </a:lnTo>
                  <a:lnTo>
                    <a:pt x="2340660" y="997889"/>
                  </a:lnTo>
                  <a:lnTo>
                    <a:pt x="2342032" y="997889"/>
                  </a:lnTo>
                  <a:lnTo>
                    <a:pt x="2342032" y="985189"/>
                  </a:lnTo>
                  <a:close/>
                </a:path>
                <a:path w="3075940" h="2738120">
                  <a:moveTo>
                    <a:pt x="2342045" y="248589"/>
                  </a:moveTo>
                  <a:lnTo>
                    <a:pt x="2339302" y="248589"/>
                  </a:lnTo>
                  <a:lnTo>
                    <a:pt x="2337930" y="261289"/>
                  </a:lnTo>
                  <a:lnTo>
                    <a:pt x="2335873" y="261289"/>
                  </a:lnTo>
                  <a:lnTo>
                    <a:pt x="2334501" y="273989"/>
                  </a:lnTo>
                  <a:lnTo>
                    <a:pt x="2332444" y="273989"/>
                  </a:lnTo>
                  <a:lnTo>
                    <a:pt x="2330386" y="286689"/>
                  </a:lnTo>
                  <a:lnTo>
                    <a:pt x="2329015" y="299389"/>
                  </a:lnTo>
                  <a:lnTo>
                    <a:pt x="2331072" y="299389"/>
                  </a:lnTo>
                  <a:lnTo>
                    <a:pt x="2333815" y="286689"/>
                  </a:lnTo>
                  <a:lnTo>
                    <a:pt x="2335873" y="273989"/>
                  </a:lnTo>
                  <a:lnTo>
                    <a:pt x="2337930" y="273989"/>
                  </a:lnTo>
                  <a:lnTo>
                    <a:pt x="2339302" y="261289"/>
                  </a:lnTo>
                  <a:lnTo>
                    <a:pt x="2340673" y="261289"/>
                  </a:lnTo>
                  <a:lnTo>
                    <a:pt x="2342045" y="248589"/>
                  </a:lnTo>
                  <a:close/>
                </a:path>
                <a:path w="3075940" h="2738120">
                  <a:moveTo>
                    <a:pt x="2343404" y="731189"/>
                  </a:moveTo>
                  <a:lnTo>
                    <a:pt x="2342032" y="731189"/>
                  </a:lnTo>
                  <a:lnTo>
                    <a:pt x="2341346" y="743889"/>
                  </a:lnTo>
                  <a:lnTo>
                    <a:pt x="2338616" y="769289"/>
                  </a:lnTo>
                  <a:lnTo>
                    <a:pt x="2336558" y="781989"/>
                  </a:lnTo>
                  <a:lnTo>
                    <a:pt x="2335873" y="794689"/>
                  </a:lnTo>
                  <a:lnTo>
                    <a:pt x="2334501" y="794689"/>
                  </a:lnTo>
                  <a:lnTo>
                    <a:pt x="2333815" y="807389"/>
                  </a:lnTo>
                  <a:lnTo>
                    <a:pt x="2333206" y="807389"/>
                  </a:lnTo>
                  <a:lnTo>
                    <a:pt x="2332532" y="820089"/>
                  </a:lnTo>
                  <a:lnTo>
                    <a:pt x="2331986" y="832789"/>
                  </a:lnTo>
                  <a:lnTo>
                    <a:pt x="2332444" y="832789"/>
                  </a:lnTo>
                  <a:lnTo>
                    <a:pt x="2332444" y="845489"/>
                  </a:lnTo>
                  <a:lnTo>
                    <a:pt x="2331758" y="858189"/>
                  </a:lnTo>
                  <a:lnTo>
                    <a:pt x="2331072" y="858189"/>
                  </a:lnTo>
                  <a:lnTo>
                    <a:pt x="2329700" y="870889"/>
                  </a:lnTo>
                  <a:lnTo>
                    <a:pt x="2328329" y="896289"/>
                  </a:lnTo>
                  <a:lnTo>
                    <a:pt x="2326957" y="908989"/>
                  </a:lnTo>
                  <a:lnTo>
                    <a:pt x="2330386" y="908989"/>
                  </a:lnTo>
                  <a:lnTo>
                    <a:pt x="2331758" y="896289"/>
                  </a:lnTo>
                  <a:lnTo>
                    <a:pt x="2332444" y="883589"/>
                  </a:lnTo>
                  <a:lnTo>
                    <a:pt x="2333815" y="870889"/>
                  </a:lnTo>
                  <a:lnTo>
                    <a:pt x="2334501" y="870889"/>
                  </a:lnTo>
                  <a:lnTo>
                    <a:pt x="2334501" y="845489"/>
                  </a:lnTo>
                  <a:lnTo>
                    <a:pt x="2333815" y="845489"/>
                  </a:lnTo>
                  <a:lnTo>
                    <a:pt x="2333815" y="832789"/>
                  </a:lnTo>
                  <a:lnTo>
                    <a:pt x="2333129" y="832789"/>
                  </a:lnTo>
                  <a:lnTo>
                    <a:pt x="2335187" y="807389"/>
                  </a:lnTo>
                  <a:lnTo>
                    <a:pt x="2336203" y="807389"/>
                  </a:lnTo>
                  <a:lnTo>
                    <a:pt x="2337155" y="794689"/>
                  </a:lnTo>
                  <a:lnTo>
                    <a:pt x="2337981" y="794689"/>
                  </a:lnTo>
                  <a:lnTo>
                    <a:pt x="2338616" y="781989"/>
                  </a:lnTo>
                  <a:lnTo>
                    <a:pt x="2339987" y="769289"/>
                  </a:lnTo>
                  <a:lnTo>
                    <a:pt x="2340660" y="769289"/>
                  </a:lnTo>
                  <a:lnTo>
                    <a:pt x="2340660" y="756589"/>
                  </a:lnTo>
                  <a:lnTo>
                    <a:pt x="2342032" y="756589"/>
                  </a:lnTo>
                  <a:lnTo>
                    <a:pt x="2343404" y="731189"/>
                  </a:lnTo>
                  <a:close/>
                </a:path>
                <a:path w="3075940" h="2738120">
                  <a:moveTo>
                    <a:pt x="2343404" y="464489"/>
                  </a:moveTo>
                  <a:lnTo>
                    <a:pt x="2342718" y="464489"/>
                  </a:lnTo>
                  <a:lnTo>
                    <a:pt x="2342032" y="477189"/>
                  </a:lnTo>
                  <a:lnTo>
                    <a:pt x="2343404" y="464489"/>
                  </a:lnTo>
                  <a:close/>
                </a:path>
                <a:path w="3075940" h="2738120">
                  <a:moveTo>
                    <a:pt x="2344089" y="1086789"/>
                  </a:moveTo>
                  <a:lnTo>
                    <a:pt x="2342032" y="1086789"/>
                  </a:lnTo>
                  <a:lnTo>
                    <a:pt x="2339987" y="1099489"/>
                  </a:lnTo>
                  <a:lnTo>
                    <a:pt x="2339987" y="1112189"/>
                  </a:lnTo>
                  <a:lnTo>
                    <a:pt x="2338616" y="1112189"/>
                  </a:lnTo>
                  <a:lnTo>
                    <a:pt x="2338616" y="1124889"/>
                  </a:lnTo>
                  <a:lnTo>
                    <a:pt x="2337930" y="1124889"/>
                  </a:lnTo>
                  <a:lnTo>
                    <a:pt x="2336558" y="1150289"/>
                  </a:lnTo>
                  <a:lnTo>
                    <a:pt x="2337930" y="1150289"/>
                  </a:lnTo>
                  <a:lnTo>
                    <a:pt x="2338616" y="1137589"/>
                  </a:lnTo>
                  <a:lnTo>
                    <a:pt x="2339302" y="1137589"/>
                  </a:lnTo>
                  <a:lnTo>
                    <a:pt x="2339975" y="1124889"/>
                  </a:lnTo>
                  <a:lnTo>
                    <a:pt x="2340660" y="1124889"/>
                  </a:lnTo>
                  <a:lnTo>
                    <a:pt x="2341346" y="1112189"/>
                  </a:lnTo>
                  <a:lnTo>
                    <a:pt x="2342718" y="1112189"/>
                  </a:lnTo>
                  <a:lnTo>
                    <a:pt x="2342718" y="1099489"/>
                  </a:lnTo>
                  <a:lnTo>
                    <a:pt x="2343404" y="1099489"/>
                  </a:lnTo>
                  <a:lnTo>
                    <a:pt x="2344089" y="1086789"/>
                  </a:lnTo>
                  <a:close/>
                </a:path>
                <a:path w="3075940" h="2738120">
                  <a:moveTo>
                    <a:pt x="2344089" y="400989"/>
                  </a:moveTo>
                  <a:lnTo>
                    <a:pt x="2341346" y="400989"/>
                  </a:lnTo>
                  <a:lnTo>
                    <a:pt x="2339987" y="413689"/>
                  </a:lnTo>
                  <a:lnTo>
                    <a:pt x="2339302" y="413689"/>
                  </a:lnTo>
                  <a:lnTo>
                    <a:pt x="2337930" y="426389"/>
                  </a:lnTo>
                  <a:lnTo>
                    <a:pt x="2335873" y="426389"/>
                  </a:lnTo>
                  <a:lnTo>
                    <a:pt x="2329700" y="464489"/>
                  </a:lnTo>
                  <a:lnTo>
                    <a:pt x="2331758" y="464489"/>
                  </a:lnTo>
                  <a:lnTo>
                    <a:pt x="2333129" y="451789"/>
                  </a:lnTo>
                  <a:lnTo>
                    <a:pt x="2337244" y="439089"/>
                  </a:lnTo>
                  <a:lnTo>
                    <a:pt x="2339302" y="426389"/>
                  </a:lnTo>
                  <a:lnTo>
                    <a:pt x="2340660" y="426389"/>
                  </a:lnTo>
                  <a:lnTo>
                    <a:pt x="2342718" y="413689"/>
                  </a:lnTo>
                  <a:lnTo>
                    <a:pt x="2344089" y="400989"/>
                  </a:lnTo>
                  <a:close/>
                </a:path>
                <a:path w="3075940" h="2738120">
                  <a:moveTo>
                    <a:pt x="2344089" y="299389"/>
                  </a:moveTo>
                  <a:lnTo>
                    <a:pt x="2339987" y="312089"/>
                  </a:lnTo>
                  <a:lnTo>
                    <a:pt x="2342032" y="312089"/>
                  </a:lnTo>
                  <a:lnTo>
                    <a:pt x="2344089" y="299389"/>
                  </a:lnTo>
                  <a:close/>
                </a:path>
                <a:path w="3075940" h="2738120">
                  <a:moveTo>
                    <a:pt x="2344775" y="312089"/>
                  </a:moveTo>
                  <a:lnTo>
                    <a:pt x="2342718" y="312089"/>
                  </a:lnTo>
                  <a:lnTo>
                    <a:pt x="2340660" y="324789"/>
                  </a:lnTo>
                  <a:lnTo>
                    <a:pt x="2338616" y="324789"/>
                  </a:lnTo>
                  <a:lnTo>
                    <a:pt x="2337930" y="337489"/>
                  </a:lnTo>
                  <a:lnTo>
                    <a:pt x="2340660" y="337489"/>
                  </a:lnTo>
                  <a:lnTo>
                    <a:pt x="2341346" y="324789"/>
                  </a:lnTo>
                  <a:lnTo>
                    <a:pt x="2343404" y="324789"/>
                  </a:lnTo>
                  <a:lnTo>
                    <a:pt x="2344775" y="312089"/>
                  </a:lnTo>
                  <a:close/>
                </a:path>
                <a:path w="3075940" h="2738120">
                  <a:moveTo>
                    <a:pt x="2344775" y="261289"/>
                  </a:moveTo>
                  <a:lnTo>
                    <a:pt x="2344089" y="261289"/>
                  </a:lnTo>
                  <a:lnTo>
                    <a:pt x="2342731" y="273989"/>
                  </a:lnTo>
                  <a:lnTo>
                    <a:pt x="2343404" y="273989"/>
                  </a:lnTo>
                  <a:lnTo>
                    <a:pt x="2342045" y="286689"/>
                  </a:lnTo>
                  <a:lnTo>
                    <a:pt x="2342718" y="286689"/>
                  </a:lnTo>
                  <a:lnTo>
                    <a:pt x="2344089" y="273989"/>
                  </a:lnTo>
                  <a:lnTo>
                    <a:pt x="2344775" y="261289"/>
                  </a:lnTo>
                  <a:close/>
                </a:path>
                <a:path w="3075940" h="2738120">
                  <a:moveTo>
                    <a:pt x="2345461" y="451789"/>
                  </a:moveTo>
                  <a:lnTo>
                    <a:pt x="2344089" y="451789"/>
                  </a:lnTo>
                  <a:lnTo>
                    <a:pt x="2343404" y="464489"/>
                  </a:lnTo>
                  <a:lnTo>
                    <a:pt x="2344775" y="464489"/>
                  </a:lnTo>
                  <a:lnTo>
                    <a:pt x="2345461" y="451789"/>
                  </a:lnTo>
                  <a:close/>
                </a:path>
                <a:path w="3075940" h="2738120">
                  <a:moveTo>
                    <a:pt x="2346833" y="261302"/>
                  </a:moveTo>
                  <a:lnTo>
                    <a:pt x="2345461" y="273989"/>
                  </a:lnTo>
                  <a:lnTo>
                    <a:pt x="2346833" y="273989"/>
                  </a:lnTo>
                  <a:lnTo>
                    <a:pt x="2346833" y="261302"/>
                  </a:lnTo>
                  <a:close/>
                </a:path>
                <a:path w="3075940" h="2738120">
                  <a:moveTo>
                    <a:pt x="2347518" y="477189"/>
                  </a:moveTo>
                  <a:lnTo>
                    <a:pt x="2346147" y="477189"/>
                  </a:lnTo>
                  <a:lnTo>
                    <a:pt x="2345461" y="489889"/>
                  </a:lnTo>
                  <a:lnTo>
                    <a:pt x="2342718" y="502577"/>
                  </a:lnTo>
                  <a:lnTo>
                    <a:pt x="2340673" y="515289"/>
                  </a:lnTo>
                  <a:lnTo>
                    <a:pt x="2339302" y="527989"/>
                  </a:lnTo>
                  <a:lnTo>
                    <a:pt x="2337701" y="540689"/>
                  </a:lnTo>
                  <a:lnTo>
                    <a:pt x="2336977" y="553389"/>
                  </a:lnTo>
                  <a:lnTo>
                    <a:pt x="2336393" y="553389"/>
                  </a:lnTo>
                  <a:lnTo>
                    <a:pt x="2335873" y="566089"/>
                  </a:lnTo>
                  <a:lnTo>
                    <a:pt x="2338616" y="566089"/>
                  </a:lnTo>
                  <a:lnTo>
                    <a:pt x="2338616" y="553389"/>
                  </a:lnTo>
                  <a:lnTo>
                    <a:pt x="2339302" y="553389"/>
                  </a:lnTo>
                  <a:lnTo>
                    <a:pt x="2339924" y="540689"/>
                  </a:lnTo>
                  <a:lnTo>
                    <a:pt x="2340749" y="540689"/>
                  </a:lnTo>
                  <a:lnTo>
                    <a:pt x="2341702" y="527989"/>
                  </a:lnTo>
                  <a:lnTo>
                    <a:pt x="2342718" y="527989"/>
                  </a:lnTo>
                  <a:lnTo>
                    <a:pt x="2343404" y="515289"/>
                  </a:lnTo>
                  <a:lnTo>
                    <a:pt x="2344089" y="515289"/>
                  </a:lnTo>
                  <a:lnTo>
                    <a:pt x="2344775" y="502589"/>
                  </a:lnTo>
                  <a:lnTo>
                    <a:pt x="2347518" y="477189"/>
                  </a:lnTo>
                  <a:close/>
                </a:path>
                <a:path w="3075940" h="2738120">
                  <a:moveTo>
                    <a:pt x="2347518" y="439089"/>
                  </a:moveTo>
                  <a:lnTo>
                    <a:pt x="2345461" y="439089"/>
                  </a:lnTo>
                  <a:lnTo>
                    <a:pt x="2345461" y="451789"/>
                  </a:lnTo>
                  <a:lnTo>
                    <a:pt x="2346147" y="451789"/>
                  </a:lnTo>
                  <a:lnTo>
                    <a:pt x="2347518" y="439089"/>
                  </a:lnTo>
                  <a:close/>
                </a:path>
                <a:path w="3075940" h="2738120">
                  <a:moveTo>
                    <a:pt x="2347518" y="388289"/>
                  </a:moveTo>
                  <a:lnTo>
                    <a:pt x="2344775" y="388289"/>
                  </a:lnTo>
                  <a:lnTo>
                    <a:pt x="2344089" y="400989"/>
                  </a:lnTo>
                  <a:lnTo>
                    <a:pt x="2344775" y="400989"/>
                  </a:lnTo>
                  <a:lnTo>
                    <a:pt x="2347518" y="388289"/>
                  </a:lnTo>
                  <a:close/>
                </a:path>
                <a:path w="3075940" h="2738120">
                  <a:moveTo>
                    <a:pt x="2349576" y="985189"/>
                  </a:moveTo>
                  <a:lnTo>
                    <a:pt x="2347518" y="985189"/>
                  </a:lnTo>
                  <a:lnTo>
                    <a:pt x="2347518" y="997889"/>
                  </a:lnTo>
                  <a:lnTo>
                    <a:pt x="2346147" y="997889"/>
                  </a:lnTo>
                  <a:lnTo>
                    <a:pt x="2345461" y="1010589"/>
                  </a:lnTo>
                  <a:lnTo>
                    <a:pt x="2344775" y="1010589"/>
                  </a:lnTo>
                  <a:lnTo>
                    <a:pt x="2344089" y="1023289"/>
                  </a:lnTo>
                  <a:lnTo>
                    <a:pt x="2343404" y="1023289"/>
                  </a:lnTo>
                  <a:lnTo>
                    <a:pt x="2343404" y="1035989"/>
                  </a:lnTo>
                  <a:lnTo>
                    <a:pt x="2342718" y="1035989"/>
                  </a:lnTo>
                  <a:lnTo>
                    <a:pt x="2342032" y="1048689"/>
                  </a:lnTo>
                  <a:lnTo>
                    <a:pt x="2341346" y="1048689"/>
                  </a:lnTo>
                  <a:lnTo>
                    <a:pt x="2341346" y="1061389"/>
                  </a:lnTo>
                  <a:lnTo>
                    <a:pt x="2342718" y="1061389"/>
                  </a:lnTo>
                  <a:lnTo>
                    <a:pt x="2343404" y="1048689"/>
                  </a:lnTo>
                  <a:lnTo>
                    <a:pt x="2344775" y="1048689"/>
                  </a:lnTo>
                  <a:lnTo>
                    <a:pt x="2346147" y="1023289"/>
                  </a:lnTo>
                  <a:lnTo>
                    <a:pt x="2347518" y="1023289"/>
                  </a:lnTo>
                  <a:lnTo>
                    <a:pt x="2347518" y="1010589"/>
                  </a:lnTo>
                  <a:lnTo>
                    <a:pt x="2348204" y="1010589"/>
                  </a:lnTo>
                  <a:lnTo>
                    <a:pt x="2349576" y="997889"/>
                  </a:lnTo>
                  <a:lnTo>
                    <a:pt x="2349576" y="985189"/>
                  </a:lnTo>
                  <a:close/>
                </a:path>
                <a:path w="3075940" h="2738120">
                  <a:moveTo>
                    <a:pt x="2350262" y="883589"/>
                  </a:moveTo>
                  <a:lnTo>
                    <a:pt x="2349233" y="883589"/>
                  </a:lnTo>
                  <a:lnTo>
                    <a:pt x="2348204" y="896289"/>
                  </a:lnTo>
                  <a:lnTo>
                    <a:pt x="2346147" y="908989"/>
                  </a:lnTo>
                  <a:lnTo>
                    <a:pt x="2344775" y="908989"/>
                  </a:lnTo>
                  <a:lnTo>
                    <a:pt x="2344089" y="921689"/>
                  </a:lnTo>
                  <a:lnTo>
                    <a:pt x="2343404" y="921689"/>
                  </a:lnTo>
                  <a:lnTo>
                    <a:pt x="2342718" y="934389"/>
                  </a:lnTo>
                  <a:lnTo>
                    <a:pt x="2340660" y="947089"/>
                  </a:lnTo>
                  <a:lnTo>
                    <a:pt x="2339987" y="959789"/>
                  </a:lnTo>
                  <a:lnTo>
                    <a:pt x="2339302" y="959789"/>
                  </a:lnTo>
                  <a:lnTo>
                    <a:pt x="2339302" y="972489"/>
                  </a:lnTo>
                  <a:lnTo>
                    <a:pt x="2341346" y="972489"/>
                  </a:lnTo>
                  <a:lnTo>
                    <a:pt x="2342032" y="959789"/>
                  </a:lnTo>
                  <a:lnTo>
                    <a:pt x="2342032" y="947089"/>
                  </a:lnTo>
                  <a:lnTo>
                    <a:pt x="2342718" y="947089"/>
                  </a:lnTo>
                  <a:lnTo>
                    <a:pt x="2344089" y="934389"/>
                  </a:lnTo>
                  <a:lnTo>
                    <a:pt x="2344775" y="934389"/>
                  </a:lnTo>
                  <a:lnTo>
                    <a:pt x="2348890" y="896289"/>
                  </a:lnTo>
                  <a:lnTo>
                    <a:pt x="2349576" y="896289"/>
                  </a:lnTo>
                  <a:lnTo>
                    <a:pt x="2350262" y="883589"/>
                  </a:lnTo>
                  <a:close/>
                </a:path>
                <a:path w="3075940" h="2738120">
                  <a:moveTo>
                    <a:pt x="2350262" y="375589"/>
                  </a:moveTo>
                  <a:lnTo>
                    <a:pt x="2348890" y="375589"/>
                  </a:lnTo>
                  <a:lnTo>
                    <a:pt x="2347518" y="388289"/>
                  </a:lnTo>
                  <a:lnTo>
                    <a:pt x="2350262" y="388289"/>
                  </a:lnTo>
                  <a:lnTo>
                    <a:pt x="2350262" y="375589"/>
                  </a:lnTo>
                  <a:close/>
                </a:path>
                <a:path w="3075940" h="2738120">
                  <a:moveTo>
                    <a:pt x="2350947" y="248589"/>
                  </a:moveTo>
                  <a:lnTo>
                    <a:pt x="2348204" y="248589"/>
                  </a:lnTo>
                  <a:lnTo>
                    <a:pt x="2347518" y="261289"/>
                  </a:lnTo>
                  <a:lnTo>
                    <a:pt x="2350262" y="261289"/>
                  </a:lnTo>
                  <a:lnTo>
                    <a:pt x="2350947" y="248589"/>
                  </a:lnTo>
                  <a:close/>
                </a:path>
                <a:path w="3075940" h="2738120">
                  <a:moveTo>
                    <a:pt x="2351633" y="870889"/>
                  </a:moveTo>
                  <a:lnTo>
                    <a:pt x="2350262" y="870889"/>
                  </a:lnTo>
                  <a:lnTo>
                    <a:pt x="2350262" y="883589"/>
                  </a:lnTo>
                  <a:lnTo>
                    <a:pt x="2351633" y="883589"/>
                  </a:lnTo>
                  <a:lnTo>
                    <a:pt x="2351633" y="870889"/>
                  </a:lnTo>
                  <a:close/>
                </a:path>
                <a:path w="3075940" h="2738120">
                  <a:moveTo>
                    <a:pt x="2351633" y="553389"/>
                  </a:moveTo>
                  <a:lnTo>
                    <a:pt x="2349576" y="553389"/>
                  </a:lnTo>
                  <a:lnTo>
                    <a:pt x="2348890" y="566089"/>
                  </a:lnTo>
                  <a:lnTo>
                    <a:pt x="2347518" y="566089"/>
                  </a:lnTo>
                  <a:lnTo>
                    <a:pt x="2347518" y="591489"/>
                  </a:lnTo>
                  <a:lnTo>
                    <a:pt x="2346833" y="591489"/>
                  </a:lnTo>
                  <a:lnTo>
                    <a:pt x="2346147" y="604189"/>
                  </a:lnTo>
                  <a:lnTo>
                    <a:pt x="2344775" y="604189"/>
                  </a:lnTo>
                  <a:lnTo>
                    <a:pt x="2340660" y="642289"/>
                  </a:lnTo>
                  <a:lnTo>
                    <a:pt x="2342718" y="642289"/>
                  </a:lnTo>
                  <a:lnTo>
                    <a:pt x="2345461" y="616889"/>
                  </a:lnTo>
                  <a:lnTo>
                    <a:pt x="2346833" y="616889"/>
                  </a:lnTo>
                  <a:lnTo>
                    <a:pt x="2347518" y="604189"/>
                  </a:lnTo>
                  <a:lnTo>
                    <a:pt x="2348890" y="604189"/>
                  </a:lnTo>
                  <a:lnTo>
                    <a:pt x="2349576" y="591489"/>
                  </a:lnTo>
                  <a:lnTo>
                    <a:pt x="2350262" y="591489"/>
                  </a:lnTo>
                  <a:lnTo>
                    <a:pt x="2350262" y="578789"/>
                  </a:lnTo>
                  <a:lnTo>
                    <a:pt x="2349576" y="566089"/>
                  </a:lnTo>
                  <a:lnTo>
                    <a:pt x="2350947" y="566089"/>
                  </a:lnTo>
                  <a:lnTo>
                    <a:pt x="2351633" y="553389"/>
                  </a:lnTo>
                  <a:close/>
                </a:path>
                <a:path w="3075940" h="2738120">
                  <a:moveTo>
                    <a:pt x="2351633" y="273989"/>
                  </a:moveTo>
                  <a:lnTo>
                    <a:pt x="2347518" y="273989"/>
                  </a:lnTo>
                  <a:lnTo>
                    <a:pt x="2346147" y="286689"/>
                  </a:lnTo>
                  <a:lnTo>
                    <a:pt x="2344089" y="286689"/>
                  </a:lnTo>
                  <a:lnTo>
                    <a:pt x="2344089" y="299389"/>
                  </a:lnTo>
                  <a:lnTo>
                    <a:pt x="2347518" y="299389"/>
                  </a:lnTo>
                  <a:lnTo>
                    <a:pt x="2348204" y="286689"/>
                  </a:lnTo>
                  <a:lnTo>
                    <a:pt x="2351633" y="286689"/>
                  </a:lnTo>
                  <a:lnTo>
                    <a:pt x="2351633" y="273989"/>
                  </a:lnTo>
                  <a:close/>
                </a:path>
                <a:path w="3075940" h="2738120">
                  <a:moveTo>
                    <a:pt x="2352319" y="1239189"/>
                  </a:moveTo>
                  <a:lnTo>
                    <a:pt x="2351633" y="1239189"/>
                  </a:lnTo>
                  <a:lnTo>
                    <a:pt x="2350947" y="1251889"/>
                  </a:lnTo>
                  <a:lnTo>
                    <a:pt x="2349576" y="1251889"/>
                  </a:lnTo>
                  <a:lnTo>
                    <a:pt x="2349576" y="1264589"/>
                  </a:lnTo>
                  <a:lnTo>
                    <a:pt x="2348890" y="1264589"/>
                  </a:lnTo>
                  <a:lnTo>
                    <a:pt x="2348204" y="1277289"/>
                  </a:lnTo>
                  <a:lnTo>
                    <a:pt x="2350262" y="1277289"/>
                  </a:lnTo>
                  <a:lnTo>
                    <a:pt x="2350262" y="1264589"/>
                  </a:lnTo>
                  <a:lnTo>
                    <a:pt x="2351633" y="1264589"/>
                  </a:lnTo>
                  <a:lnTo>
                    <a:pt x="2351633" y="1251889"/>
                  </a:lnTo>
                  <a:lnTo>
                    <a:pt x="2352319" y="1251889"/>
                  </a:lnTo>
                  <a:lnTo>
                    <a:pt x="2352319" y="1239189"/>
                  </a:lnTo>
                  <a:close/>
                </a:path>
                <a:path w="3075940" h="2738120">
                  <a:moveTo>
                    <a:pt x="2353691" y="1162989"/>
                  </a:moveTo>
                  <a:lnTo>
                    <a:pt x="2351633" y="1162989"/>
                  </a:lnTo>
                  <a:lnTo>
                    <a:pt x="2349576" y="1175689"/>
                  </a:lnTo>
                  <a:lnTo>
                    <a:pt x="2348204" y="1188389"/>
                  </a:lnTo>
                  <a:lnTo>
                    <a:pt x="2346833" y="1188389"/>
                  </a:lnTo>
                  <a:lnTo>
                    <a:pt x="2346147" y="1201089"/>
                  </a:lnTo>
                  <a:lnTo>
                    <a:pt x="2345461" y="1201089"/>
                  </a:lnTo>
                  <a:lnTo>
                    <a:pt x="2344775" y="1213789"/>
                  </a:lnTo>
                  <a:lnTo>
                    <a:pt x="2346147" y="1213789"/>
                  </a:lnTo>
                  <a:lnTo>
                    <a:pt x="2347518" y="1201089"/>
                  </a:lnTo>
                  <a:lnTo>
                    <a:pt x="2348204" y="1201089"/>
                  </a:lnTo>
                  <a:lnTo>
                    <a:pt x="2349576" y="1188389"/>
                  </a:lnTo>
                  <a:lnTo>
                    <a:pt x="2350947" y="1188389"/>
                  </a:lnTo>
                  <a:lnTo>
                    <a:pt x="2350947" y="1175689"/>
                  </a:lnTo>
                  <a:lnTo>
                    <a:pt x="2352319" y="1175689"/>
                  </a:lnTo>
                  <a:lnTo>
                    <a:pt x="2353691" y="1162989"/>
                  </a:lnTo>
                  <a:close/>
                </a:path>
                <a:path w="3075940" h="2738120">
                  <a:moveTo>
                    <a:pt x="2353691" y="743889"/>
                  </a:moveTo>
                  <a:lnTo>
                    <a:pt x="2350947" y="743889"/>
                  </a:lnTo>
                  <a:lnTo>
                    <a:pt x="2350947" y="756589"/>
                  </a:lnTo>
                  <a:lnTo>
                    <a:pt x="2348890" y="781989"/>
                  </a:lnTo>
                  <a:lnTo>
                    <a:pt x="2347518" y="781989"/>
                  </a:lnTo>
                  <a:lnTo>
                    <a:pt x="2347518" y="794689"/>
                  </a:lnTo>
                  <a:lnTo>
                    <a:pt x="2346833" y="794689"/>
                  </a:lnTo>
                  <a:lnTo>
                    <a:pt x="2346033" y="807389"/>
                  </a:lnTo>
                  <a:lnTo>
                    <a:pt x="2345550" y="820089"/>
                  </a:lnTo>
                  <a:lnTo>
                    <a:pt x="2345194" y="820089"/>
                  </a:lnTo>
                  <a:lnTo>
                    <a:pt x="2344775" y="832789"/>
                  </a:lnTo>
                  <a:lnTo>
                    <a:pt x="2345461" y="832789"/>
                  </a:lnTo>
                  <a:lnTo>
                    <a:pt x="2345461" y="845489"/>
                  </a:lnTo>
                  <a:lnTo>
                    <a:pt x="2343404" y="845489"/>
                  </a:lnTo>
                  <a:lnTo>
                    <a:pt x="2343404" y="858189"/>
                  </a:lnTo>
                  <a:lnTo>
                    <a:pt x="2342032" y="858189"/>
                  </a:lnTo>
                  <a:lnTo>
                    <a:pt x="2342032" y="870889"/>
                  </a:lnTo>
                  <a:lnTo>
                    <a:pt x="2341346" y="870889"/>
                  </a:lnTo>
                  <a:lnTo>
                    <a:pt x="2341346" y="883589"/>
                  </a:lnTo>
                  <a:lnTo>
                    <a:pt x="2339302" y="896289"/>
                  </a:lnTo>
                  <a:lnTo>
                    <a:pt x="2338616" y="896289"/>
                  </a:lnTo>
                  <a:lnTo>
                    <a:pt x="2337244" y="908989"/>
                  </a:lnTo>
                  <a:lnTo>
                    <a:pt x="2336558" y="908989"/>
                  </a:lnTo>
                  <a:lnTo>
                    <a:pt x="2332444" y="947089"/>
                  </a:lnTo>
                  <a:lnTo>
                    <a:pt x="2331072" y="947089"/>
                  </a:lnTo>
                  <a:lnTo>
                    <a:pt x="2330386" y="959789"/>
                  </a:lnTo>
                  <a:lnTo>
                    <a:pt x="2333193" y="959789"/>
                  </a:lnTo>
                  <a:lnTo>
                    <a:pt x="2335809" y="934389"/>
                  </a:lnTo>
                  <a:lnTo>
                    <a:pt x="2337244" y="934389"/>
                  </a:lnTo>
                  <a:lnTo>
                    <a:pt x="2339987" y="921689"/>
                  </a:lnTo>
                  <a:lnTo>
                    <a:pt x="2340660" y="908989"/>
                  </a:lnTo>
                  <a:lnTo>
                    <a:pt x="2342718" y="896289"/>
                  </a:lnTo>
                  <a:lnTo>
                    <a:pt x="2343404" y="883589"/>
                  </a:lnTo>
                  <a:lnTo>
                    <a:pt x="2344089" y="883589"/>
                  </a:lnTo>
                  <a:lnTo>
                    <a:pt x="2344775" y="870889"/>
                  </a:lnTo>
                  <a:lnTo>
                    <a:pt x="2344775" y="858189"/>
                  </a:lnTo>
                  <a:lnTo>
                    <a:pt x="2346147" y="858189"/>
                  </a:lnTo>
                  <a:lnTo>
                    <a:pt x="2347518" y="845489"/>
                  </a:lnTo>
                  <a:lnTo>
                    <a:pt x="2348204" y="845489"/>
                  </a:lnTo>
                  <a:lnTo>
                    <a:pt x="2348204" y="832789"/>
                  </a:lnTo>
                  <a:lnTo>
                    <a:pt x="2346147" y="832789"/>
                  </a:lnTo>
                  <a:lnTo>
                    <a:pt x="2346833" y="820089"/>
                  </a:lnTo>
                  <a:lnTo>
                    <a:pt x="2347518" y="820089"/>
                  </a:lnTo>
                  <a:lnTo>
                    <a:pt x="2349576" y="794689"/>
                  </a:lnTo>
                  <a:lnTo>
                    <a:pt x="2350262" y="781989"/>
                  </a:lnTo>
                  <a:lnTo>
                    <a:pt x="2350947" y="781989"/>
                  </a:lnTo>
                  <a:lnTo>
                    <a:pt x="2352319" y="756589"/>
                  </a:lnTo>
                  <a:lnTo>
                    <a:pt x="2353691" y="756589"/>
                  </a:lnTo>
                  <a:lnTo>
                    <a:pt x="2353691" y="743889"/>
                  </a:lnTo>
                  <a:close/>
                </a:path>
                <a:path w="3075940" h="2738120">
                  <a:moveTo>
                    <a:pt x="2354376" y="858189"/>
                  </a:moveTo>
                  <a:lnTo>
                    <a:pt x="2352319" y="858189"/>
                  </a:lnTo>
                  <a:lnTo>
                    <a:pt x="2352319" y="870889"/>
                  </a:lnTo>
                  <a:lnTo>
                    <a:pt x="2353691" y="870889"/>
                  </a:lnTo>
                  <a:lnTo>
                    <a:pt x="2354376" y="858189"/>
                  </a:lnTo>
                  <a:close/>
                </a:path>
                <a:path w="3075940" h="2738120">
                  <a:moveTo>
                    <a:pt x="2355062" y="1074089"/>
                  </a:moveTo>
                  <a:lnTo>
                    <a:pt x="2353691" y="1074089"/>
                  </a:lnTo>
                  <a:lnTo>
                    <a:pt x="2353691" y="1086789"/>
                  </a:lnTo>
                  <a:lnTo>
                    <a:pt x="2353005" y="1086789"/>
                  </a:lnTo>
                  <a:lnTo>
                    <a:pt x="2350262" y="1099489"/>
                  </a:lnTo>
                  <a:lnTo>
                    <a:pt x="2350262" y="1112189"/>
                  </a:lnTo>
                  <a:lnTo>
                    <a:pt x="2348204" y="1112189"/>
                  </a:lnTo>
                  <a:lnTo>
                    <a:pt x="2345461" y="1137589"/>
                  </a:lnTo>
                  <a:lnTo>
                    <a:pt x="2344775" y="1150289"/>
                  </a:lnTo>
                  <a:lnTo>
                    <a:pt x="2346833" y="1150289"/>
                  </a:lnTo>
                  <a:lnTo>
                    <a:pt x="2347518" y="1137589"/>
                  </a:lnTo>
                  <a:lnTo>
                    <a:pt x="2348204" y="1137589"/>
                  </a:lnTo>
                  <a:lnTo>
                    <a:pt x="2349576" y="1124889"/>
                  </a:lnTo>
                  <a:lnTo>
                    <a:pt x="2350947" y="1124889"/>
                  </a:lnTo>
                  <a:lnTo>
                    <a:pt x="2352319" y="1112189"/>
                  </a:lnTo>
                  <a:lnTo>
                    <a:pt x="2353005" y="1112189"/>
                  </a:lnTo>
                  <a:lnTo>
                    <a:pt x="2353691" y="1099489"/>
                  </a:lnTo>
                  <a:lnTo>
                    <a:pt x="2354376" y="1099489"/>
                  </a:lnTo>
                  <a:lnTo>
                    <a:pt x="2354376" y="1086789"/>
                  </a:lnTo>
                  <a:lnTo>
                    <a:pt x="2355062" y="1086789"/>
                  </a:lnTo>
                  <a:lnTo>
                    <a:pt x="2355062" y="1074089"/>
                  </a:lnTo>
                  <a:close/>
                </a:path>
                <a:path w="3075940" h="2738120">
                  <a:moveTo>
                    <a:pt x="2355748" y="629589"/>
                  </a:moveTo>
                  <a:lnTo>
                    <a:pt x="2354376" y="629589"/>
                  </a:lnTo>
                  <a:lnTo>
                    <a:pt x="2354376" y="642289"/>
                  </a:lnTo>
                  <a:lnTo>
                    <a:pt x="2353691" y="642289"/>
                  </a:lnTo>
                  <a:lnTo>
                    <a:pt x="2351633" y="654989"/>
                  </a:lnTo>
                  <a:lnTo>
                    <a:pt x="2350947" y="654989"/>
                  </a:lnTo>
                  <a:lnTo>
                    <a:pt x="2348890" y="667689"/>
                  </a:lnTo>
                  <a:lnTo>
                    <a:pt x="2348204" y="667689"/>
                  </a:lnTo>
                  <a:lnTo>
                    <a:pt x="2347518" y="680389"/>
                  </a:lnTo>
                  <a:lnTo>
                    <a:pt x="2346833" y="680389"/>
                  </a:lnTo>
                  <a:lnTo>
                    <a:pt x="2345461" y="693089"/>
                  </a:lnTo>
                  <a:lnTo>
                    <a:pt x="2344775" y="693089"/>
                  </a:lnTo>
                  <a:lnTo>
                    <a:pt x="2343759" y="705789"/>
                  </a:lnTo>
                  <a:lnTo>
                    <a:pt x="2342807" y="705789"/>
                  </a:lnTo>
                  <a:lnTo>
                    <a:pt x="2341981" y="718489"/>
                  </a:lnTo>
                  <a:lnTo>
                    <a:pt x="2343404" y="718489"/>
                  </a:lnTo>
                  <a:lnTo>
                    <a:pt x="2347518" y="693089"/>
                  </a:lnTo>
                  <a:lnTo>
                    <a:pt x="2348204" y="693089"/>
                  </a:lnTo>
                  <a:lnTo>
                    <a:pt x="2349576" y="680389"/>
                  </a:lnTo>
                  <a:lnTo>
                    <a:pt x="2350262" y="680389"/>
                  </a:lnTo>
                  <a:lnTo>
                    <a:pt x="2351633" y="667689"/>
                  </a:lnTo>
                  <a:lnTo>
                    <a:pt x="2352319" y="667689"/>
                  </a:lnTo>
                  <a:lnTo>
                    <a:pt x="2352319" y="654989"/>
                  </a:lnTo>
                  <a:lnTo>
                    <a:pt x="2353691" y="654989"/>
                  </a:lnTo>
                  <a:lnTo>
                    <a:pt x="2355062" y="642289"/>
                  </a:lnTo>
                  <a:lnTo>
                    <a:pt x="2355748" y="642289"/>
                  </a:lnTo>
                  <a:lnTo>
                    <a:pt x="2355748" y="629589"/>
                  </a:lnTo>
                  <a:close/>
                </a:path>
                <a:path w="3075940" h="2738120">
                  <a:moveTo>
                    <a:pt x="2355748" y="439089"/>
                  </a:moveTo>
                  <a:lnTo>
                    <a:pt x="2354376" y="439089"/>
                  </a:lnTo>
                  <a:lnTo>
                    <a:pt x="2353691" y="451789"/>
                  </a:lnTo>
                  <a:lnTo>
                    <a:pt x="2351633" y="451789"/>
                  </a:lnTo>
                  <a:lnTo>
                    <a:pt x="2351633" y="464489"/>
                  </a:lnTo>
                  <a:lnTo>
                    <a:pt x="2350262" y="464489"/>
                  </a:lnTo>
                  <a:lnTo>
                    <a:pt x="2350262" y="477189"/>
                  </a:lnTo>
                  <a:lnTo>
                    <a:pt x="2353691" y="477189"/>
                  </a:lnTo>
                  <a:lnTo>
                    <a:pt x="2353691" y="464489"/>
                  </a:lnTo>
                  <a:lnTo>
                    <a:pt x="2355062" y="464489"/>
                  </a:lnTo>
                  <a:lnTo>
                    <a:pt x="2355062" y="451789"/>
                  </a:lnTo>
                  <a:lnTo>
                    <a:pt x="2355748" y="451789"/>
                  </a:lnTo>
                  <a:lnTo>
                    <a:pt x="2355748" y="439089"/>
                  </a:lnTo>
                  <a:close/>
                </a:path>
                <a:path w="3075940" h="2738120">
                  <a:moveTo>
                    <a:pt x="2357120" y="489889"/>
                  </a:moveTo>
                  <a:lnTo>
                    <a:pt x="2355062" y="489889"/>
                  </a:lnTo>
                  <a:lnTo>
                    <a:pt x="2350947" y="515289"/>
                  </a:lnTo>
                  <a:lnTo>
                    <a:pt x="2349576" y="540689"/>
                  </a:lnTo>
                  <a:lnTo>
                    <a:pt x="2348204" y="553389"/>
                  </a:lnTo>
                  <a:lnTo>
                    <a:pt x="2349576" y="553389"/>
                  </a:lnTo>
                  <a:lnTo>
                    <a:pt x="2350262" y="540689"/>
                  </a:lnTo>
                  <a:lnTo>
                    <a:pt x="2350947" y="540689"/>
                  </a:lnTo>
                  <a:lnTo>
                    <a:pt x="2352319" y="527989"/>
                  </a:lnTo>
                  <a:lnTo>
                    <a:pt x="2353005" y="527989"/>
                  </a:lnTo>
                  <a:lnTo>
                    <a:pt x="2353691" y="515289"/>
                  </a:lnTo>
                  <a:lnTo>
                    <a:pt x="2354376" y="515289"/>
                  </a:lnTo>
                  <a:lnTo>
                    <a:pt x="2357120" y="489889"/>
                  </a:lnTo>
                  <a:close/>
                </a:path>
                <a:path w="3075940" h="2738120">
                  <a:moveTo>
                    <a:pt x="2357805" y="1023289"/>
                  </a:moveTo>
                  <a:lnTo>
                    <a:pt x="2356434" y="1023289"/>
                  </a:lnTo>
                  <a:lnTo>
                    <a:pt x="2355748" y="1035989"/>
                  </a:lnTo>
                  <a:lnTo>
                    <a:pt x="2353691" y="1035989"/>
                  </a:lnTo>
                  <a:lnTo>
                    <a:pt x="2353005" y="1048689"/>
                  </a:lnTo>
                  <a:lnTo>
                    <a:pt x="2352319" y="1048689"/>
                  </a:lnTo>
                  <a:lnTo>
                    <a:pt x="2350262" y="1074089"/>
                  </a:lnTo>
                  <a:lnTo>
                    <a:pt x="2352319" y="1074089"/>
                  </a:lnTo>
                  <a:lnTo>
                    <a:pt x="2353005" y="1061389"/>
                  </a:lnTo>
                  <a:lnTo>
                    <a:pt x="2353640" y="1061389"/>
                  </a:lnTo>
                  <a:lnTo>
                    <a:pt x="2354465" y="1048689"/>
                  </a:lnTo>
                  <a:lnTo>
                    <a:pt x="2355418" y="1048689"/>
                  </a:lnTo>
                  <a:lnTo>
                    <a:pt x="2356434" y="1035989"/>
                  </a:lnTo>
                  <a:lnTo>
                    <a:pt x="2357120" y="1035989"/>
                  </a:lnTo>
                  <a:lnTo>
                    <a:pt x="2357805" y="1023289"/>
                  </a:lnTo>
                  <a:close/>
                </a:path>
                <a:path w="3075940" h="2738120">
                  <a:moveTo>
                    <a:pt x="2357805" y="756589"/>
                  </a:moveTo>
                  <a:lnTo>
                    <a:pt x="2357120" y="743889"/>
                  </a:lnTo>
                  <a:lnTo>
                    <a:pt x="2357120" y="756589"/>
                  </a:lnTo>
                  <a:lnTo>
                    <a:pt x="2357805" y="756589"/>
                  </a:lnTo>
                  <a:close/>
                </a:path>
                <a:path w="3075940" h="2738120">
                  <a:moveTo>
                    <a:pt x="2357805" y="261289"/>
                  </a:moveTo>
                  <a:lnTo>
                    <a:pt x="2353691" y="261289"/>
                  </a:lnTo>
                  <a:lnTo>
                    <a:pt x="2351633" y="273989"/>
                  </a:lnTo>
                  <a:lnTo>
                    <a:pt x="2354376" y="273989"/>
                  </a:lnTo>
                  <a:lnTo>
                    <a:pt x="2357805" y="261289"/>
                  </a:lnTo>
                  <a:close/>
                </a:path>
                <a:path w="3075940" h="2738120">
                  <a:moveTo>
                    <a:pt x="2359863" y="997889"/>
                  </a:moveTo>
                  <a:lnTo>
                    <a:pt x="2359177" y="997889"/>
                  </a:lnTo>
                  <a:lnTo>
                    <a:pt x="2357805" y="1023289"/>
                  </a:lnTo>
                  <a:lnTo>
                    <a:pt x="2359177" y="1023289"/>
                  </a:lnTo>
                  <a:lnTo>
                    <a:pt x="2359863" y="997889"/>
                  </a:lnTo>
                  <a:close/>
                </a:path>
                <a:path w="3075940" h="2738120">
                  <a:moveTo>
                    <a:pt x="2359863" y="388289"/>
                  </a:moveTo>
                  <a:lnTo>
                    <a:pt x="2357120" y="388289"/>
                  </a:lnTo>
                  <a:lnTo>
                    <a:pt x="2357120" y="400989"/>
                  </a:lnTo>
                  <a:lnTo>
                    <a:pt x="2355062" y="400989"/>
                  </a:lnTo>
                  <a:lnTo>
                    <a:pt x="2353691" y="413689"/>
                  </a:lnTo>
                  <a:lnTo>
                    <a:pt x="2351633" y="413689"/>
                  </a:lnTo>
                  <a:lnTo>
                    <a:pt x="2350947" y="426389"/>
                  </a:lnTo>
                  <a:lnTo>
                    <a:pt x="2349576" y="426389"/>
                  </a:lnTo>
                  <a:lnTo>
                    <a:pt x="2348890" y="439089"/>
                  </a:lnTo>
                  <a:lnTo>
                    <a:pt x="2350947" y="439089"/>
                  </a:lnTo>
                  <a:lnTo>
                    <a:pt x="2353691" y="426389"/>
                  </a:lnTo>
                  <a:lnTo>
                    <a:pt x="2354376" y="426389"/>
                  </a:lnTo>
                  <a:lnTo>
                    <a:pt x="2355062" y="413689"/>
                  </a:lnTo>
                  <a:lnTo>
                    <a:pt x="2356434" y="413689"/>
                  </a:lnTo>
                  <a:lnTo>
                    <a:pt x="2358491" y="400989"/>
                  </a:lnTo>
                  <a:lnTo>
                    <a:pt x="2359863" y="388289"/>
                  </a:lnTo>
                  <a:close/>
                </a:path>
                <a:path w="3075940" h="2738120">
                  <a:moveTo>
                    <a:pt x="2360549" y="1162989"/>
                  </a:moveTo>
                  <a:lnTo>
                    <a:pt x="2358491" y="1162989"/>
                  </a:lnTo>
                  <a:lnTo>
                    <a:pt x="2356434" y="1175689"/>
                  </a:lnTo>
                  <a:lnTo>
                    <a:pt x="2356434" y="1188389"/>
                  </a:lnTo>
                  <a:lnTo>
                    <a:pt x="2355062" y="1188389"/>
                  </a:lnTo>
                  <a:lnTo>
                    <a:pt x="2354376" y="1201089"/>
                  </a:lnTo>
                  <a:lnTo>
                    <a:pt x="2353691" y="1201089"/>
                  </a:lnTo>
                  <a:lnTo>
                    <a:pt x="2351633" y="1213789"/>
                  </a:lnTo>
                  <a:lnTo>
                    <a:pt x="2351633" y="1226489"/>
                  </a:lnTo>
                  <a:lnTo>
                    <a:pt x="2353691" y="1226489"/>
                  </a:lnTo>
                  <a:lnTo>
                    <a:pt x="2353691" y="1213789"/>
                  </a:lnTo>
                  <a:lnTo>
                    <a:pt x="2355062" y="1213789"/>
                  </a:lnTo>
                  <a:lnTo>
                    <a:pt x="2356434" y="1201089"/>
                  </a:lnTo>
                  <a:lnTo>
                    <a:pt x="2357120" y="1201089"/>
                  </a:lnTo>
                  <a:lnTo>
                    <a:pt x="2357805" y="1188389"/>
                  </a:lnTo>
                  <a:lnTo>
                    <a:pt x="2359177" y="1188389"/>
                  </a:lnTo>
                  <a:lnTo>
                    <a:pt x="2359177" y="1175689"/>
                  </a:lnTo>
                  <a:lnTo>
                    <a:pt x="2359863" y="1175689"/>
                  </a:lnTo>
                  <a:lnTo>
                    <a:pt x="2360549" y="1162989"/>
                  </a:lnTo>
                  <a:close/>
                </a:path>
                <a:path w="3075940" h="2738120">
                  <a:moveTo>
                    <a:pt x="2360549" y="756589"/>
                  </a:moveTo>
                  <a:lnTo>
                    <a:pt x="2358491" y="756589"/>
                  </a:lnTo>
                  <a:lnTo>
                    <a:pt x="2358491" y="769289"/>
                  </a:lnTo>
                  <a:lnTo>
                    <a:pt x="2357120" y="781989"/>
                  </a:lnTo>
                  <a:lnTo>
                    <a:pt x="2356434" y="794689"/>
                  </a:lnTo>
                  <a:lnTo>
                    <a:pt x="2356434" y="807389"/>
                  </a:lnTo>
                  <a:lnTo>
                    <a:pt x="2355748" y="807389"/>
                  </a:lnTo>
                  <a:lnTo>
                    <a:pt x="2355748" y="820089"/>
                  </a:lnTo>
                  <a:lnTo>
                    <a:pt x="2355062" y="820089"/>
                  </a:lnTo>
                  <a:lnTo>
                    <a:pt x="2355062" y="858189"/>
                  </a:lnTo>
                  <a:lnTo>
                    <a:pt x="2357805" y="858189"/>
                  </a:lnTo>
                  <a:lnTo>
                    <a:pt x="2357920" y="845489"/>
                  </a:lnTo>
                  <a:lnTo>
                    <a:pt x="2358225" y="845489"/>
                  </a:lnTo>
                  <a:lnTo>
                    <a:pt x="2358669" y="832789"/>
                  </a:lnTo>
                  <a:lnTo>
                    <a:pt x="2359177" y="820089"/>
                  </a:lnTo>
                  <a:lnTo>
                    <a:pt x="2359863" y="807389"/>
                  </a:lnTo>
                  <a:lnTo>
                    <a:pt x="2359863" y="781989"/>
                  </a:lnTo>
                  <a:lnTo>
                    <a:pt x="2360549" y="769289"/>
                  </a:lnTo>
                  <a:lnTo>
                    <a:pt x="2360549" y="756589"/>
                  </a:lnTo>
                  <a:close/>
                </a:path>
                <a:path w="3075940" h="2738120">
                  <a:moveTo>
                    <a:pt x="2363279" y="604189"/>
                  </a:moveTo>
                  <a:lnTo>
                    <a:pt x="2359863" y="604189"/>
                  </a:lnTo>
                  <a:lnTo>
                    <a:pt x="2361234" y="616889"/>
                  </a:lnTo>
                  <a:lnTo>
                    <a:pt x="2361234" y="629589"/>
                  </a:lnTo>
                  <a:lnTo>
                    <a:pt x="2362593" y="629589"/>
                  </a:lnTo>
                  <a:lnTo>
                    <a:pt x="2362593" y="616889"/>
                  </a:lnTo>
                  <a:lnTo>
                    <a:pt x="2363279" y="616889"/>
                  </a:lnTo>
                  <a:lnTo>
                    <a:pt x="2363279" y="604189"/>
                  </a:lnTo>
                  <a:close/>
                </a:path>
                <a:path w="3075940" h="2738120">
                  <a:moveTo>
                    <a:pt x="2363279" y="350189"/>
                  </a:moveTo>
                  <a:lnTo>
                    <a:pt x="2361234" y="350189"/>
                  </a:lnTo>
                  <a:lnTo>
                    <a:pt x="2360549" y="362889"/>
                  </a:lnTo>
                  <a:lnTo>
                    <a:pt x="2358491" y="362889"/>
                  </a:lnTo>
                  <a:lnTo>
                    <a:pt x="2358491" y="375589"/>
                  </a:lnTo>
                  <a:lnTo>
                    <a:pt x="2361234" y="375589"/>
                  </a:lnTo>
                  <a:lnTo>
                    <a:pt x="2361234" y="362889"/>
                  </a:lnTo>
                  <a:lnTo>
                    <a:pt x="2363279" y="362889"/>
                  </a:lnTo>
                  <a:lnTo>
                    <a:pt x="2363279" y="350189"/>
                  </a:lnTo>
                  <a:close/>
                </a:path>
                <a:path w="3075940" h="2738120">
                  <a:moveTo>
                    <a:pt x="2363965" y="312089"/>
                  </a:moveTo>
                  <a:lnTo>
                    <a:pt x="2362593" y="312089"/>
                  </a:lnTo>
                  <a:lnTo>
                    <a:pt x="2359926" y="324789"/>
                  </a:lnTo>
                  <a:lnTo>
                    <a:pt x="2354313" y="350189"/>
                  </a:lnTo>
                  <a:lnTo>
                    <a:pt x="2351633" y="350189"/>
                  </a:lnTo>
                  <a:lnTo>
                    <a:pt x="2351633" y="362889"/>
                  </a:lnTo>
                  <a:lnTo>
                    <a:pt x="2350947" y="375589"/>
                  </a:lnTo>
                  <a:lnTo>
                    <a:pt x="2353691" y="375589"/>
                  </a:lnTo>
                  <a:lnTo>
                    <a:pt x="2353691" y="362889"/>
                  </a:lnTo>
                  <a:lnTo>
                    <a:pt x="2355748" y="350189"/>
                  </a:lnTo>
                  <a:lnTo>
                    <a:pt x="2359863" y="337489"/>
                  </a:lnTo>
                  <a:lnTo>
                    <a:pt x="2363965" y="312089"/>
                  </a:lnTo>
                  <a:close/>
                </a:path>
                <a:path w="3075940" h="2738120">
                  <a:moveTo>
                    <a:pt x="2364651" y="566089"/>
                  </a:moveTo>
                  <a:lnTo>
                    <a:pt x="2363965" y="553389"/>
                  </a:lnTo>
                  <a:lnTo>
                    <a:pt x="2361920" y="553389"/>
                  </a:lnTo>
                  <a:lnTo>
                    <a:pt x="2361920" y="566089"/>
                  </a:lnTo>
                  <a:lnTo>
                    <a:pt x="2360549" y="566089"/>
                  </a:lnTo>
                  <a:lnTo>
                    <a:pt x="2357805" y="591489"/>
                  </a:lnTo>
                  <a:lnTo>
                    <a:pt x="2357805" y="604189"/>
                  </a:lnTo>
                  <a:lnTo>
                    <a:pt x="2359177" y="604189"/>
                  </a:lnTo>
                  <a:lnTo>
                    <a:pt x="2359177" y="591489"/>
                  </a:lnTo>
                  <a:lnTo>
                    <a:pt x="2360549" y="591489"/>
                  </a:lnTo>
                  <a:lnTo>
                    <a:pt x="2361920" y="578789"/>
                  </a:lnTo>
                  <a:lnTo>
                    <a:pt x="2363279" y="578789"/>
                  </a:lnTo>
                  <a:lnTo>
                    <a:pt x="2363965" y="566089"/>
                  </a:lnTo>
                  <a:lnTo>
                    <a:pt x="2364651" y="566089"/>
                  </a:lnTo>
                  <a:close/>
                </a:path>
                <a:path w="3075940" h="2738120">
                  <a:moveTo>
                    <a:pt x="2364651" y="286689"/>
                  </a:moveTo>
                  <a:lnTo>
                    <a:pt x="2362593" y="286689"/>
                  </a:lnTo>
                  <a:lnTo>
                    <a:pt x="2361234" y="299389"/>
                  </a:lnTo>
                  <a:lnTo>
                    <a:pt x="2357805" y="299389"/>
                  </a:lnTo>
                  <a:lnTo>
                    <a:pt x="2356434" y="312089"/>
                  </a:lnTo>
                  <a:lnTo>
                    <a:pt x="2354376" y="312089"/>
                  </a:lnTo>
                  <a:lnTo>
                    <a:pt x="2353005" y="324789"/>
                  </a:lnTo>
                  <a:lnTo>
                    <a:pt x="2350262" y="324789"/>
                  </a:lnTo>
                  <a:lnTo>
                    <a:pt x="2349576" y="337489"/>
                  </a:lnTo>
                  <a:lnTo>
                    <a:pt x="2347518" y="337489"/>
                  </a:lnTo>
                  <a:lnTo>
                    <a:pt x="2343404" y="362889"/>
                  </a:lnTo>
                  <a:lnTo>
                    <a:pt x="2341346" y="362889"/>
                  </a:lnTo>
                  <a:lnTo>
                    <a:pt x="2341346" y="375589"/>
                  </a:lnTo>
                  <a:lnTo>
                    <a:pt x="2342718" y="375589"/>
                  </a:lnTo>
                  <a:lnTo>
                    <a:pt x="2345461" y="362889"/>
                  </a:lnTo>
                  <a:lnTo>
                    <a:pt x="2347518" y="350189"/>
                  </a:lnTo>
                  <a:lnTo>
                    <a:pt x="2350947" y="337489"/>
                  </a:lnTo>
                  <a:lnTo>
                    <a:pt x="2352319" y="337489"/>
                  </a:lnTo>
                  <a:lnTo>
                    <a:pt x="2353691" y="324789"/>
                  </a:lnTo>
                  <a:lnTo>
                    <a:pt x="2356434" y="324789"/>
                  </a:lnTo>
                  <a:lnTo>
                    <a:pt x="2357120" y="312089"/>
                  </a:lnTo>
                  <a:lnTo>
                    <a:pt x="2358491" y="312089"/>
                  </a:lnTo>
                  <a:lnTo>
                    <a:pt x="2363279" y="299389"/>
                  </a:lnTo>
                  <a:lnTo>
                    <a:pt x="2364651" y="286689"/>
                  </a:lnTo>
                  <a:close/>
                </a:path>
                <a:path w="3075940" h="2738120">
                  <a:moveTo>
                    <a:pt x="2365337" y="1086789"/>
                  </a:moveTo>
                  <a:lnTo>
                    <a:pt x="2362593" y="1086789"/>
                  </a:lnTo>
                  <a:lnTo>
                    <a:pt x="2362593" y="1099489"/>
                  </a:lnTo>
                  <a:lnTo>
                    <a:pt x="2361234" y="1099489"/>
                  </a:lnTo>
                  <a:lnTo>
                    <a:pt x="2361234" y="1112189"/>
                  </a:lnTo>
                  <a:lnTo>
                    <a:pt x="2359863" y="1112189"/>
                  </a:lnTo>
                  <a:lnTo>
                    <a:pt x="2358491" y="1124889"/>
                  </a:lnTo>
                  <a:lnTo>
                    <a:pt x="2357805" y="1137589"/>
                  </a:lnTo>
                  <a:lnTo>
                    <a:pt x="2357120" y="1137589"/>
                  </a:lnTo>
                  <a:lnTo>
                    <a:pt x="2355748" y="1150289"/>
                  </a:lnTo>
                  <a:lnTo>
                    <a:pt x="2357805" y="1150289"/>
                  </a:lnTo>
                  <a:lnTo>
                    <a:pt x="2359177" y="1137589"/>
                  </a:lnTo>
                  <a:lnTo>
                    <a:pt x="2360549" y="1137589"/>
                  </a:lnTo>
                  <a:lnTo>
                    <a:pt x="2361234" y="1124889"/>
                  </a:lnTo>
                  <a:lnTo>
                    <a:pt x="2362593" y="1124889"/>
                  </a:lnTo>
                  <a:lnTo>
                    <a:pt x="2362593" y="1112189"/>
                  </a:lnTo>
                  <a:lnTo>
                    <a:pt x="2363965" y="1112189"/>
                  </a:lnTo>
                  <a:lnTo>
                    <a:pt x="2364651" y="1099489"/>
                  </a:lnTo>
                  <a:lnTo>
                    <a:pt x="2365337" y="1099489"/>
                  </a:lnTo>
                  <a:lnTo>
                    <a:pt x="2365337" y="1086789"/>
                  </a:lnTo>
                  <a:close/>
                </a:path>
                <a:path w="3075940" h="2738120">
                  <a:moveTo>
                    <a:pt x="2366022" y="896289"/>
                  </a:moveTo>
                  <a:lnTo>
                    <a:pt x="2363965" y="896289"/>
                  </a:lnTo>
                  <a:lnTo>
                    <a:pt x="2361234" y="921689"/>
                  </a:lnTo>
                  <a:lnTo>
                    <a:pt x="2360549" y="921689"/>
                  </a:lnTo>
                  <a:lnTo>
                    <a:pt x="2359863" y="934389"/>
                  </a:lnTo>
                  <a:lnTo>
                    <a:pt x="2359177" y="934389"/>
                  </a:lnTo>
                  <a:lnTo>
                    <a:pt x="2358491" y="947089"/>
                  </a:lnTo>
                  <a:lnTo>
                    <a:pt x="2357805" y="947089"/>
                  </a:lnTo>
                  <a:lnTo>
                    <a:pt x="2357120" y="959789"/>
                  </a:lnTo>
                  <a:lnTo>
                    <a:pt x="2355748" y="959789"/>
                  </a:lnTo>
                  <a:lnTo>
                    <a:pt x="2355062" y="972489"/>
                  </a:lnTo>
                  <a:lnTo>
                    <a:pt x="2354376" y="972489"/>
                  </a:lnTo>
                  <a:lnTo>
                    <a:pt x="2355062" y="985189"/>
                  </a:lnTo>
                  <a:lnTo>
                    <a:pt x="2357805" y="985189"/>
                  </a:lnTo>
                  <a:lnTo>
                    <a:pt x="2357120" y="972489"/>
                  </a:lnTo>
                  <a:lnTo>
                    <a:pt x="2358491" y="972489"/>
                  </a:lnTo>
                  <a:lnTo>
                    <a:pt x="2358491" y="959789"/>
                  </a:lnTo>
                  <a:lnTo>
                    <a:pt x="2359863" y="959789"/>
                  </a:lnTo>
                  <a:lnTo>
                    <a:pt x="2362593" y="934389"/>
                  </a:lnTo>
                  <a:lnTo>
                    <a:pt x="2363279" y="934389"/>
                  </a:lnTo>
                  <a:lnTo>
                    <a:pt x="2363279" y="921689"/>
                  </a:lnTo>
                  <a:lnTo>
                    <a:pt x="2364651" y="921689"/>
                  </a:lnTo>
                  <a:lnTo>
                    <a:pt x="2365337" y="908989"/>
                  </a:lnTo>
                  <a:lnTo>
                    <a:pt x="2366022" y="908989"/>
                  </a:lnTo>
                  <a:lnTo>
                    <a:pt x="2366022" y="896289"/>
                  </a:lnTo>
                  <a:close/>
                </a:path>
                <a:path w="3075940" h="2738120">
                  <a:moveTo>
                    <a:pt x="2368080" y="654989"/>
                  </a:moveTo>
                  <a:lnTo>
                    <a:pt x="2366022" y="654989"/>
                  </a:lnTo>
                  <a:lnTo>
                    <a:pt x="2364651" y="667689"/>
                  </a:lnTo>
                  <a:lnTo>
                    <a:pt x="2361920" y="680389"/>
                  </a:lnTo>
                  <a:lnTo>
                    <a:pt x="2360549" y="693089"/>
                  </a:lnTo>
                  <a:lnTo>
                    <a:pt x="2359863" y="693089"/>
                  </a:lnTo>
                  <a:lnTo>
                    <a:pt x="2359177" y="705789"/>
                  </a:lnTo>
                  <a:lnTo>
                    <a:pt x="2357475" y="705789"/>
                  </a:lnTo>
                  <a:lnTo>
                    <a:pt x="2356510" y="718489"/>
                  </a:lnTo>
                  <a:lnTo>
                    <a:pt x="2355697" y="718489"/>
                  </a:lnTo>
                  <a:lnTo>
                    <a:pt x="2355062" y="731189"/>
                  </a:lnTo>
                  <a:lnTo>
                    <a:pt x="2357120" y="731189"/>
                  </a:lnTo>
                  <a:lnTo>
                    <a:pt x="2358491" y="718489"/>
                  </a:lnTo>
                  <a:lnTo>
                    <a:pt x="2359177" y="718489"/>
                  </a:lnTo>
                  <a:lnTo>
                    <a:pt x="2360549" y="705789"/>
                  </a:lnTo>
                  <a:lnTo>
                    <a:pt x="2361920" y="705789"/>
                  </a:lnTo>
                  <a:lnTo>
                    <a:pt x="2363279" y="693089"/>
                  </a:lnTo>
                  <a:lnTo>
                    <a:pt x="2364651" y="693089"/>
                  </a:lnTo>
                  <a:lnTo>
                    <a:pt x="2364651" y="680389"/>
                  </a:lnTo>
                  <a:lnTo>
                    <a:pt x="2366708" y="680389"/>
                  </a:lnTo>
                  <a:lnTo>
                    <a:pt x="2366708" y="667689"/>
                  </a:lnTo>
                  <a:lnTo>
                    <a:pt x="2367394" y="667689"/>
                  </a:lnTo>
                  <a:lnTo>
                    <a:pt x="2368080" y="654989"/>
                  </a:lnTo>
                  <a:close/>
                </a:path>
                <a:path w="3075940" h="2738120">
                  <a:moveTo>
                    <a:pt x="2368080" y="527989"/>
                  </a:moveTo>
                  <a:lnTo>
                    <a:pt x="2365337" y="527989"/>
                  </a:lnTo>
                  <a:lnTo>
                    <a:pt x="2363965" y="540689"/>
                  </a:lnTo>
                  <a:lnTo>
                    <a:pt x="2368080" y="540689"/>
                  </a:lnTo>
                  <a:lnTo>
                    <a:pt x="2368080" y="527989"/>
                  </a:lnTo>
                  <a:close/>
                </a:path>
                <a:path w="3075940" h="2738120">
                  <a:moveTo>
                    <a:pt x="2370823" y="248589"/>
                  </a:moveTo>
                  <a:lnTo>
                    <a:pt x="2368080" y="248589"/>
                  </a:lnTo>
                  <a:lnTo>
                    <a:pt x="2366708" y="261289"/>
                  </a:lnTo>
                  <a:lnTo>
                    <a:pt x="2363279" y="261289"/>
                  </a:lnTo>
                  <a:lnTo>
                    <a:pt x="2362593" y="273989"/>
                  </a:lnTo>
                  <a:lnTo>
                    <a:pt x="2359863" y="273989"/>
                  </a:lnTo>
                  <a:lnTo>
                    <a:pt x="2357805" y="286689"/>
                  </a:lnTo>
                  <a:lnTo>
                    <a:pt x="2355748" y="286689"/>
                  </a:lnTo>
                  <a:lnTo>
                    <a:pt x="2354376" y="299389"/>
                  </a:lnTo>
                  <a:lnTo>
                    <a:pt x="2351633" y="299389"/>
                  </a:lnTo>
                  <a:lnTo>
                    <a:pt x="2350262" y="312089"/>
                  </a:lnTo>
                  <a:lnTo>
                    <a:pt x="2346147" y="324789"/>
                  </a:lnTo>
                  <a:lnTo>
                    <a:pt x="2344089" y="337489"/>
                  </a:lnTo>
                  <a:lnTo>
                    <a:pt x="2346147" y="337489"/>
                  </a:lnTo>
                  <a:lnTo>
                    <a:pt x="2348204" y="324789"/>
                  </a:lnTo>
                  <a:lnTo>
                    <a:pt x="2350262" y="324789"/>
                  </a:lnTo>
                  <a:lnTo>
                    <a:pt x="2352319" y="312089"/>
                  </a:lnTo>
                  <a:lnTo>
                    <a:pt x="2354376" y="312089"/>
                  </a:lnTo>
                  <a:lnTo>
                    <a:pt x="2358491" y="286689"/>
                  </a:lnTo>
                  <a:lnTo>
                    <a:pt x="2361920" y="286689"/>
                  </a:lnTo>
                  <a:lnTo>
                    <a:pt x="2363965" y="273989"/>
                  </a:lnTo>
                  <a:lnTo>
                    <a:pt x="2370137" y="261302"/>
                  </a:lnTo>
                  <a:lnTo>
                    <a:pt x="2370823" y="248589"/>
                  </a:lnTo>
                  <a:close/>
                </a:path>
                <a:path w="3075940" h="2738120">
                  <a:moveTo>
                    <a:pt x="2372195" y="299389"/>
                  </a:moveTo>
                  <a:lnTo>
                    <a:pt x="2369451" y="299389"/>
                  </a:lnTo>
                  <a:lnTo>
                    <a:pt x="2368766" y="312089"/>
                  </a:lnTo>
                  <a:lnTo>
                    <a:pt x="2370823" y="312089"/>
                  </a:lnTo>
                  <a:lnTo>
                    <a:pt x="2372195" y="299389"/>
                  </a:lnTo>
                  <a:close/>
                </a:path>
                <a:path w="3075940" h="2738120">
                  <a:moveTo>
                    <a:pt x="2372880" y="350189"/>
                  </a:moveTo>
                  <a:lnTo>
                    <a:pt x="2370823" y="350189"/>
                  </a:lnTo>
                  <a:lnTo>
                    <a:pt x="2369451" y="362889"/>
                  </a:lnTo>
                  <a:lnTo>
                    <a:pt x="2368080" y="362889"/>
                  </a:lnTo>
                  <a:lnTo>
                    <a:pt x="2367394" y="375589"/>
                  </a:lnTo>
                  <a:lnTo>
                    <a:pt x="2365337" y="375589"/>
                  </a:lnTo>
                  <a:lnTo>
                    <a:pt x="2364651" y="388289"/>
                  </a:lnTo>
                  <a:lnTo>
                    <a:pt x="2363965" y="388289"/>
                  </a:lnTo>
                  <a:lnTo>
                    <a:pt x="2362606" y="400989"/>
                  </a:lnTo>
                  <a:lnTo>
                    <a:pt x="2358491" y="426389"/>
                  </a:lnTo>
                  <a:lnTo>
                    <a:pt x="2360549" y="426389"/>
                  </a:lnTo>
                  <a:lnTo>
                    <a:pt x="2361234" y="413689"/>
                  </a:lnTo>
                  <a:lnTo>
                    <a:pt x="2362593" y="413689"/>
                  </a:lnTo>
                  <a:lnTo>
                    <a:pt x="2363736" y="400989"/>
                  </a:lnTo>
                  <a:lnTo>
                    <a:pt x="2366264" y="388289"/>
                  </a:lnTo>
                  <a:lnTo>
                    <a:pt x="2367394" y="388289"/>
                  </a:lnTo>
                  <a:lnTo>
                    <a:pt x="2369451" y="375589"/>
                  </a:lnTo>
                  <a:lnTo>
                    <a:pt x="2372195" y="362889"/>
                  </a:lnTo>
                  <a:lnTo>
                    <a:pt x="2372880" y="362889"/>
                  </a:lnTo>
                  <a:lnTo>
                    <a:pt x="2372880" y="350189"/>
                  </a:lnTo>
                  <a:close/>
                </a:path>
                <a:path w="3075940" h="2738120">
                  <a:moveTo>
                    <a:pt x="2373566" y="997889"/>
                  </a:moveTo>
                  <a:lnTo>
                    <a:pt x="2372195" y="997889"/>
                  </a:lnTo>
                  <a:lnTo>
                    <a:pt x="2369451" y="1010589"/>
                  </a:lnTo>
                  <a:lnTo>
                    <a:pt x="2368080" y="1023289"/>
                  </a:lnTo>
                  <a:lnTo>
                    <a:pt x="2366708" y="1023289"/>
                  </a:lnTo>
                  <a:lnTo>
                    <a:pt x="2366022" y="1035989"/>
                  </a:lnTo>
                  <a:lnTo>
                    <a:pt x="2364651" y="1035989"/>
                  </a:lnTo>
                  <a:lnTo>
                    <a:pt x="2364651" y="1048689"/>
                  </a:lnTo>
                  <a:lnTo>
                    <a:pt x="2363279" y="1048689"/>
                  </a:lnTo>
                  <a:lnTo>
                    <a:pt x="2362263" y="1061389"/>
                  </a:lnTo>
                  <a:lnTo>
                    <a:pt x="2361311" y="1061389"/>
                  </a:lnTo>
                  <a:lnTo>
                    <a:pt x="2360485" y="1074089"/>
                  </a:lnTo>
                  <a:lnTo>
                    <a:pt x="2359863" y="1086789"/>
                  </a:lnTo>
                  <a:lnTo>
                    <a:pt x="2361920" y="1086789"/>
                  </a:lnTo>
                  <a:lnTo>
                    <a:pt x="2362593" y="1074089"/>
                  </a:lnTo>
                  <a:lnTo>
                    <a:pt x="2363965" y="1074089"/>
                  </a:lnTo>
                  <a:lnTo>
                    <a:pt x="2364651" y="1061389"/>
                  </a:lnTo>
                  <a:lnTo>
                    <a:pt x="2368766" y="1035989"/>
                  </a:lnTo>
                  <a:lnTo>
                    <a:pt x="2370137" y="1023289"/>
                  </a:lnTo>
                  <a:lnTo>
                    <a:pt x="2371509" y="1023289"/>
                  </a:lnTo>
                  <a:lnTo>
                    <a:pt x="2372195" y="1010589"/>
                  </a:lnTo>
                  <a:lnTo>
                    <a:pt x="2373566" y="997889"/>
                  </a:lnTo>
                  <a:close/>
                </a:path>
                <a:path w="3075940" h="2738120">
                  <a:moveTo>
                    <a:pt x="2374150" y="324789"/>
                  </a:moveTo>
                  <a:lnTo>
                    <a:pt x="2372195" y="324789"/>
                  </a:lnTo>
                  <a:lnTo>
                    <a:pt x="2370137" y="337489"/>
                  </a:lnTo>
                  <a:lnTo>
                    <a:pt x="2372195" y="337489"/>
                  </a:lnTo>
                  <a:lnTo>
                    <a:pt x="2374150" y="324789"/>
                  </a:lnTo>
                  <a:close/>
                </a:path>
                <a:path w="3075940" h="2738120">
                  <a:moveTo>
                    <a:pt x="2374252" y="451789"/>
                  </a:moveTo>
                  <a:lnTo>
                    <a:pt x="2371509" y="451789"/>
                  </a:lnTo>
                  <a:lnTo>
                    <a:pt x="2370823" y="464489"/>
                  </a:lnTo>
                  <a:lnTo>
                    <a:pt x="2368766" y="464489"/>
                  </a:lnTo>
                  <a:lnTo>
                    <a:pt x="2368766" y="477189"/>
                  </a:lnTo>
                  <a:lnTo>
                    <a:pt x="2366708" y="477189"/>
                  </a:lnTo>
                  <a:lnTo>
                    <a:pt x="2366708" y="489889"/>
                  </a:lnTo>
                  <a:lnTo>
                    <a:pt x="2365337" y="489889"/>
                  </a:lnTo>
                  <a:lnTo>
                    <a:pt x="2364308" y="502577"/>
                  </a:lnTo>
                  <a:lnTo>
                    <a:pt x="2363203" y="515289"/>
                  </a:lnTo>
                  <a:lnTo>
                    <a:pt x="2361971" y="515289"/>
                  </a:lnTo>
                  <a:lnTo>
                    <a:pt x="2360549" y="527989"/>
                  </a:lnTo>
                  <a:lnTo>
                    <a:pt x="2362593" y="527989"/>
                  </a:lnTo>
                  <a:lnTo>
                    <a:pt x="2365337" y="515289"/>
                  </a:lnTo>
                  <a:lnTo>
                    <a:pt x="2366022" y="502589"/>
                  </a:lnTo>
                  <a:lnTo>
                    <a:pt x="2367394" y="502589"/>
                  </a:lnTo>
                  <a:lnTo>
                    <a:pt x="2368766" y="489889"/>
                  </a:lnTo>
                  <a:lnTo>
                    <a:pt x="2370137" y="489889"/>
                  </a:lnTo>
                  <a:lnTo>
                    <a:pt x="2370823" y="477189"/>
                  </a:lnTo>
                  <a:lnTo>
                    <a:pt x="2371509" y="477189"/>
                  </a:lnTo>
                  <a:lnTo>
                    <a:pt x="2374252" y="451789"/>
                  </a:lnTo>
                  <a:close/>
                </a:path>
                <a:path w="3075940" h="2738120">
                  <a:moveTo>
                    <a:pt x="2374938" y="781989"/>
                  </a:moveTo>
                  <a:lnTo>
                    <a:pt x="2373566" y="781989"/>
                  </a:lnTo>
                  <a:lnTo>
                    <a:pt x="2373566" y="794689"/>
                  </a:lnTo>
                  <a:lnTo>
                    <a:pt x="2372195" y="794689"/>
                  </a:lnTo>
                  <a:lnTo>
                    <a:pt x="2370137" y="807389"/>
                  </a:lnTo>
                  <a:lnTo>
                    <a:pt x="2369451" y="820089"/>
                  </a:lnTo>
                  <a:lnTo>
                    <a:pt x="2368080" y="820089"/>
                  </a:lnTo>
                  <a:lnTo>
                    <a:pt x="2367394" y="832789"/>
                  </a:lnTo>
                  <a:lnTo>
                    <a:pt x="2363279" y="858189"/>
                  </a:lnTo>
                  <a:lnTo>
                    <a:pt x="2362276" y="870889"/>
                  </a:lnTo>
                  <a:lnTo>
                    <a:pt x="2361400" y="870889"/>
                  </a:lnTo>
                  <a:lnTo>
                    <a:pt x="2360777" y="883589"/>
                  </a:lnTo>
                  <a:lnTo>
                    <a:pt x="2360549" y="896289"/>
                  </a:lnTo>
                  <a:lnTo>
                    <a:pt x="2361920" y="896289"/>
                  </a:lnTo>
                  <a:lnTo>
                    <a:pt x="2361920" y="883589"/>
                  </a:lnTo>
                  <a:lnTo>
                    <a:pt x="2362593" y="870889"/>
                  </a:lnTo>
                  <a:lnTo>
                    <a:pt x="2363965" y="870889"/>
                  </a:lnTo>
                  <a:lnTo>
                    <a:pt x="2365006" y="858189"/>
                  </a:lnTo>
                  <a:lnTo>
                    <a:pt x="2366111" y="845489"/>
                  </a:lnTo>
                  <a:lnTo>
                    <a:pt x="2367343" y="845489"/>
                  </a:lnTo>
                  <a:lnTo>
                    <a:pt x="2368766" y="832789"/>
                  </a:lnTo>
                  <a:lnTo>
                    <a:pt x="2369451" y="832789"/>
                  </a:lnTo>
                  <a:lnTo>
                    <a:pt x="2370823" y="820089"/>
                  </a:lnTo>
                  <a:lnTo>
                    <a:pt x="2372880" y="807389"/>
                  </a:lnTo>
                  <a:lnTo>
                    <a:pt x="2374252" y="807389"/>
                  </a:lnTo>
                  <a:lnTo>
                    <a:pt x="2374252" y="794689"/>
                  </a:lnTo>
                  <a:lnTo>
                    <a:pt x="2374938" y="794689"/>
                  </a:lnTo>
                  <a:lnTo>
                    <a:pt x="2374938" y="781989"/>
                  </a:lnTo>
                  <a:close/>
                </a:path>
                <a:path w="3075940" h="2738120">
                  <a:moveTo>
                    <a:pt x="2375624" y="286689"/>
                  </a:moveTo>
                  <a:lnTo>
                    <a:pt x="2372880" y="286689"/>
                  </a:lnTo>
                  <a:lnTo>
                    <a:pt x="2372195" y="299389"/>
                  </a:lnTo>
                  <a:lnTo>
                    <a:pt x="2374938" y="299389"/>
                  </a:lnTo>
                  <a:lnTo>
                    <a:pt x="2375624" y="286689"/>
                  </a:lnTo>
                  <a:close/>
                </a:path>
                <a:path w="3075940" h="2738120">
                  <a:moveTo>
                    <a:pt x="2376995" y="896289"/>
                  </a:moveTo>
                  <a:lnTo>
                    <a:pt x="2374938" y="896289"/>
                  </a:lnTo>
                  <a:lnTo>
                    <a:pt x="2374938" y="908989"/>
                  </a:lnTo>
                  <a:lnTo>
                    <a:pt x="2373566" y="921689"/>
                  </a:lnTo>
                  <a:lnTo>
                    <a:pt x="2372880" y="921689"/>
                  </a:lnTo>
                  <a:lnTo>
                    <a:pt x="2372880" y="934389"/>
                  </a:lnTo>
                  <a:lnTo>
                    <a:pt x="2371509" y="934389"/>
                  </a:lnTo>
                  <a:lnTo>
                    <a:pt x="2370823" y="947089"/>
                  </a:lnTo>
                  <a:lnTo>
                    <a:pt x="2368080" y="972489"/>
                  </a:lnTo>
                  <a:lnTo>
                    <a:pt x="2368080" y="985189"/>
                  </a:lnTo>
                  <a:lnTo>
                    <a:pt x="2370137" y="985189"/>
                  </a:lnTo>
                  <a:lnTo>
                    <a:pt x="2370823" y="972489"/>
                  </a:lnTo>
                  <a:lnTo>
                    <a:pt x="2371509" y="972489"/>
                  </a:lnTo>
                  <a:lnTo>
                    <a:pt x="2372195" y="959789"/>
                  </a:lnTo>
                  <a:lnTo>
                    <a:pt x="2373566" y="947089"/>
                  </a:lnTo>
                  <a:lnTo>
                    <a:pt x="2374252" y="947089"/>
                  </a:lnTo>
                  <a:lnTo>
                    <a:pt x="2374938" y="934389"/>
                  </a:lnTo>
                  <a:lnTo>
                    <a:pt x="2375624" y="934389"/>
                  </a:lnTo>
                  <a:lnTo>
                    <a:pt x="2376995" y="908989"/>
                  </a:lnTo>
                  <a:lnTo>
                    <a:pt x="2376995" y="896289"/>
                  </a:lnTo>
                  <a:close/>
                </a:path>
                <a:path w="3075940" h="2738120">
                  <a:moveTo>
                    <a:pt x="2376995" y="375589"/>
                  </a:moveTo>
                  <a:lnTo>
                    <a:pt x="2374252" y="375589"/>
                  </a:lnTo>
                  <a:lnTo>
                    <a:pt x="2372880" y="388289"/>
                  </a:lnTo>
                  <a:lnTo>
                    <a:pt x="2372195" y="388289"/>
                  </a:lnTo>
                  <a:lnTo>
                    <a:pt x="2371509" y="400989"/>
                  </a:lnTo>
                  <a:lnTo>
                    <a:pt x="2369451" y="400989"/>
                  </a:lnTo>
                  <a:lnTo>
                    <a:pt x="2366708" y="426389"/>
                  </a:lnTo>
                  <a:lnTo>
                    <a:pt x="2366022" y="426389"/>
                  </a:lnTo>
                  <a:lnTo>
                    <a:pt x="2364651" y="439089"/>
                  </a:lnTo>
                  <a:lnTo>
                    <a:pt x="2363279" y="439089"/>
                  </a:lnTo>
                  <a:lnTo>
                    <a:pt x="2360549" y="451789"/>
                  </a:lnTo>
                  <a:lnTo>
                    <a:pt x="2359177" y="464489"/>
                  </a:lnTo>
                  <a:lnTo>
                    <a:pt x="2357805" y="464489"/>
                  </a:lnTo>
                  <a:lnTo>
                    <a:pt x="2357805" y="477189"/>
                  </a:lnTo>
                  <a:lnTo>
                    <a:pt x="2359863" y="477189"/>
                  </a:lnTo>
                  <a:lnTo>
                    <a:pt x="2359863" y="464489"/>
                  </a:lnTo>
                  <a:lnTo>
                    <a:pt x="2361920" y="464489"/>
                  </a:lnTo>
                  <a:lnTo>
                    <a:pt x="2363279" y="451789"/>
                  </a:lnTo>
                  <a:lnTo>
                    <a:pt x="2366022" y="439089"/>
                  </a:lnTo>
                  <a:lnTo>
                    <a:pt x="2367394" y="439089"/>
                  </a:lnTo>
                  <a:lnTo>
                    <a:pt x="2368766" y="426389"/>
                  </a:lnTo>
                  <a:lnTo>
                    <a:pt x="2369451" y="426389"/>
                  </a:lnTo>
                  <a:lnTo>
                    <a:pt x="2372195" y="400989"/>
                  </a:lnTo>
                  <a:lnTo>
                    <a:pt x="2374938" y="400989"/>
                  </a:lnTo>
                  <a:lnTo>
                    <a:pt x="2374938" y="388289"/>
                  </a:lnTo>
                  <a:lnTo>
                    <a:pt x="2376995" y="375589"/>
                  </a:lnTo>
                  <a:close/>
                </a:path>
                <a:path w="3075940" h="2738120">
                  <a:moveTo>
                    <a:pt x="2378367" y="553389"/>
                  </a:moveTo>
                  <a:lnTo>
                    <a:pt x="2376995" y="553389"/>
                  </a:lnTo>
                  <a:lnTo>
                    <a:pt x="2376995" y="566089"/>
                  </a:lnTo>
                  <a:lnTo>
                    <a:pt x="2375624" y="566089"/>
                  </a:lnTo>
                  <a:lnTo>
                    <a:pt x="2373566" y="578789"/>
                  </a:lnTo>
                  <a:lnTo>
                    <a:pt x="2372195" y="591489"/>
                  </a:lnTo>
                  <a:lnTo>
                    <a:pt x="2371509" y="604189"/>
                  </a:lnTo>
                  <a:lnTo>
                    <a:pt x="2370823" y="604189"/>
                  </a:lnTo>
                  <a:lnTo>
                    <a:pt x="2370137" y="616889"/>
                  </a:lnTo>
                  <a:lnTo>
                    <a:pt x="2370137" y="629589"/>
                  </a:lnTo>
                  <a:lnTo>
                    <a:pt x="2372195" y="629589"/>
                  </a:lnTo>
                  <a:lnTo>
                    <a:pt x="2374252" y="604189"/>
                  </a:lnTo>
                  <a:lnTo>
                    <a:pt x="2374938" y="604189"/>
                  </a:lnTo>
                  <a:lnTo>
                    <a:pt x="2374938" y="591489"/>
                  </a:lnTo>
                  <a:lnTo>
                    <a:pt x="2375624" y="591489"/>
                  </a:lnTo>
                  <a:lnTo>
                    <a:pt x="2376309" y="578789"/>
                  </a:lnTo>
                  <a:lnTo>
                    <a:pt x="2377681" y="566089"/>
                  </a:lnTo>
                  <a:lnTo>
                    <a:pt x="2378367" y="566089"/>
                  </a:lnTo>
                  <a:lnTo>
                    <a:pt x="2378367" y="553389"/>
                  </a:lnTo>
                  <a:close/>
                </a:path>
                <a:path w="3075940" h="2738120">
                  <a:moveTo>
                    <a:pt x="2378367" y="312089"/>
                  </a:moveTo>
                  <a:lnTo>
                    <a:pt x="2377783" y="312089"/>
                  </a:lnTo>
                  <a:lnTo>
                    <a:pt x="2374150" y="324789"/>
                  </a:lnTo>
                  <a:lnTo>
                    <a:pt x="2378367" y="312089"/>
                  </a:lnTo>
                  <a:close/>
                </a:path>
                <a:path w="3075940" h="2738120">
                  <a:moveTo>
                    <a:pt x="2380424" y="273989"/>
                  </a:moveTo>
                  <a:lnTo>
                    <a:pt x="2376309" y="273989"/>
                  </a:lnTo>
                  <a:lnTo>
                    <a:pt x="2376309" y="286689"/>
                  </a:lnTo>
                  <a:lnTo>
                    <a:pt x="2380424" y="273989"/>
                  </a:lnTo>
                  <a:close/>
                </a:path>
                <a:path w="3075940" h="2738120">
                  <a:moveTo>
                    <a:pt x="2381110" y="642289"/>
                  </a:moveTo>
                  <a:lnTo>
                    <a:pt x="2378367" y="642289"/>
                  </a:lnTo>
                  <a:lnTo>
                    <a:pt x="2377681" y="654989"/>
                  </a:lnTo>
                  <a:lnTo>
                    <a:pt x="2376995" y="654989"/>
                  </a:lnTo>
                  <a:lnTo>
                    <a:pt x="2376309" y="667689"/>
                  </a:lnTo>
                  <a:lnTo>
                    <a:pt x="2375624" y="667689"/>
                  </a:lnTo>
                  <a:lnTo>
                    <a:pt x="2371509" y="693089"/>
                  </a:lnTo>
                  <a:lnTo>
                    <a:pt x="2370480" y="705789"/>
                  </a:lnTo>
                  <a:lnTo>
                    <a:pt x="2369451" y="705789"/>
                  </a:lnTo>
                  <a:lnTo>
                    <a:pt x="2367394" y="731189"/>
                  </a:lnTo>
                  <a:lnTo>
                    <a:pt x="2367394" y="743889"/>
                  </a:lnTo>
                  <a:lnTo>
                    <a:pt x="2366022" y="743889"/>
                  </a:lnTo>
                  <a:lnTo>
                    <a:pt x="2366708" y="756589"/>
                  </a:lnTo>
                  <a:lnTo>
                    <a:pt x="2368766" y="756589"/>
                  </a:lnTo>
                  <a:lnTo>
                    <a:pt x="2368766" y="743889"/>
                  </a:lnTo>
                  <a:lnTo>
                    <a:pt x="2369451" y="743889"/>
                  </a:lnTo>
                  <a:lnTo>
                    <a:pt x="2370137" y="731189"/>
                  </a:lnTo>
                  <a:lnTo>
                    <a:pt x="2368766" y="731189"/>
                  </a:lnTo>
                  <a:lnTo>
                    <a:pt x="2371509" y="705789"/>
                  </a:lnTo>
                  <a:lnTo>
                    <a:pt x="2372880" y="705789"/>
                  </a:lnTo>
                  <a:lnTo>
                    <a:pt x="2373566" y="693089"/>
                  </a:lnTo>
                  <a:lnTo>
                    <a:pt x="2374252" y="693089"/>
                  </a:lnTo>
                  <a:lnTo>
                    <a:pt x="2375624" y="680389"/>
                  </a:lnTo>
                  <a:lnTo>
                    <a:pt x="2377681" y="680389"/>
                  </a:lnTo>
                  <a:lnTo>
                    <a:pt x="2377681" y="667689"/>
                  </a:lnTo>
                  <a:lnTo>
                    <a:pt x="2379053" y="667689"/>
                  </a:lnTo>
                  <a:lnTo>
                    <a:pt x="2379738" y="654989"/>
                  </a:lnTo>
                  <a:lnTo>
                    <a:pt x="2380424" y="654989"/>
                  </a:lnTo>
                  <a:lnTo>
                    <a:pt x="2381110" y="642289"/>
                  </a:lnTo>
                  <a:close/>
                </a:path>
                <a:path w="3075940" h="2738120">
                  <a:moveTo>
                    <a:pt x="2381796" y="248589"/>
                  </a:moveTo>
                  <a:lnTo>
                    <a:pt x="2380424" y="248589"/>
                  </a:lnTo>
                  <a:lnTo>
                    <a:pt x="2377681" y="261289"/>
                  </a:lnTo>
                  <a:lnTo>
                    <a:pt x="2376309" y="261289"/>
                  </a:lnTo>
                  <a:lnTo>
                    <a:pt x="2373566" y="273989"/>
                  </a:lnTo>
                  <a:lnTo>
                    <a:pt x="2371509" y="273989"/>
                  </a:lnTo>
                  <a:lnTo>
                    <a:pt x="2370137" y="286689"/>
                  </a:lnTo>
                  <a:lnTo>
                    <a:pt x="2367394" y="286689"/>
                  </a:lnTo>
                  <a:lnTo>
                    <a:pt x="2366708" y="299389"/>
                  </a:lnTo>
                  <a:lnTo>
                    <a:pt x="2365337" y="299389"/>
                  </a:lnTo>
                  <a:lnTo>
                    <a:pt x="2363965" y="312089"/>
                  </a:lnTo>
                  <a:lnTo>
                    <a:pt x="2365337" y="312089"/>
                  </a:lnTo>
                  <a:lnTo>
                    <a:pt x="2367394" y="299389"/>
                  </a:lnTo>
                  <a:lnTo>
                    <a:pt x="2369451" y="299389"/>
                  </a:lnTo>
                  <a:lnTo>
                    <a:pt x="2370823" y="286689"/>
                  </a:lnTo>
                  <a:lnTo>
                    <a:pt x="2372880" y="286689"/>
                  </a:lnTo>
                  <a:lnTo>
                    <a:pt x="2376309" y="273989"/>
                  </a:lnTo>
                  <a:lnTo>
                    <a:pt x="2379726" y="261302"/>
                  </a:lnTo>
                  <a:lnTo>
                    <a:pt x="2381796" y="248589"/>
                  </a:lnTo>
                  <a:close/>
                </a:path>
                <a:path w="3075940" h="2738120">
                  <a:moveTo>
                    <a:pt x="2382482" y="820089"/>
                  </a:moveTo>
                  <a:lnTo>
                    <a:pt x="2380424" y="832789"/>
                  </a:lnTo>
                  <a:lnTo>
                    <a:pt x="2379053" y="832789"/>
                  </a:lnTo>
                  <a:lnTo>
                    <a:pt x="2377681" y="845489"/>
                  </a:lnTo>
                  <a:lnTo>
                    <a:pt x="2376995" y="858189"/>
                  </a:lnTo>
                  <a:lnTo>
                    <a:pt x="2375293" y="870889"/>
                  </a:lnTo>
                  <a:lnTo>
                    <a:pt x="2374341" y="870889"/>
                  </a:lnTo>
                  <a:lnTo>
                    <a:pt x="2373515" y="883589"/>
                  </a:lnTo>
                  <a:lnTo>
                    <a:pt x="2372880" y="896289"/>
                  </a:lnTo>
                  <a:lnTo>
                    <a:pt x="2374938" y="896289"/>
                  </a:lnTo>
                  <a:lnTo>
                    <a:pt x="2376995" y="870889"/>
                  </a:lnTo>
                  <a:lnTo>
                    <a:pt x="2377630" y="870889"/>
                  </a:lnTo>
                  <a:lnTo>
                    <a:pt x="2378456" y="858189"/>
                  </a:lnTo>
                  <a:lnTo>
                    <a:pt x="2379408" y="858189"/>
                  </a:lnTo>
                  <a:lnTo>
                    <a:pt x="2380424" y="845489"/>
                  </a:lnTo>
                  <a:lnTo>
                    <a:pt x="2381110" y="845489"/>
                  </a:lnTo>
                  <a:lnTo>
                    <a:pt x="2381796" y="832789"/>
                  </a:lnTo>
                  <a:lnTo>
                    <a:pt x="2382482" y="832789"/>
                  </a:lnTo>
                  <a:lnTo>
                    <a:pt x="2382482" y="820089"/>
                  </a:lnTo>
                  <a:close/>
                </a:path>
                <a:path w="3075940" h="2738120">
                  <a:moveTo>
                    <a:pt x="2383421" y="235889"/>
                  </a:moveTo>
                  <a:lnTo>
                    <a:pt x="2355748" y="228765"/>
                  </a:lnTo>
                  <a:lnTo>
                    <a:pt x="2355748" y="235889"/>
                  </a:lnTo>
                  <a:lnTo>
                    <a:pt x="2354834" y="240118"/>
                  </a:lnTo>
                  <a:lnTo>
                    <a:pt x="2355062" y="235889"/>
                  </a:lnTo>
                  <a:lnTo>
                    <a:pt x="2355748" y="235889"/>
                  </a:lnTo>
                  <a:lnTo>
                    <a:pt x="2355748" y="228765"/>
                  </a:lnTo>
                  <a:lnTo>
                    <a:pt x="2334171" y="223189"/>
                  </a:lnTo>
                  <a:lnTo>
                    <a:pt x="2288578" y="210489"/>
                  </a:lnTo>
                  <a:lnTo>
                    <a:pt x="2229650" y="197789"/>
                  </a:lnTo>
                  <a:lnTo>
                    <a:pt x="2198865" y="189890"/>
                  </a:lnTo>
                  <a:lnTo>
                    <a:pt x="2207615" y="197789"/>
                  </a:lnTo>
                  <a:lnTo>
                    <a:pt x="2207018" y="197789"/>
                  </a:lnTo>
                  <a:lnTo>
                    <a:pt x="2206333" y="210489"/>
                  </a:lnTo>
                  <a:lnTo>
                    <a:pt x="2204275" y="210489"/>
                  </a:lnTo>
                  <a:lnTo>
                    <a:pt x="2204275" y="223189"/>
                  </a:lnTo>
                  <a:lnTo>
                    <a:pt x="2202904" y="223189"/>
                  </a:lnTo>
                  <a:lnTo>
                    <a:pt x="2202904" y="235889"/>
                  </a:lnTo>
                  <a:lnTo>
                    <a:pt x="2202218" y="235889"/>
                  </a:lnTo>
                  <a:lnTo>
                    <a:pt x="2202218" y="248589"/>
                  </a:lnTo>
                  <a:lnTo>
                    <a:pt x="2204275" y="248589"/>
                  </a:lnTo>
                  <a:lnTo>
                    <a:pt x="2204275" y="235889"/>
                  </a:lnTo>
                  <a:lnTo>
                    <a:pt x="2204961" y="235889"/>
                  </a:lnTo>
                  <a:lnTo>
                    <a:pt x="2205647" y="223189"/>
                  </a:lnTo>
                  <a:lnTo>
                    <a:pt x="2206333" y="223189"/>
                  </a:lnTo>
                  <a:lnTo>
                    <a:pt x="2207691" y="210489"/>
                  </a:lnTo>
                  <a:lnTo>
                    <a:pt x="2208377" y="197789"/>
                  </a:lnTo>
                  <a:lnTo>
                    <a:pt x="2213864" y="197789"/>
                  </a:lnTo>
                  <a:lnTo>
                    <a:pt x="2213864" y="210489"/>
                  </a:lnTo>
                  <a:lnTo>
                    <a:pt x="2212492" y="223189"/>
                  </a:lnTo>
                  <a:lnTo>
                    <a:pt x="2212492" y="235889"/>
                  </a:lnTo>
                  <a:lnTo>
                    <a:pt x="2211806" y="235889"/>
                  </a:lnTo>
                  <a:lnTo>
                    <a:pt x="2211806" y="248589"/>
                  </a:lnTo>
                  <a:lnTo>
                    <a:pt x="2214549" y="248589"/>
                  </a:lnTo>
                  <a:lnTo>
                    <a:pt x="2215235" y="235889"/>
                  </a:lnTo>
                  <a:lnTo>
                    <a:pt x="2215921" y="235889"/>
                  </a:lnTo>
                  <a:lnTo>
                    <a:pt x="2215921" y="197789"/>
                  </a:lnTo>
                  <a:lnTo>
                    <a:pt x="2222589" y="197789"/>
                  </a:lnTo>
                  <a:lnTo>
                    <a:pt x="2238540" y="210489"/>
                  </a:lnTo>
                  <a:lnTo>
                    <a:pt x="2237854" y="210489"/>
                  </a:lnTo>
                  <a:lnTo>
                    <a:pt x="2237854" y="223189"/>
                  </a:lnTo>
                  <a:lnTo>
                    <a:pt x="2239911" y="223189"/>
                  </a:lnTo>
                  <a:lnTo>
                    <a:pt x="2239911" y="210489"/>
                  </a:lnTo>
                  <a:lnTo>
                    <a:pt x="2248141" y="210489"/>
                  </a:lnTo>
                  <a:lnTo>
                    <a:pt x="2248141" y="223189"/>
                  </a:lnTo>
                  <a:lnTo>
                    <a:pt x="2245398" y="223189"/>
                  </a:lnTo>
                  <a:lnTo>
                    <a:pt x="2245398" y="248589"/>
                  </a:lnTo>
                  <a:lnTo>
                    <a:pt x="2248141" y="248589"/>
                  </a:lnTo>
                  <a:lnTo>
                    <a:pt x="2248141" y="235889"/>
                  </a:lnTo>
                  <a:lnTo>
                    <a:pt x="2248827" y="235889"/>
                  </a:lnTo>
                  <a:lnTo>
                    <a:pt x="2248827" y="223189"/>
                  </a:lnTo>
                  <a:lnTo>
                    <a:pt x="2249513" y="223189"/>
                  </a:lnTo>
                  <a:lnTo>
                    <a:pt x="2249513" y="210489"/>
                  </a:lnTo>
                  <a:lnTo>
                    <a:pt x="2261844" y="210489"/>
                  </a:lnTo>
                  <a:lnTo>
                    <a:pt x="2261158" y="223189"/>
                  </a:lnTo>
                  <a:lnTo>
                    <a:pt x="2260473" y="223189"/>
                  </a:lnTo>
                  <a:lnTo>
                    <a:pt x="2260473" y="235889"/>
                  </a:lnTo>
                  <a:lnTo>
                    <a:pt x="2261844" y="235889"/>
                  </a:lnTo>
                  <a:lnTo>
                    <a:pt x="2261844" y="223189"/>
                  </a:lnTo>
                  <a:lnTo>
                    <a:pt x="2264587" y="223189"/>
                  </a:lnTo>
                  <a:lnTo>
                    <a:pt x="2264587" y="210489"/>
                  </a:lnTo>
                  <a:lnTo>
                    <a:pt x="2289264" y="223189"/>
                  </a:lnTo>
                  <a:lnTo>
                    <a:pt x="2289949" y="223189"/>
                  </a:lnTo>
                  <a:lnTo>
                    <a:pt x="2289264" y="235889"/>
                  </a:lnTo>
                  <a:lnTo>
                    <a:pt x="2292693" y="235889"/>
                  </a:lnTo>
                  <a:lnTo>
                    <a:pt x="2292693" y="223189"/>
                  </a:lnTo>
                  <a:lnTo>
                    <a:pt x="2298166" y="223189"/>
                  </a:lnTo>
                  <a:lnTo>
                    <a:pt x="2297480" y="235889"/>
                  </a:lnTo>
                  <a:lnTo>
                    <a:pt x="2298166" y="235889"/>
                  </a:lnTo>
                  <a:lnTo>
                    <a:pt x="2296807" y="248589"/>
                  </a:lnTo>
                  <a:lnTo>
                    <a:pt x="2297480" y="248589"/>
                  </a:lnTo>
                  <a:lnTo>
                    <a:pt x="2297480" y="261289"/>
                  </a:lnTo>
                  <a:lnTo>
                    <a:pt x="2299538" y="261289"/>
                  </a:lnTo>
                  <a:lnTo>
                    <a:pt x="2299538" y="248589"/>
                  </a:lnTo>
                  <a:lnTo>
                    <a:pt x="2298852" y="248589"/>
                  </a:lnTo>
                  <a:lnTo>
                    <a:pt x="2300224" y="240131"/>
                  </a:lnTo>
                  <a:lnTo>
                    <a:pt x="2300224" y="248589"/>
                  </a:lnTo>
                  <a:lnTo>
                    <a:pt x="2302281" y="248589"/>
                  </a:lnTo>
                  <a:lnTo>
                    <a:pt x="2303653" y="235889"/>
                  </a:lnTo>
                  <a:lnTo>
                    <a:pt x="2302281" y="235889"/>
                  </a:lnTo>
                  <a:lnTo>
                    <a:pt x="2301595" y="223189"/>
                  </a:lnTo>
                  <a:lnTo>
                    <a:pt x="2300909" y="235889"/>
                  </a:lnTo>
                  <a:lnTo>
                    <a:pt x="2300224" y="240118"/>
                  </a:lnTo>
                  <a:lnTo>
                    <a:pt x="2300224" y="235889"/>
                  </a:lnTo>
                  <a:lnTo>
                    <a:pt x="2299538" y="235889"/>
                  </a:lnTo>
                  <a:lnTo>
                    <a:pt x="2300224" y="223189"/>
                  </a:lnTo>
                  <a:lnTo>
                    <a:pt x="2301595" y="223189"/>
                  </a:lnTo>
                  <a:lnTo>
                    <a:pt x="2309139" y="223189"/>
                  </a:lnTo>
                  <a:lnTo>
                    <a:pt x="2308453" y="235889"/>
                  </a:lnTo>
                  <a:lnTo>
                    <a:pt x="2306396" y="235889"/>
                  </a:lnTo>
                  <a:lnTo>
                    <a:pt x="2305024" y="248589"/>
                  </a:lnTo>
                  <a:lnTo>
                    <a:pt x="2309139" y="248589"/>
                  </a:lnTo>
                  <a:lnTo>
                    <a:pt x="2309825" y="235889"/>
                  </a:lnTo>
                  <a:lnTo>
                    <a:pt x="2311882" y="235889"/>
                  </a:lnTo>
                  <a:lnTo>
                    <a:pt x="2313940" y="223189"/>
                  </a:lnTo>
                  <a:lnTo>
                    <a:pt x="2319413" y="223189"/>
                  </a:lnTo>
                  <a:lnTo>
                    <a:pt x="2318054" y="235889"/>
                  </a:lnTo>
                  <a:lnTo>
                    <a:pt x="2319426" y="235889"/>
                  </a:lnTo>
                  <a:lnTo>
                    <a:pt x="2321471" y="223189"/>
                  </a:lnTo>
                  <a:lnTo>
                    <a:pt x="2324214" y="223189"/>
                  </a:lnTo>
                  <a:lnTo>
                    <a:pt x="2324214" y="235889"/>
                  </a:lnTo>
                  <a:lnTo>
                    <a:pt x="2320785" y="235889"/>
                  </a:lnTo>
                  <a:lnTo>
                    <a:pt x="2320099" y="248589"/>
                  </a:lnTo>
                  <a:lnTo>
                    <a:pt x="2317369" y="248589"/>
                  </a:lnTo>
                  <a:lnTo>
                    <a:pt x="2316683" y="261289"/>
                  </a:lnTo>
                  <a:lnTo>
                    <a:pt x="2313940" y="261289"/>
                  </a:lnTo>
                  <a:lnTo>
                    <a:pt x="2313254" y="273989"/>
                  </a:lnTo>
                  <a:lnTo>
                    <a:pt x="2315997" y="273989"/>
                  </a:lnTo>
                  <a:lnTo>
                    <a:pt x="2317369" y="261289"/>
                  </a:lnTo>
                  <a:lnTo>
                    <a:pt x="2319413" y="261289"/>
                  </a:lnTo>
                  <a:lnTo>
                    <a:pt x="2320785" y="248589"/>
                  </a:lnTo>
                  <a:lnTo>
                    <a:pt x="2323528" y="248589"/>
                  </a:lnTo>
                  <a:lnTo>
                    <a:pt x="2325586" y="235889"/>
                  </a:lnTo>
                  <a:lnTo>
                    <a:pt x="2326271" y="235889"/>
                  </a:lnTo>
                  <a:lnTo>
                    <a:pt x="2326271" y="223189"/>
                  </a:lnTo>
                  <a:lnTo>
                    <a:pt x="2329015" y="223189"/>
                  </a:lnTo>
                  <a:lnTo>
                    <a:pt x="2337244" y="235889"/>
                  </a:lnTo>
                  <a:lnTo>
                    <a:pt x="2342718" y="235889"/>
                  </a:lnTo>
                  <a:lnTo>
                    <a:pt x="2342045" y="248589"/>
                  </a:lnTo>
                  <a:lnTo>
                    <a:pt x="2344775" y="248589"/>
                  </a:lnTo>
                  <a:lnTo>
                    <a:pt x="2344775" y="235889"/>
                  </a:lnTo>
                  <a:lnTo>
                    <a:pt x="2354376" y="235889"/>
                  </a:lnTo>
                  <a:lnTo>
                    <a:pt x="2350947" y="248589"/>
                  </a:lnTo>
                  <a:lnTo>
                    <a:pt x="2353005" y="248589"/>
                  </a:lnTo>
                  <a:lnTo>
                    <a:pt x="2354821" y="240144"/>
                  </a:lnTo>
                  <a:lnTo>
                    <a:pt x="2354376" y="248589"/>
                  </a:lnTo>
                  <a:lnTo>
                    <a:pt x="2357120" y="248589"/>
                  </a:lnTo>
                  <a:lnTo>
                    <a:pt x="2357805" y="235889"/>
                  </a:lnTo>
                  <a:lnTo>
                    <a:pt x="2383421" y="235889"/>
                  </a:lnTo>
                  <a:close/>
                </a:path>
                <a:path w="3075940" h="2738120">
                  <a:moveTo>
                    <a:pt x="2383853" y="997889"/>
                  </a:moveTo>
                  <a:lnTo>
                    <a:pt x="2383167" y="997889"/>
                  </a:lnTo>
                  <a:lnTo>
                    <a:pt x="2379053" y="1023289"/>
                  </a:lnTo>
                  <a:lnTo>
                    <a:pt x="2377681" y="1023289"/>
                  </a:lnTo>
                  <a:lnTo>
                    <a:pt x="2377681" y="1035989"/>
                  </a:lnTo>
                  <a:lnTo>
                    <a:pt x="2376995" y="1035989"/>
                  </a:lnTo>
                  <a:lnTo>
                    <a:pt x="2374938" y="1048689"/>
                  </a:lnTo>
                  <a:lnTo>
                    <a:pt x="2374252" y="1061389"/>
                  </a:lnTo>
                  <a:lnTo>
                    <a:pt x="2372880" y="1061389"/>
                  </a:lnTo>
                  <a:lnTo>
                    <a:pt x="2372195" y="1074089"/>
                  </a:lnTo>
                  <a:lnTo>
                    <a:pt x="2374252" y="1074089"/>
                  </a:lnTo>
                  <a:lnTo>
                    <a:pt x="2375382" y="1061389"/>
                  </a:lnTo>
                  <a:lnTo>
                    <a:pt x="2377910" y="1048689"/>
                  </a:lnTo>
                  <a:lnTo>
                    <a:pt x="2379053" y="1035989"/>
                  </a:lnTo>
                  <a:lnTo>
                    <a:pt x="2381110" y="1023289"/>
                  </a:lnTo>
                  <a:lnTo>
                    <a:pt x="2381796" y="1023289"/>
                  </a:lnTo>
                  <a:lnTo>
                    <a:pt x="2383167" y="1010589"/>
                  </a:lnTo>
                  <a:lnTo>
                    <a:pt x="2383853" y="1010589"/>
                  </a:lnTo>
                  <a:lnTo>
                    <a:pt x="2383853" y="997889"/>
                  </a:lnTo>
                  <a:close/>
                </a:path>
                <a:path w="3075940" h="2738120">
                  <a:moveTo>
                    <a:pt x="2384526" y="794689"/>
                  </a:moveTo>
                  <a:lnTo>
                    <a:pt x="2383167" y="794689"/>
                  </a:lnTo>
                  <a:lnTo>
                    <a:pt x="2383167" y="807389"/>
                  </a:lnTo>
                  <a:lnTo>
                    <a:pt x="2382482" y="807389"/>
                  </a:lnTo>
                  <a:lnTo>
                    <a:pt x="2382482" y="820089"/>
                  </a:lnTo>
                  <a:lnTo>
                    <a:pt x="2383853" y="820089"/>
                  </a:lnTo>
                  <a:lnTo>
                    <a:pt x="2384526" y="807389"/>
                  </a:lnTo>
                  <a:lnTo>
                    <a:pt x="2384526" y="794689"/>
                  </a:lnTo>
                  <a:close/>
                </a:path>
                <a:path w="3075940" h="2738120">
                  <a:moveTo>
                    <a:pt x="2387269" y="464489"/>
                  </a:moveTo>
                  <a:lnTo>
                    <a:pt x="2381796" y="489889"/>
                  </a:lnTo>
                  <a:lnTo>
                    <a:pt x="2379738" y="489889"/>
                  </a:lnTo>
                  <a:lnTo>
                    <a:pt x="2378367" y="502577"/>
                  </a:lnTo>
                  <a:lnTo>
                    <a:pt x="2377681" y="515289"/>
                  </a:lnTo>
                  <a:lnTo>
                    <a:pt x="2376995" y="515289"/>
                  </a:lnTo>
                  <a:lnTo>
                    <a:pt x="2375979" y="527989"/>
                  </a:lnTo>
                  <a:lnTo>
                    <a:pt x="2375027" y="527989"/>
                  </a:lnTo>
                  <a:lnTo>
                    <a:pt x="2374201" y="540689"/>
                  </a:lnTo>
                  <a:lnTo>
                    <a:pt x="2373566" y="553389"/>
                  </a:lnTo>
                  <a:lnTo>
                    <a:pt x="2374938" y="553389"/>
                  </a:lnTo>
                  <a:lnTo>
                    <a:pt x="2375573" y="540689"/>
                  </a:lnTo>
                  <a:lnTo>
                    <a:pt x="2376398" y="540689"/>
                  </a:lnTo>
                  <a:lnTo>
                    <a:pt x="2377351" y="527989"/>
                  </a:lnTo>
                  <a:lnTo>
                    <a:pt x="2378367" y="527989"/>
                  </a:lnTo>
                  <a:lnTo>
                    <a:pt x="2379053" y="515289"/>
                  </a:lnTo>
                  <a:lnTo>
                    <a:pt x="2381796" y="502589"/>
                  </a:lnTo>
                  <a:lnTo>
                    <a:pt x="2383167" y="502589"/>
                  </a:lnTo>
                  <a:lnTo>
                    <a:pt x="2383853" y="489889"/>
                  </a:lnTo>
                  <a:lnTo>
                    <a:pt x="2385212" y="477189"/>
                  </a:lnTo>
                  <a:lnTo>
                    <a:pt x="2387269" y="477189"/>
                  </a:lnTo>
                  <a:lnTo>
                    <a:pt x="2387269" y="464489"/>
                  </a:lnTo>
                  <a:close/>
                </a:path>
                <a:path w="3075940" h="2738120">
                  <a:moveTo>
                    <a:pt x="2388641" y="324789"/>
                  </a:moveTo>
                  <a:lnTo>
                    <a:pt x="2386584" y="324789"/>
                  </a:lnTo>
                  <a:lnTo>
                    <a:pt x="2385898" y="337489"/>
                  </a:lnTo>
                  <a:lnTo>
                    <a:pt x="2383853" y="337489"/>
                  </a:lnTo>
                  <a:lnTo>
                    <a:pt x="2383167" y="350189"/>
                  </a:lnTo>
                  <a:lnTo>
                    <a:pt x="2381796" y="350189"/>
                  </a:lnTo>
                  <a:lnTo>
                    <a:pt x="2381110" y="362889"/>
                  </a:lnTo>
                  <a:lnTo>
                    <a:pt x="2383167" y="362889"/>
                  </a:lnTo>
                  <a:lnTo>
                    <a:pt x="2383853" y="350189"/>
                  </a:lnTo>
                  <a:lnTo>
                    <a:pt x="2387269" y="337489"/>
                  </a:lnTo>
                  <a:lnTo>
                    <a:pt x="2387955" y="337489"/>
                  </a:lnTo>
                  <a:lnTo>
                    <a:pt x="2388641" y="324789"/>
                  </a:lnTo>
                  <a:close/>
                </a:path>
                <a:path w="3075940" h="2738120">
                  <a:moveTo>
                    <a:pt x="2388641" y="299389"/>
                  </a:moveTo>
                  <a:lnTo>
                    <a:pt x="2385212" y="299389"/>
                  </a:lnTo>
                  <a:lnTo>
                    <a:pt x="2383853" y="312089"/>
                  </a:lnTo>
                  <a:lnTo>
                    <a:pt x="2382482" y="312089"/>
                  </a:lnTo>
                  <a:lnTo>
                    <a:pt x="2381110" y="324789"/>
                  </a:lnTo>
                  <a:lnTo>
                    <a:pt x="2379053" y="324789"/>
                  </a:lnTo>
                  <a:lnTo>
                    <a:pt x="2377681" y="337489"/>
                  </a:lnTo>
                  <a:lnTo>
                    <a:pt x="2375624" y="337489"/>
                  </a:lnTo>
                  <a:lnTo>
                    <a:pt x="2373566" y="337489"/>
                  </a:lnTo>
                  <a:lnTo>
                    <a:pt x="2372880" y="350189"/>
                  </a:lnTo>
                  <a:lnTo>
                    <a:pt x="2375624" y="350189"/>
                  </a:lnTo>
                  <a:lnTo>
                    <a:pt x="2378367" y="350189"/>
                  </a:lnTo>
                  <a:lnTo>
                    <a:pt x="2382482" y="324789"/>
                  </a:lnTo>
                  <a:lnTo>
                    <a:pt x="2385212" y="324789"/>
                  </a:lnTo>
                  <a:lnTo>
                    <a:pt x="2385898" y="312089"/>
                  </a:lnTo>
                  <a:lnTo>
                    <a:pt x="2387955" y="312089"/>
                  </a:lnTo>
                  <a:lnTo>
                    <a:pt x="2388641" y="299389"/>
                  </a:lnTo>
                  <a:close/>
                </a:path>
                <a:path w="3075940" h="2738120">
                  <a:moveTo>
                    <a:pt x="2389327" y="451789"/>
                  </a:moveTo>
                  <a:lnTo>
                    <a:pt x="2387269" y="451789"/>
                  </a:lnTo>
                  <a:lnTo>
                    <a:pt x="2387269" y="464489"/>
                  </a:lnTo>
                  <a:lnTo>
                    <a:pt x="2389327" y="464489"/>
                  </a:lnTo>
                  <a:lnTo>
                    <a:pt x="2389327" y="451789"/>
                  </a:lnTo>
                  <a:close/>
                </a:path>
                <a:path w="3075940" h="2738120">
                  <a:moveTo>
                    <a:pt x="2390013" y="896289"/>
                  </a:moveTo>
                  <a:lnTo>
                    <a:pt x="2387269" y="896289"/>
                  </a:lnTo>
                  <a:lnTo>
                    <a:pt x="2386584" y="908989"/>
                  </a:lnTo>
                  <a:lnTo>
                    <a:pt x="2385898" y="908989"/>
                  </a:lnTo>
                  <a:lnTo>
                    <a:pt x="2386584" y="921689"/>
                  </a:lnTo>
                  <a:lnTo>
                    <a:pt x="2385898" y="921689"/>
                  </a:lnTo>
                  <a:lnTo>
                    <a:pt x="2383840" y="934389"/>
                  </a:lnTo>
                  <a:lnTo>
                    <a:pt x="2383167" y="947089"/>
                  </a:lnTo>
                  <a:lnTo>
                    <a:pt x="2382482" y="947089"/>
                  </a:lnTo>
                  <a:lnTo>
                    <a:pt x="2381796" y="959789"/>
                  </a:lnTo>
                  <a:lnTo>
                    <a:pt x="2380424" y="959789"/>
                  </a:lnTo>
                  <a:lnTo>
                    <a:pt x="2379738" y="972489"/>
                  </a:lnTo>
                  <a:lnTo>
                    <a:pt x="2378367" y="972489"/>
                  </a:lnTo>
                  <a:lnTo>
                    <a:pt x="2378367" y="985189"/>
                  </a:lnTo>
                  <a:lnTo>
                    <a:pt x="2380424" y="985189"/>
                  </a:lnTo>
                  <a:lnTo>
                    <a:pt x="2381554" y="972489"/>
                  </a:lnTo>
                  <a:lnTo>
                    <a:pt x="2384082" y="959789"/>
                  </a:lnTo>
                  <a:lnTo>
                    <a:pt x="2385212" y="947089"/>
                  </a:lnTo>
                  <a:lnTo>
                    <a:pt x="2387955" y="934389"/>
                  </a:lnTo>
                  <a:lnTo>
                    <a:pt x="2387955" y="921689"/>
                  </a:lnTo>
                  <a:lnTo>
                    <a:pt x="2389327" y="921689"/>
                  </a:lnTo>
                  <a:lnTo>
                    <a:pt x="2388641" y="908989"/>
                  </a:lnTo>
                  <a:lnTo>
                    <a:pt x="2389327" y="908989"/>
                  </a:lnTo>
                  <a:lnTo>
                    <a:pt x="2390013" y="896289"/>
                  </a:lnTo>
                  <a:close/>
                </a:path>
                <a:path w="3075940" h="2738120">
                  <a:moveTo>
                    <a:pt x="2390698" y="299389"/>
                  </a:moveTo>
                  <a:lnTo>
                    <a:pt x="2390013" y="286689"/>
                  </a:lnTo>
                  <a:lnTo>
                    <a:pt x="2388641" y="299389"/>
                  </a:lnTo>
                  <a:lnTo>
                    <a:pt x="2390698" y="299389"/>
                  </a:lnTo>
                  <a:close/>
                </a:path>
                <a:path w="3075940" h="2738120">
                  <a:moveTo>
                    <a:pt x="2391384" y="400989"/>
                  </a:moveTo>
                  <a:lnTo>
                    <a:pt x="2389327" y="400989"/>
                  </a:lnTo>
                  <a:lnTo>
                    <a:pt x="2384526" y="426389"/>
                  </a:lnTo>
                  <a:lnTo>
                    <a:pt x="2383853" y="439089"/>
                  </a:lnTo>
                  <a:lnTo>
                    <a:pt x="2383167" y="439089"/>
                  </a:lnTo>
                  <a:lnTo>
                    <a:pt x="2382482" y="451789"/>
                  </a:lnTo>
                  <a:lnTo>
                    <a:pt x="2380424" y="451789"/>
                  </a:lnTo>
                  <a:lnTo>
                    <a:pt x="2376309" y="477189"/>
                  </a:lnTo>
                  <a:lnTo>
                    <a:pt x="2379738" y="477189"/>
                  </a:lnTo>
                  <a:lnTo>
                    <a:pt x="2380424" y="464489"/>
                  </a:lnTo>
                  <a:lnTo>
                    <a:pt x="2383167" y="464489"/>
                  </a:lnTo>
                  <a:lnTo>
                    <a:pt x="2383853" y="451789"/>
                  </a:lnTo>
                  <a:lnTo>
                    <a:pt x="2385212" y="451789"/>
                  </a:lnTo>
                  <a:lnTo>
                    <a:pt x="2385898" y="439089"/>
                  </a:lnTo>
                  <a:lnTo>
                    <a:pt x="2386584" y="439089"/>
                  </a:lnTo>
                  <a:lnTo>
                    <a:pt x="2387955" y="426389"/>
                  </a:lnTo>
                  <a:lnTo>
                    <a:pt x="2388641" y="426389"/>
                  </a:lnTo>
                  <a:lnTo>
                    <a:pt x="2390698" y="413689"/>
                  </a:lnTo>
                  <a:lnTo>
                    <a:pt x="2391384" y="400989"/>
                  </a:lnTo>
                  <a:close/>
                </a:path>
                <a:path w="3075940" h="2738120">
                  <a:moveTo>
                    <a:pt x="2392070" y="312089"/>
                  </a:moveTo>
                  <a:lnTo>
                    <a:pt x="2390013" y="312089"/>
                  </a:lnTo>
                  <a:lnTo>
                    <a:pt x="2388641" y="324789"/>
                  </a:lnTo>
                  <a:lnTo>
                    <a:pt x="2390698" y="324789"/>
                  </a:lnTo>
                  <a:lnTo>
                    <a:pt x="2392070" y="312089"/>
                  </a:lnTo>
                  <a:close/>
                </a:path>
                <a:path w="3075940" h="2738120">
                  <a:moveTo>
                    <a:pt x="2394813" y="642289"/>
                  </a:moveTo>
                  <a:lnTo>
                    <a:pt x="2393442" y="642289"/>
                  </a:lnTo>
                  <a:lnTo>
                    <a:pt x="2392070" y="654989"/>
                  </a:lnTo>
                  <a:lnTo>
                    <a:pt x="2390698" y="654989"/>
                  </a:lnTo>
                  <a:lnTo>
                    <a:pt x="2390013" y="667689"/>
                  </a:lnTo>
                  <a:lnTo>
                    <a:pt x="2388641" y="667689"/>
                  </a:lnTo>
                  <a:lnTo>
                    <a:pt x="2387955" y="680389"/>
                  </a:lnTo>
                  <a:lnTo>
                    <a:pt x="2387269" y="680389"/>
                  </a:lnTo>
                  <a:lnTo>
                    <a:pt x="2385898" y="693089"/>
                  </a:lnTo>
                  <a:lnTo>
                    <a:pt x="2385212" y="693089"/>
                  </a:lnTo>
                  <a:lnTo>
                    <a:pt x="2383853" y="705789"/>
                  </a:lnTo>
                  <a:lnTo>
                    <a:pt x="2382710" y="705789"/>
                  </a:lnTo>
                  <a:lnTo>
                    <a:pt x="2380183" y="731189"/>
                  </a:lnTo>
                  <a:lnTo>
                    <a:pt x="2379053" y="731189"/>
                  </a:lnTo>
                  <a:lnTo>
                    <a:pt x="2374938" y="769289"/>
                  </a:lnTo>
                  <a:lnTo>
                    <a:pt x="2376995" y="769289"/>
                  </a:lnTo>
                  <a:lnTo>
                    <a:pt x="2377630" y="756589"/>
                  </a:lnTo>
                  <a:lnTo>
                    <a:pt x="2378456" y="756589"/>
                  </a:lnTo>
                  <a:lnTo>
                    <a:pt x="2379408" y="743889"/>
                  </a:lnTo>
                  <a:lnTo>
                    <a:pt x="2380424" y="743889"/>
                  </a:lnTo>
                  <a:lnTo>
                    <a:pt x="2387955" y="693089"/>
                  </a:lnTo>
                  <a:lnTo>
                    <a:pt x="2388641" y="693089"/>
                  </a:lnTo>
                  <a:lnTo>
                    <a:pt x="2390013" y="680389"/>
                  </a:lnTo>
                  <a:lnTo>
                    <a:pt x="2394127" y="654989"/>
                  </a:lnTo>
                  <a:lnTo>
                    <a:pt x="2394813" y="654989"/>
                  </a:lnTo>
                  <a:lnTo>
                    <a:pt x="2394813" y="642289"/>
                  </a:lnTo>
                  <a:close/>
                </a:path>
                <a:path w="3075940" h="2738120">
                  <a:moveTo>
                    <a:pt x="2398242" y="235889"/>
                  </a:moveTo>
                  <a:lnTo>
                    <a:pt x="2395499" y="235889"/>
                  </a:lnTo>
                  <a:lnTo>
                    <a:pt x="2395499" y="248589"/>
                  </a:lnTo>
                  <a:lnTo>
                    <a:pt x="2398242" y="248589"/>
                  </a:lnTo>
                  <a:lnTo>
                    <a:pt x="2398242" y="235889"/>
                  </a:lnTo>
                  <a:close/>
                </a:path>
                <a:path w="3075940" h="2738120">
                  <a:moveTo>
                    <a:pt x="2400985" y="794689"/>
                  </a:moveTo>
                  <a:lnTo>
                    <a:pt x="2399614" y="794689"/>
                  </a:lnTo>
                  <a:lnTo>
                    <a:pt x="2398928" y="807389"/>
                  </a:lnTo>
                  <a:lnTo>
                    <a:pt x="2398242" y="807389"/>
                  </a:lnTo>
                  <a:lnTo>
                    <a:pt x="2392070" y="845489"/>
                  </a:lnTo>
                  <a:lnTo>
                    <a:pt x="2390940" y="845489"/>
                  </a:lnTo>
                  <a:lnTo>
                    <a:pt x="2388412" y="870889"/>
                  </a:lnTo>
                  <a:lnTo>
                    <a:pt x="2390698" y="870889"/>
                  </a:lnTo>
                  <a:lnTo>
                    <a:pt x="2393442" y="858189"/>
                  </a:lnTo>
                  <a:lnTo>
                    <a:pt x="2394127" y="845489"/>
                  </a:lnTo>
                  <a:lnTo>
                    <a:pt x="2395499" y="845489"/>
                  </a:lnTo>
                  <a:lnTo>
                    <a:pt x="2396185" y="832789"/>
                  </a:lnTo>
                  <a:lnTo>
                    <a:pt x="2398242" y="832789"/>
                  </a:lnTo>
                  <a:lnTo>
                    <a:pt x="2398242" y="820089"/>
                  </a:lnTo>
                  <a:lnTo>
                    <a:pt x="2399614" y="820089"/>
                  </a:lnTo>
                  <a:lnTo>
                    <a:pt x="2400300" y="807389"/>
                  </a:lnTo>
                  <a:lnTo>
                    <a:pt x="2400985" y="807389"/>
                  </a:lnTo>
                  <a:lnTo>
                    <a:pt x="2400985" y="794689"/>
                  </a:lnTo>
                  <a:close/>
                </a:path>
                <a:path w="3075940" h="2738120">
                  <a:moveTo>
                    <a:pt x="2404414" y="248589"/>
                  </a:moveTo>
                  <a:lnTo>
                    <a:pt x="2403043" y="248589"/>
                  </a:lnTo>
                  <a:lnTo>
                    <a:pt x="2400300" y="261289"/>
                  </a:lnTo>
                  <a:lnTo>
                    <a:pt x="2398242" y="261289"/>
                  </a:lnTo>
                  <a:lnTo>
                    <a:pt x="2397556" y="273989"/>
                  </a:lnTo>
                  <a:lnTo>
                    <a:pt x="2395499" y="273989"/>
                  </a:lnTo>
                  <a:lnTo>
                    <a:pt x="2396871" y="261289"/>
                  </a:lnTo>
                  <a:lnTo>
                    <a:pt x="2398242" y="261289"/>
                  </a:lnTo>
                  <a:lnTo>
                    <a:pt x="2399614" y="248589"/>
                  </a:lnTo>
                  <a:lnTo>
                    <a:pt x="2398242" y="248589"/>
                  </a:lnTo>
                  <a:lnTo>
                    <a:pt x="2396185" y="261289"/>
                  </a:lnTo>
                  <a:lnTo>
                    <a:pt x="2394813" y="261289"/>
                  </a:lnTo>
                  <a:lnTo>
                    <a:pt x="2395499" y="248589"/>
                  </a:lnTo>
                  <a:lnTo>
                    <a:pt x="2394127" y="248589"/>
                  </a:lnTo>
                  <a:lnTo>
                    <a:pt x="2394127" y="273989"/>
                  </a:lnTo>
                  <a:lnTo>
                    <a:pt x="2393442" y="286689"/>
                  </a:lnTo>
                  <a:lnTo>
                    <a:pt x="2392070" y="286689"/>
                  </a:lnTo>
                  <a:lnTo>
                    <a:pt x="2392756" y="273989"/>
                  </a:lnTo>
                  <a:lnTo>
                    <a:pt x="2394127" y="273989"/>
                  </a:lnTo>
                  <a:lnTo>
                    <a:pt x="2394127" y="248589"/>
                  </a:lnTo>
                  <a:lnTo>
                    <a:pt x="2392070" y="248589"/>
                  </a:lnTo>
                  <a:lnTo>
                    <a:pt x="2390698" y="261289"/>
                  </a:lnTo>
                  <a:lnTo>
                    <a:pt x="2388641" y="261289"/>
                  </a:lnTo>
                  <a:lnTo>
                    <a:pt x="2387282" y="273989"/>
                  </a:lnTo>
                  <a:lnTo>
                    <a:pt x="2385225" y="273989"/>
                  </a:lnTo>
                  <a:lnTo>
                    <a:pt x="2384539" y="286689"/>
                  </a:lnTo>
                  <a:lnTo>
                    <a:pt x="2381110" y="286689"/>
                  </a:lnTo>
                  <a:lnTo>
                    <a:pt x="2378367" y="312089"/>
                  </a:lnTo>
                  <a:lnTo>
                    <a:pt x="2379738" y="312089"/>
                  </a:lnTo>
                  <a:lnTo>
                    <a:pt x="2385911" y="286689"/>
                  </a:lnTo>
                  <a:lnTo>
                    <a:pt x="2387282" y="286689"/>
                  </a:lnTo>
                  <a:lnTo>
                    <a:pt x="2388641" y="273989"/>
                  </a:lnTo>
                  <a:lnTo>
                    <a:pt x="2391384" y="273989"/>
                  </a:lnTo>
                  <a:lnTo>
                    <a:pt x="2392070" y="261289"/>
                  </a:lnTo>
                  <a:lnTo>
                    <a:pt x="2392756" y="261289"/>
                  </a:lnTo>
                  <a:lnTo>
                    <a:pt x="2392070" y="273989"/>
                  </a:lnTo>
                  <a:lnTo>
                    <a:pt x="2391384" y="273989"/>
                  </a:lnTo>
                  <a:lnTo>
                    <a:pt x="2389327" y="286689"/>
                  </a:lnTo>
                  <a:lnTo>
                    <a:pt x="2390013" y="286689"/>
                  </a:lnTo>
                  <a:lnTo>
                    <a:pt x="2391384" y="286689"/>
                  </a:lnTo>
                  <a:lnTo>
                    <a:pt x="2390698" y="299389"/>
                  </a:lnTo>
                  <a:lnTo>
                    <a:pt x="2392756" y="299389"/>
                  </a:lnTo>
                  <a:lnTo>
                    <a:pt x="2394813" y="286689"/>
                  </a:lnTo>
                  <a:lnTo>
                    <a:pt x="2396871" y="286689"/>
                  </a:lnTo>
                  <a:lnTo>
                    <a:pt x="2398242" y="273989"/>
                  </a:lnTo>
                  <a:lnTo>
                    <a:pt x="2400300" y="273989"/>
                  </a:lnTo>
                  <a:lnTo>
                    <a:pt x="2401671" y="261289"/>
                  </a:lnTo>
                  <a:lnTo>
                    <a:pt x="2402357" y="261289"/>
                  </a:lnTo>
                  <a:lnTo>
                    <a:pt x="2404414" y="248589"/>
                  </a:lnTo>
                  <a:close/>
                </a:path>
                <a:path w="3075940" h="2738120">
                  <a:moveTo>
                    <a:pt x="2405100" y="540689"/>
                  </a:moveTo>
                  <a:lnTo>
                    <a:pt x="2403043" y="540689"/>
                  </a:lnTo>
                  <a:lnTo>
                    <a:pt x="2403043" y="553389"/>
                  </a:lnTo>
                  <a:lnTo>
                    <a:pt x="2402357" y="553389"/>
                  </a:lnTo>
                  <a:lnTo>
                    <a:pt x="2398242" y="578789"/>
                  </a:lnTo>
                  <a:lnTo>
                    <a:pt x="2395499" y="604189"/>
                  </a:lnTo>
                  <a:lnTo>
                    <a:pt x="2393442" y="616889"/>
                  </a:lnTo>
                  <a:lnTo>
                    <a:pt x="2396185" y="616889"/>
                  </a:lnTo>
                  <a:lnTo>
                    <a:pt x="2396871" y="604189"/>
                  </a:lnTo>
                  <a:lnTo>
                    <a:pt x="2398242" y="591489"/>
                  </a:lnTo>
                  <a:lnTo>
                    <a:pt x="2400300" y="591489"/>
                  </a:lnTo>
                  <a:lnTo>
                    <a:pt x="2400300" y="578789"/>
                  </a:lnTo>
                  <a:lnTo>
                    <a:pt x="2401671" y="578789"/>
                  </a:lnTo>
                  <a:lnTo>
                    <a:pt x="2402357" y="566089"/>
                  </a:lnTo>
                  <a:lnTo>
                    <a:pt x="2403043" y="566089"/>
                  </a:lnTo>
                  <a:lnTo>
                    <a:pt x="2403729" y="553389"/>
                  </a:lnTo>
                  <a:lnTo>
                    <a:pt x="2405100" y="553389"/>
                  </a:lnTo>
                  <a:lnTo>
                    <a:pt x="2405100" y="540689"/>
                  </a:lnTo>
                  <a:close/>
                </a:path>
                <a:path w="3075940" h="2738120">
                  <a:moveTo>
                    <a:pt x="2409202" y="642289"/>
                  </a:moveTo>
                  <a:lnTo>
                    <a:pt x="2407831" y="642289"/>
                  </a:lnTo>
                  <a:lnTo>
                    <a:pt x="2403729" y="667689"/>
                  </a:lnTo>
                  <a:lnTo>
                    <a:pt x="2402357" y="680389"/>
                  </a:lnTo>
                  <a:lnTo>
                    <a:pt x="2401671" y="680389"/>
                  </a:lnTo>
                  <a:lnTo>
                    <a:pt x="2400300" y="693089"/>
                  </a:lnTo>
                  <a:lnTo>
                    <a:pt x="2398928" y="693089"/>
                  </a:lnTo>
                  <a:lnTo>
                    <a:pt x="2397556" y="705789"/>
                  </a:lnTo>
                  <a:lnTo>
                    <a:pt x="2394648" y="718489"/>
                  </a:lnTo>
                  <a:lnTo>
                    <a:pt x="2391562" y="731189"/>
                  </a:lnTo>
                  <a:lnTo>
                    <a:pt x="2390013" y="743889"/>
                  </a:lnTo>
                  <a:lnTo>
                    <a:pt x="2386927" y="756589"/>
                  </a:lnTo>
                  <a:lnTo>
                    <a:pt x="2383853" y="781989"/>
                  </a:lnTo>
                  <a:lnTo>
                    <a:pt x="2385898" y="781989"/>
                  </a:lnTo>
                  <a:lnTo>
                    <a:pt x="2387181" y="769289"/>
                  </a:lnTo>
                  <a:lnTo>
                    <a:pt x="2388908" y="756589"/>
                  </a:lnTo>
                  <a:lnTo>
                    <a:pt x="2391016" y="743889"/>
                  </a:lnTo>
                  <a:lnTo>
                    <a:pt x="2393442" y="731189"/>
                  </a:lnTo>
                  <a:lnTo>
                    <a:pt x="2394978" y="731189"/>
                  </a:lnTo>
                  <a:lnTo>
                    <a:pt x="2396439" y="718489"/>
                  </a:lnTo>
                  <a:lnTo>
                    <a:pt x="2397785" y="718489"/>
                  </a:lnTo>
                  <a:lnTo>
                    <a:pt x="2398928" y="705789"/>
                  </a:lnTo>
                  <a:lnTo>
                    <a:pt x="2400300" y="705789"/>
                  </a:lnTo>
                  <a:lnTo>
                    <a:pt x="2400985" y="693089"/>
                  </a:lnTo>
                  <a:lnTo>
                    <a:pt x="2403729" y="680389"/>
                  </a:lnTo>
                  <a:lnTo>
                    <a:pt x="2404414" y="680389"/>
                  </a:lnTo>
                  <a:lnTo>
                    <a:pt x="2405786" y="667689"/>
                  </a:lnTo>
                  <a:lnTo>
                    <a:pt x="2407831" y="654989"/>
                  </a:lnTo>
                  <a:lnTo>
                    <a:pt x="2408517" y="654989"/>
                  </a:lnTo>
                  <a:lnTo>
                    <a:pt x="2409202" y="642289"/>
                  </a:lnTo>
                  <a:close/>
                </a:path>
                <a:path w="3075940" h="2738120">
                  <a:moveTo>
                    <a:pt x="2409888" y="451789"/>
                  </a:moveTo>
                  <a:lnTo>
                    <a:pt x="2408517" y="451789"/>
                  </a:lnTo>
                  <a:lnTo>
                    <a:pt x="2407831" y="464489"/>
                  </a:lnTo>
                  <a:lnTo>
                    <a:pt x="2407145" y="464489"/>
                  </a:lnTo>
                  <a:lnTo>
                    <a:pt x="2404414" y="477189"/>
                  </a:lnTo>
                  <a:lnTo>
                    <a:pt x="2403729" y="477189"/>
                  </a:lnTo>
                  <a:lnTo>
                    <a:pt x="2403043" y="489889"/>
                  </a:lnTo>
                  <a:lnTo>
                    <a:pt x="2401671" y="489889"/>
                  </a:lnTo>
                  <a:lnTo>
                    <a:pt x="2400985" y="502577"/>
                  </a:lnTo>
                  <a:lnTo>
                    <a:pt x="2400300" y="502589"/>
                  </a:lnTo>
                  <a:lnTo>
                    <a:pt x="2399385" y="515289"/>
                  </a:lnTo>
                  <a:lnTo>
                    <a:pt x="2398674" y="515289"/>
                  </a:lnTo>
                  <a:lnTo>
                    <a:pt x="2398077" y="527989"/>
                  </a:lnTo>
                  <a:lnTo>
                    <a:pt x="2399614" y="527989"/>
                  </a:lnTo>
                  <a:lnTo>
                    <a:pt x="2400300" y="515289"/>
                  </a:lnTo>
                  <a:lnTo>
                    <a:pt x="2404414" y="489889"/>
                  </a:lnTo>
                  <a:lnTo>
                    <a:pt x="2405786" y="489889"/>
                  </a:lnTo>
                  <a:lnTo>
                    <a:pt x="2406472" y="477189"/>
                  </a:lnTo>
                  <a:lnTo>
                    <a:pt x="2407145" y="477189"/>
                  </a:lnTo>
                  <a:lnTo>
                    <a:pt x="2409202" y="464489"/>
                  </a:lnTo>
                  <a:lnTo>
                    <a:pt x="2409888" y="451789"/>
                  </a:lnTo>
                  <a:close/>
                </a:path>
                <a:path w="3075940" h="2738120">
                  <a:moveTo>
                    <a:pt x="2411260" y="540689"/>
                  </a:moveTo>
                  <a:lnTo>
                    <a:pt x="2409888" y="540689"/>
                  </a:lnTo>
                  <a:lnTo>
                    <a:pt x="2408517" y="553389"/>
                  </a:lnTo>
                  <a:lnTo>
                    <a:pt x="2407145" y="553389"/>
                  </a:lnTo>
                  <a:lnTo>
                    <a:pt x="2407145" y="566089"/>
                  </a:lnTo>
                  <a:lnTo>
                    <a:pt x="2409888" y="566089"/>
                  </a:lnTo>
                  <a:lnTo>
                    <a:pt x="2409888" y="553389"/>
                  </a:lnTo>
                  <a:lnTo>
                    <a:pt x="2411260" y="553389"/>
                  </a:lnTo>
                  <a:lnTo>
                    <a:pt x="2411260" y="540689"/>
                  </a:lnTo>
                  <a:close/>
                </a:path>
                <a:path w="3075940" h="2738120">
                  <a:moveTo>
                    <a:pt x="2411692" y="502589"/>
                  </a:moveTo>
                  <a:lnTo>
                    <a:pt x="2409888" y="502589"/>
                  </a:lnTo>
                  <a:lnTo>
                    <a:pt x="2408517" y="515289"/>
                  </a:lnTo>
                  <a:lnTo>
                    <a:pt x="2407221" y="515289"/>
                  </a:lnTo>
                  <a:lnTo>
                    <a:pt x="2406294" y="527989"/>
                  </a:lnTo>
                  <a:lnTo>
                    <a:pt x="2405634" y="527989"/>
                  </a:lnTo>
                  <a:lnTo>
                    <a:pt x="2405100" y="540689"/>
                  </a:lnTo>
                  <a:lnTo>
                    <a:pt x="2407158" y="540689"/>
                  </a:lnTo>
                  <a:lnTo>
                    <a:pt x="2407831" y="527989"/>
                  </a:lnTo>
                  <a:lnTo>
                    <a:pt x="2409202" y="515289"/>
                  </a:lnTo>
                  <a:lnTo>
                    <a:pt x="2410358" y="515289"/>
                  </a:lnTo>
                  <a:lnTo>
                    <a:pt x="2411692" y="502589"/>
                  </a:lnTo>
                  <a:close/>
                </a:path>
                <a:path w="3075940" h="2738120">
                  <a:moveTo>
                    <a:pt x="2411946" y="261289"/>
                  </a:moveTo>
                  <a:lnTo>
                    <a:pt x="2409888" y="261289"/>
                  </a:lnTo>
                  <a:lnTo>
                    <a:pt x="2408517" y="273989"/>
                  </a:lnTo>
                  <a:lnTo>
                    <a:pt x="2407145" y="273989"/>
                  </a:lnTo>
                  <a:lnTo>
                    <a:pt x="2405100" y="286689"/>
                  </a:lnTo>
                  <a:lnTo>
                    <a:pt x="2403729" y="286689"/>
                  </a:lnTo>
                  <a:lnTo>
                    <a:pt x="2402357" y="299389"/>
                  </a:lnTo>
                  <a:lnTo>
                    <a:pt x="2400985" y="299389"/>
                  </a:lnTo>
                  <a:lnTo>
                    <a:pt x="2400300" y="312089"/>
                  </a:lnTo>
                  <a:lnTo>
                    <a:pt x="2398928" y="312089"/>
                  </a:lnTo>
                  <a:lnTo>
                    <a:pt x="2393442" y="337489"/>
                  </a:lnTo>
                  <a:lnTo>
                    <a:pt x="2391384" y="337489"/>
                  </a:lnTo>
                  <a:lnTo>
                    <a:pt x="2390698" y="350189"/>
                  </a:lnTo>
                  <a:lnTo>
                    <a:pt x="2390013" y="350189"/>
                  </a:lnTo>
                  <a:lnTo>
                    <a:pt x="2388641" y="362889"/>
                  </a:lnTo>
                  <a:lnTo>
                    <a:pt x="2386584" y="362889"/>
                  </a:lnTo>
                  <a:lnTo>
                    <a:pt x="2383853" y="388289"/>
                  </a:lnTo>
                  <a:lnTo>
                    <a:pt x="2381796" y="388289"/>
                  </a:lnTo>
                  <a:lnTo>
                    <a:pt x="2381796" y="400989"/>
                  </a:lnTo>
                  <a:lnTo>
                    <a:pt x="2379053" y="400989"/>
                  </a:lnTo>
                  <a:lnTo>
                    <a:pt x="2379053" y="413689"/>
                  </a:lnTo>
                  <a:lnTo>
                    <a:pt x="2377681" y="413689"/>
                  </a:lnTo>
                  <a:lnTo>
                    <a:pt x="2378367" y="426389"/>
                  </a:lnTo>
                  <a:lnTo>
                    <a:pt x="2377681" y="426389"/>
                  </a:lnTo>
                  <a:lnTo>
                    <a:pt x="2376309" y="439089"/>
                  </a:lnTo>
                  <a:lnTo>
                    <a:pt x="2378367" y="439089"/>
                  </a:lnTo>
                  <a:lnTo>
                    <a:pt x="2379738" y="426389"/>
                  </a:lnTo>
                  <a:lnTo>
                    <a:pt x="2380424" y="426389"/>
                  </a:lnTo>
                  <a:lnTo>
                    <a:pt x="2381796" y="413689"/>
                  </a:lnTo>
                  <a:lnTo>
                    <a:pt x="2383853" y="413689"/>
                  </a:lnTo>
                  <a:lnTo>
                    <a:pt x="2383853" y="400989"/>
                  </a:lnTo>
                  <a:lnTo>
                    <a:pt x="2386584" y="400989"/>
                  </a:lnTo>
                  <a:lnTo>
                    <a:pt x="2386584" y="388289"/>
                  </a:lnTo>
                  <a:lnTo>
                    <a:pt x="2387955" y="388289"/>
                  </a:lnTo>
                  <a:lnTo>
                    <a:pt x="2392070" y="362889"/>
                  </a:lnTo>
                  <a:lnTo>
                    <a:pt x="2392756" y="362889"/>
                  </a:lnTo>
                  <a:lnTo>
                    <a:pt x="2394127" y="350189"/>
                  </a:lnTo>
                  <a:lnTo>
                    <a:pt x="2394813" y="350189"/>
                  </a:lnTo>
                  <a:lnTo>
                    <a:pt x="2395499" y="337489"/>
                  </a:lnTo>
                  <a:lnTo>
                    <a:pt x="2397556" y="337489"/>
                  </a:lnTo>
                  <a:lnTo>
                    <a:pt x="2398928" y="324789"/>
                  </a:lnTo>
                  <a:lnTo>
                    <a:pt x="2400300" y="324789"/>
                  </a:lnTo>
                  <a:lnTo>
                    <a:pt x="2402357" y="312089"/>
                  </a:lnTo>
                  <a:lnTo>
                    <a:pt x="2403043" y="312089"/>
                  </a:lnTo>
                  <a:lnTo>
                    <a:pt x="2403043" y="299389"/>
                  </a:lnTo>
                  <a:lnTo>
                    <a:pt x="2404414" y="299389"/>
                  </a:lnTo>
                  <a:lnTo>
                    <a:pt x="2405786" y="286689"/>
                  </a:lnTo>
                  <a:lnTo>
                    <a:pt x="2407831" y="286689"/>
                  </a:lnTo>
                  <a:lnTo>
                    <a:pt x="2409202" y="273989"/>
                  </a:lnTo>
                  <a:lnTo>
                    <a:pt x="2411260" y="273989"/>
                  </a:lnTo>
                  <a:lnTo>
                    <a:pt x="2411946" y="261289"/>
                  </a:lnTo>
                  <a:close/>
                </a:path>
                <a:path w="3075940" h="2738120">
                  <a:moveTo>
                    <a:pt x="2414689" y="489889"/>
                  </a:moveTo>
                  <a:lnTo>
                    <a:pt x="2413317" y="489889"/>
                  </a:lnTo>
                  <a:lnTo>
                    <a:pt x="2411946" y="502589"/>
                  </a:lnTo>
                  <a:lnTo>
                    <a:pt x="2413165" y="502589"/>
                  </a:lnTo>
                  <a:lnTo>
                    <a:pt x="2414689" y="489889"/>
                  </a:lnTo>
                  <a:close/>
                </a:path>
                <a:path w="3075940" h="2738120">
                  <a:moveTo>
                    <a:pt x="2416060" y="667689"/>
                  </a:moveTo>
                  <a:lnTo>
                    <a:pt x="2414689" y="667689"/>
                  </a:lnTo>
                  <a:lnTo>
                    <a:pt x="2414003" y="680389"/>
                  </a:lnTo>
                  <a:lnTo>
                    <a:pt x="2411260" y="680389"/>
                  </a:lnTo>
                  <a:lnTo>
                    <a:pt x="2410574" y="693089"/>
                  </a:lnTo>
                  <a:lnTo>
                    <a:pt x="2409888" y="693089"/>
                  </a:lnTo>
                  <a:lnTo>
                    <a:pt x="2408517" y="705789"/>
                  </a:lnTo>
                  <a:lnTo>
                    <a:pt x="2407145" y="705789"/>
                  </a:lnTo>
                  <a:lnTo>
                    <a:pt x="2406472" y="718489"/>
                  </a:lnTo>
                  <a:lnTo>
                    <a:pt x="2405786" y="718489"/>
                  </a:lnTo>
                  <a:lnTo>
                    <a:pt x="2404643" y="731189"/>
                  </a:lnTo>
                  <a:lnTo>
                    <a:pt x="2402116" y="743889"/>
                  </a:lnTo>
                  <a:lnTo>
                    <a:pt x="2400985" y="743889"/>
                  </a:lnTo>
                  <a:lnTo>
                    <a:pt x="2396871" y="769289"/>
                  </a:lnTo>
                  <a:lnTo>
                    <a:pt x="2398928" y="769289"/>
                  </a:lnTo>
                  <a:lnTo>
                    <a:pt x="2405100" y="743889"/>
                  </a:lnTo>
                  <a:lnTo>
                    <a:pt x="2409202" y="718489"/>
                  </a:lnTo>
                  <a:lnTo>
                    <a:pt x="2409888" y="705789"/>
                  </a:lnTo>
                  <a:lnTo>
                    <a:pt x="2411260" y="705789"/>
                  </a:lnTo>
                  <a:lnTo>
                    <a:pt x="2411946" y="693089"/>
                  </a:lnTo>
                  <a:lnTo>
                    <a:pt x="2413317" y="693089"/>
                  </a:lnTo>
                  <a:lnTo>
                    <a:pt x="2415375" y="680389"/>
                  </a:lnTo>
                  <a:lnTo>
                    <a:pt x="2416060" y="667689"/>
                  </a:lnTo>
                  <a:close/>
                </a:path>
                <a:path w="3075940" h="2738120">
                  <a:moveTo>
                    <a:pt x="2418118" y="350189"/>
                  </a:moveTo>
                  <a:lnTo>
                    <a:pt x="2416746" y="350189"/>
                  </a:lnTo>
                  <a:lnTo>
                    <a:pt x="2416746" y="362889"/>
                  </a:lnTo>
                  <a:lnTo>
                    <a:pt x="2412631" y="375589"/>
                  </a:lnTo>
                  <a:lnTo>
                    <a:pt x="2411946" y="375589"/>
                  </a:lnTo>
                  <a:lnTo>
                    <a:pt x="2411946" y="388289"/>
                  </a:lnTo>
                  <a:lnTo>
                    <a:pt x="2409888" y="388289"/>
                  </a:lnTo>
                  <a:lnTo>
                    <a:pt x="2409202" y="400989"/>
                  </a:lnTo>
                  <a:lnTo>
                    <a:pt x="2407145" y="400989"/>
                  </a:lnTo>
                  <a:lnTo>
                    <a:pt x="2405786" y="413689"/>
                  </a:lnTo>
                  <a:lnTo>
                    <a:pt x="2404414" y="413689"/>
                  </a:lnTo>
                  <a:lnTo>
                    <a:pt x="2402357" y="426389"/>
                  </a:lnTo>
                  <a:lnTo>
                    <a:pt x="2400985" y="426389"/>
                  </a:lnTo>
                  <a:lnTo>
                    <a:pt x="2400985" y="439089"/>
                  </a:lnTo>
                  <a:lnTo>
                    <a:pt x="2399614" y="439089"/>
                  </a:lnTo>
                  <a:lnTo>
                    <a:pt x="2399614" y="451789"/>
                  </a:lnTo>
                  <a:lnTo>
                    <a:pt x="2398928" y="451789"/>
                  </a:lnTo>
                  <a:lnTo>
                    <a:pt x="2396185" y="464489"/>
                  </a:lnTo>
                  <a:lnTo>
                    <a:pt x="2395499" y="464489"/>
                  </a:lnTo>
                  <a:lnTo>
                    <a:pt x="2394813" y="477189"/>
                  </a:lnTo>
                  <a:lnTo>
                    <a:pt x="2393442" y="489889"/>
                  </a:lnTo>
                  <a:lnTo>
                    <a:pt x="2392070" y="489889"/>
                  </a:lnTo>
                  <a:lnTo>
                    <a:pt x="2391054" y="502577"/>
                  </a:lnTo>
                  <a:lnTo>
                    <a:pt x="2390102" y="515289"/>
                  </a:lnTo>
                  <a:lnTo>
                    <a:pt x="2389276" y="515289"/>
                  </a:lnTo>
                  <a:lnTo>
                    <a:pt x="2388641" y="527989"/>
                  </a:lnTo>
                  <a:lnTo>
                    <a:pt x="2388641" y="540689"/>
                  </a:lnTo>
                  <a:lnTo>
                    <a:pt x="2386584" y="540689"/>
                  </a:lnTo>
                  <a:lnTo>
                    <a:pt x="2386584" y="553389"/>
                  </a:lnTo>
                  <a:lnTo>
                    <a:pt x="2386584" y="566089"/>
                  </a:lnTo>
                  <a:lnTo>
                    <a:pt x="2384526" y="566089"/>
                  </a:lnTo>
                  <a:lnTo>
                    <a:pt x="2384526" y="591489"/>
                  </a:lnTo>
                  <a:lnTo>
                    <a:pt x="2383167" y="591489"/>
                  </a:lnTo>
                  <a:lnTo>
                    <a:pt x="2383167" y="604189"/>
                  </a:lnTo>
                  <a:lnTo>
                    <a:pt x="2382482" y="604189"/>
                  </a:lnTo>
                  <a:lnTo>
                    <a:pt x="2381796" y="616889"/>
                  </a:lnTo>
                  <a:lnTo>
                    <a:pt x="2381110" y="616889"/>
                  </a:lnTo>
                  <a:lnTo>
                    <a:pt x="2381110" y="629589"/>
                  </a:lnTo>
                  <a:lnTo>
                    <a:pt x="2382482" y="629589"/>
                  </a:lnTo>
                  <a:lnTo>
                    <a:pt x="2384526" y="604189"/>
                  </a:lnTo>
                  <a:lnTo>
                    <a:pt x="2385898" y="591489"/>
                  </a:lnTo>
                  <a:lnTo>
                    <a:pt x="2386584" y="591489"/>
                  </a:lnTo>
                  <a:lnTo>
                    <a:pt x="2386584" y="578789"/>
                  </a:lnTo>
                  <a:lnTo>
                    <a:pt x="2387269" y="578789"/>
                  </a:lnTo>
                  <a:lnTo>
                    <a:pt x="2387269" y="566089"/>
                  </a:lnTo>
                  <a:lnTo>
                    <a:pt x="2388641" y="566089"/>
                  </a:lnTo>
                  <a:lnTo>
                    <a:pt x="2388641" y="553389"/>
                  </a:lnTo>
                  <a:lnTo>
                    <a:pt x="2389327" y="553389"/>
                  </a:lnTo>
                  <a:lnTo>
                    <a:pt x="2391384" y="540689"/>
                  </a:lnTo>
                  <a:lnTo>
                    <a:pt x="2392070" y="540689"/>
                  </a:lnTo>
                  <a:lnTo>
                    <a:pt x="2392756" y="527989"/>
                  </a:lnTo>
                  <a:lnTo>
                    <a:pt x="2390698" y="527989"/>
                  </a:lnTo>
                  <a:lnTo>
                    <a:pt x="2391626" y="515289"/>
                  </a:lnTo>
                  <a:lnTo>
                    <a:pt x="2393213" y="502589"/>
                  </a:lnTo>
                  <a:lnTo>
                    <a:pt x="2394127" y="502589"/>
                  </a:lnTo>
                  <a:lnTo>
                    <a:pt x="2394813" y="489889"/>
                  </a:lnTo>
                  <a:lnTo>
                    <a:pt x="2395499" y="489889"/>
                  </a:lnTo>
                  <a:lnTo>
                    <a:pt x="2396185" y="477189"/>
                  </a:lnTo>
                  <a:lnTo>
                    <a:pt x="2397556" y="477189"/>
                  </a:lnTo>
                  <a:lnTo>
                    <a:pt x="2397556" y="464489"/>
                  </a:lnTo>
                  <a:lnTo>
                    <a:pt x="2398928" y="464489"/>
                  </a:lnTo>
                  <a:lnTo>
                    <a:pt x="2400300" y="451789"/>
                  </a:lnTo>
                  <a:lnTo>
                    <a:pt x="2400985" y="451789"/>
                  </a:lnTo>
                  <a:lnTo>
                    <a:pt x="2401671" y="439089"/>
                  </a:lnTo>
                  <a:lnTo>
                    <a:pt x="2403043" y="439089"/>
                  </a:lnTo>
                  <a:lnTo>
                    <a:pt x="2404694" y="426389"/>
                  </a:lnTo>
                  <a:lnTo>
                    <a:pt x="2406548" y="413689"/>
                  </a:lnTo>
                  <a:lnTo>
                    <a:pt x="2408529" y="413689"/>
                  </a:lnTo>
                  <a:lnTo>
                    <a:pt x="2410574" y="400989"/>
                  </a:lnTo>
                  <a:lnTo>
                    <a:pt x="2411260" y="400989"/>
                  </a:lnTo>
                  <a:lnTo>
                    <a:pt x="2412631" y="388289"/>
                  </a:lnTo>
                  <a:lnTo>
                    <a:pt x="2413317" y="388289"/>
                  </a:lnTo>
                  <a:lnTo>
                    <a:pt x="2414689" y="375589"/>
                  </a:lnTo>
                  <a:lnTo>
                    <a:pt x="2416060" y="375589"/>
                  </a:lnTo>
                  <a:lnTo>
                    <a:pt x="2417432" y="362889"/>
                  </a:lnTo>
                  <a:lnTo>
                    <a:pt x="2418118" y="362889"/>
                  </a:lnTo>
                  <a:lnTo>
                    <a:pt x="2418118" y="350189"/>
                  </a:lnTo>
                  <a:close/>
                </a:path>
                <a:path w="3075940" h="2738120">
                  <a:moveTo>
                    <a:pt x="2420861" y="312089"/>
                  </a:moveTo>
                  <a:lnTo>
                    <a:pt x="2419489" y="312089"/>
                  </a:lnTo>
                  <a:lnTo>
                    <a:pt x="2418118" y="324789"/>
                  </a:lnTo>
                  <a:lnTo>
                    <a:pt x="2416060" y="324789"/>
                  </a:lnTo>
                  <a:lnTo>
                    <a:pt x="2414003" y="337489"/>
                  </a:lnTo>
                  <a:lnTo>
                    <a:pt x="2412631" y="337489"/>
                  </a:lnTo>
                  <a:lnTo>
                    <a:pt x="2410574" y="350189"/>
                  </a:lnTo>
                  <a:lnTo>
                    <a:pt x="2409202" y="350189"/>
                  </a:lnTo>
                  <a:lnTo>
                    <a:pt x="2408517" y="362889"/>
                  </a:lnTo>
                  <a:lnTo>
                    <a:pt x="2406472" y="362889"/>
                  </a:lnTo>
                  <a:lnTo>
                    <a:pt x="2405100" y="375589"/>
                  </a:lnTo>
                  <a:lnTo>
                    <a:pt x="2403729" y="375589"/>
                  </a:lnTo>
                  <a:lnTo>
                    <a:pt x="2402357" y="388289"/>
                  </a:lnTo>
                  <a:lnTo>
                    <a:pt x="2396185" y="413689"/>
                  </a:lnTo>
                  <a:lnTo>
                    <a:pt x="2398242" y="413689"/>
                  </a:lnTo>
                  <a:lnTo>
                    <a:pt x="2399906" y="400989"/>
                  </a:lnTo>
                  <a:lnTo>
                    <a:pt x="2401747" y="400989"/>
                  </a:lnTo>
                  <a:lnTo>
                    <a:pt x="2403729" y="388289"/>
                  </a:lnTo>
                  <a:lnTo>
                    <a:pt x="2405786" y="375589"/>
                  </a:lnTo>
                  <a:lnTo>
                    <a:pt x="2407831" y="375589"/>
                  </a:lnTo>
                  <a:lnTo>
                    <a:pt x="2409202" y="362889"/>
                  </a:lnTo>
                  <a:lnTo>
                    <a:pt x="2411260" y="362889"/>
                  </a:lnTo>
                  <a:lnTo>
                    <a:pt x="2411946" y="350189"/>
                  </a:lnTo>
                  <a:lnTo>
                    <a:pt x="2414689" y="350189"/>
                  </a:lnTo>
                  <a:lnTo>
                    <a:pt x="2416060" y="337489"/>
                  </a:lnTo>
                  <a:lnTo>
                    <a:pt x="2416746" y="337489"/>
                  </a:lnTo>
                  <a:lnTo>
                    <a:pt x="2419489" y="324789"/>
                  </a:lnTo>
                  <a:lnTo>
                    <a:pt x="2420175" y="324789"/>
                  </a:lnTo>
                  <a:lnTo>
                    <a:pt x="2420861" y="312089"/>
                  </a:lnTo>
                  <a:close/>
                </a:path>
                <a:path w="3075940" h="2738120">
                  <a:moveTo>
                    <a:pt x="2421547" y="553389"/>
                  </a:moveTo>
                  <a:lnTo>
                    <a:pt x="2419489" y="553389"/>
                  </a:lnTo>
                  <a:lnTo>
                    <a:pt x="2416746" y="566089"/>
                  </a:lnTo>
                  <a:lnTo>
                    <a:pt x="2415375" y="566089"/>
                  </a:lnTo>
                  <a:lnTo>
                    <a:pt x="2414689" y="578789"/>
                  </a:lnTo>
                  <a:lnTo>
                    <a:pt x="2413317" y="578789"/>
                  </a:lnTo>
                  <a:lnTo>
                    <a:pt x="2412631" y="591489"/>
                  </a:lnTo>
                  <a:lnTo>
                    <a:pt x="2411260" y="591489"/>
                  </a:lnTo>
                  <a:lnTo>
                    <a:pt x="2409888" y="604189"/>
                  </a:lnTo>
                  <a:lnTo>
                    <a:pt x="2409202" y="604189"/>
                  </a:lnTo>
                  <a:lnTo>
                    <a:pt x="2407678" y="616889"/>
                  </a:lnTo>
                  <a:lnTo>
                    <a:pt x="2406205" y="616889"/>
                  </a:lnTo>
                  <a:lnTo>
                    <a:pt x="2404872" y="629589"/>
                  </a:lnTo>
                  <a:lnTo>
                    <a:pt x="2403729" y="642289"/>
                  </a:lnTo>
                  <a:lnTo>
                    <a:pt x="2405100" y="642289"/>
                  </a:lnTo>
                  <a:lnTo>
                    <a:pt x="2405786" y="629589"/>
                  </a:lnTo>
                  <a:lnTo>
                    <a:pt x="2408517" y="616889"/>
                  </a:lnTo>
                  <a:lnTo>
                    <a:pt x="2409558" y="616889"/>
                  </a:lnTo>
                  <a:lnTo>
                    <a:pt x="2410663" y="604189"/>
                  </a:lnTo>
                  <a:lnTo>
                    <a:pt x="2411895" y="604189"/>
                  </a:lnTo>
                  <a:lnTo>
                    <a:pt x="2413317" y="591489"/>
                  </a:lnTo>
                  <a:lnTo>
                    <a:pt x="2414689" y="591489"/>
                  </a:lnTo>
                  <a:lnTo>
                    <a:pt x="2416746" y="578789"/>
                  </a:lnTo>
                  <a:lnTo>
                    <a:pt x="2418118" y="578789"/>
                  </a:lnTo>
                  <a:lnTo>
                    <a:pt x="2418804" y="566089"/>
                  </a:lnTo>
                  <a:lnTo>
                    <a:pt x="2421547" y="553389"/>
                  </a:lnTo>
                  <a:close/>
                </a:path>
                <a:path w="3075940" h="2738120">
                  <a:moveTo>
                    <a:pt x="2422918" y="540689"/>
                  </a:moveTo>
                  <a:lnTo>
                    <a:pt x="2421547" y="540689"/>
                  </a:lnTo>
                  <a:lnTo>
                    <a:pt x="2421547" y="553389"/>
                  </a:lnTo>
                  <a:lnTo>
                    <a:pt x="2422233" y="553389"/>
                  </a:lnTo>
                  <a:lnTo>
                    <a:pt x="2422918" y="540689"/>
                  </a:lnTo>
                  <a:close/>
                </a:path>
                <a:path w="3075940" h="2738120">
                  <a:moveTo>
                    <a:pt x="2423604" y="439089"/>
                  </a:moveTo>
                  <a:lnTo>
                    <a:pt x="2419489" y="464489"/>
                  </a:lnTo>
                  <a:lnTo>
                    <a:pt x="2417432" y="464489"/>
                  </a:lnTo>
                  <a:lnTo>
                    <a:pt x="2416746" y="477189"/>
                  </a:lnTo>
                  <a:lnTo>
                    <a:pt x="2415375" y="477189"/>
                  </a:lnTo>
                  <a:lnTo>
                    <a:pt x="2414689" y="489889"/>
                  </a:lnTo>
                  <a:lnTo>
                    <a:pt x="2418804" y="477189"/>
                  </a:lnTo>
                  <a:lnTo>
                    <a:pt x="2422233" y="451789"/>
                  </a:lnTo>
                  <a:lnTo>
                    <a:pt x="2423604" y="451789"/>
                  </a:lnTo>
                  <a:lnTo>
                    <a:pt x="2423604" y="439089"/>
                  </a:lnTo>
                  <a:close/>
                </a:path>
                <a:path w="3075940" h="2738120">
                  <a:moveTo>
                    <a:pt x="2424976" y="286689"/>
                  </a:moveTo>
                  <a:lnTo>
                    <a:pt x="2424290" y="286689"/>
                  </a:lnTo>
                  <a:lnTo>
                    <a:pt x="2423604" y="299389"/>
                  </a:lnTo>
                  <a:lnTo>
                    <a:pt x="2424976" y="286689"/>
                  </a:lnTo>
                  <a:close/>
                </a:path>
                <a:path w="3075940" h="2738120">
                  <a:moveTo>
                    <a:pt x="2427033" y="350189"/>
                  </a:moveTo>
                  <a:lnTo>
                    <a:pt x="2425662" y="350189"/>
                  </a:lnTo>
                  <a:lnTo>
                    <a:pt x="2422233" y="362889"/>
                  </a:lnTo>
                  <a:lnTo>
                    <a:pt x="2419489" y="375589"/>
                  </a:lnTo>
                  <a:lnTo>
                    <a:pt x="2418804" y="388289"/>
                  </a:lnTo>
                  <a:lnTo>
                    <a:pt x="2416746" y="388289"/>
                  </a:lnTo>
                  <a:lnTo>
                    <a:pt x="2415375" y="400989"/>
                  </a:lnTo>
                  <a:lnTo>
                    <a:pt x="2414689" y="400989"/>
                  </a:lnTo>
                  <a:lnTo>
                    <a:pt x="2411260" y="413689"/>
                  </a:lnTo>
                  <a:lnTo>
                    <a:pt x="2408517" y="439089"/>
                  </a:lnTo>
                  <a:lnTo>
                    <a:pt x="2410574" y="439089"/>
                  </a:lnTo>
                  <a:lnTo>
                    <a:pt x="2412631" y="426389"/>
                  </a:lnTo>
                  <a:lnTo>
                    <a:pt x="2414003" y="413689"/>
                  </a:lnTo>
                  <a:lnTo>
                    <a:pt x="2417432" y="400989"/>
                  </a:lnTo>
                  <a:lnTo>
                    <a:pt x="2418118" y="400989"/>
                  </a:lnTo>
                  <a:lnTo>
                    <a:pt x="2419489" y="388289"/>
                  </a:lnTo>
                  <a:lnTo>
                    <a:pt x="2421547" y="388289"/>
                  </a:lnTo>
                  <a:lnTo>
                    <a:pt x="2422233" y="375589"/>
                  </a:lnTo>
                  <a:lnTo>
                    <a:pt x="2423604" y="375589"/>
                  </a:lnTo>
                  <a:lnTo>
                    <a:pt x="2424290" y="362889"/>
                  </a:lnTo>
                  <a:lnTo>
                    <a:pt x="2426347" y="362889"/>
                  </a:lnTo>
                  <a:lnTo>
                    <a:pt x="2427033" y="350189"/>
                  </a:lnTo>
                  <a:close/>
                </a:path>
                <a:path w="3075940" h="2738120">
                  <a:moveTo>
                    <a:pt x="2428405" y="426389"/>
                  </a:moveTo>
                  <a:lnTo>
                    <a:pt x="2426347" y="426389"/>
                  </a:lnTo>
                  <a:lnTo>
                    <a:pt x="2424976" y="439089"/>
                  </a:lnTo>
                  <a:lnTo>
                    <a:pt x="2426627" y="439089"/>
                  </a:lnTo>
                  <a:lnTo>
                    <a:pt x="2428405" y="426389"/>
                  </a:lnTo>
                  <a:close/>
                </a:path>
                <a:path w="3075940" h="2738120">
                  <a:moveTo>
                    <a:pt x="2429078" y="273989"/>
                  </a:moveTo>
                  <a:lnTo>
                    <a:pt x="2427719" y="273989"/>
                  </a:lnTo>
                  <a:lnTo>
                    <a:pt x="2427033" y="286689"/>
                  </a:lnTo>
                  <a:lnTo>
                    <a:pt x="2428405" y="286689"/>
                  </a:lnTo>
                  <a:lnTo>
                    <a:pt x="2429078" y="273989"/>
                  </a:lnTo>
                  <a:close/>
                </a:path>
                <a:path w="3075940" h="2738120">
                  <a:moveTo>
                    <a:pt x="2429764" y="388289"/>
                  </a:moveTo>
                  <a:lnTo>
                    <a:pt x="2427033" y="388289"/>
                  </a:lnTo>
                  <a:lnTo>
                    <a:pt x="2424976" y="400989"/>
                  </a:lnTo>
                  <a:lnTo>
                    <a:pt x="2423604" y="400989"/>
                  </a:lnTo>
                  <a:lnTo>
                    <a:pt x="2422918" y="413689"/>
                  </a:lnTo>
                  <a:lnTo>
                    <a:pt x="2422233" y="413689"/>
                  </a:lnTo>
                  <a:lnTo>
                    <a:pt x="2421547" y="426389"/>
                  </a:lnTo>
                  <a:lnTo>
                    <a:pt x="2424290" y="426389"/>
                  </a:lnTo>
                  <a:lnTo>
                    <a:pt x="2425662" y="413689"/>
                  </a:lnTo>
                  <a:lnTo>
                    <a:pt x="2427033" y="413689"/>
                  </a:lnTo>
                  <a:lnTo>
                    <a:pt x="2427033" y="400989"/>
                  </a:lnTo>
                  <a:lnTo>
                    <a:pt x="2429764" y="400989"/>
                  </a:lnTo>
                  <a:lnTo>
                    <a:pt x="2429764" y="388289"/>
                  </a:lnTo>
                  <a:close/>
                </a:path>
                <a:path w="3075940" h="2738120">
                  <a:moveTo>
                    <a:pt x="2430183" y="413689"/>
                  </a:moveTo>
                  <a:lnTo>
                    <a:pt x="2429764" y="413689"/>
                  </a:lnTo>
                  <a:lnTo>
                    <a:pt x="2428405" y="426389"/>
                  </a:lnTo>
                  <a:lnTo>
                    <a:pt x="2430183" y="413689"/>
                  </a:lnTo>
                  <a:close/>
                </a:path>
                <a:path w="3075940" h="2738120">
                  <a:moveTo>
                    <a:pt x="2431821" y="261289"/>
                  </a:moveTo>
                  <a:lnTo>
                    <a:pt x="2430449" y="261289"/>
                  </a:lnTo>
                  <a:lnTo>
                    <a:pt x="2430449" y="273989"/>
                  </a:lnTo>
                  <a:lnTo>
                    <a:pt x="2431821" y="273989"/>
                  </a:lnTo>
                  <a:lnTo>
                    <a:pt x="2431821" y="261289"/>
                  </a:lnTo>
                  <a:close/>
                </a:path>
                <a:path w="3075940" h="2738120">
                  <a:moveTo>
                    <a:pt x="2432507" y="540689"/>
                  </a:moveTo>
                  <a:lnTo>
                    <a:pt x="2431135" y="540689"/>
                  </a:lnTo>
                  <a:lnTo>
                    <a:pt x="2429078" y="553389"/>
                  </a:lnTo>
                  <a:lnTo>
                    <a:pt x="2427719" y="566089"/>
                  </a:lnTo>
                  <a:lnTo>
                    <a:pt x="2425662" y="566089"/>
                  </a:lnTo>
                  <a:lnTo>
                    <a:pt x="2424290" y="578789"/>
                  </a:lnTo>
                  <a:lnTo>
                    <a:pt x="2420175" y="591489"/>
                  </a:lnTo>
                  <a:lnTo>
                    <a:pt x="2419489" y="604189"/>
                  </a:lnTo>
                  <a:lnTo>
                    <a:pt x="2418118" y="604189"/>
                  </a:lnTo>
                  <a:lnTo>
                    <a:pt x="2411946" y="642289"/>
                  </a:lnTo>
                  <a:lnTo>
                    <a:pt x="2411946" y="654989"/>
                  </a:lnTo>
                  <a:lnTo>
                    <a:pt x="2414003" y="654989"/>
                  </a:lnTo>
                  <a:lnTo>
                    <a:pt x="2414003" y="642289"/>
                  </a:lnTo>
                  <a:lnTo>
                    <a:pt x="2418118" y="629589"/>
                  </a:lnTo>
                  <a:lnTo>
                    <a:pt x="2424290" y="591489"/>
                  </a:lnTo>
                  <a:lnTo>
                    <a:pt x="2425662" y="591489"/>
                  </a:lnTo>
                  <a:lnTo>
                    <a:pt x="2427033" y="578789"/>
                  </a:lnTo>
                  <a:lnTo>
                    <a:pt x="2428405" y="578789"/>
                  </a:lnTo>
                  <a:lnTo>
                    <a:pt x="2429078" y="566089"/>
                  </a:lnTo>
                  <a:lnTo>
                    <a:pt x="2430449" y="566089"/>
                  </a:lnTo>
                  <a:lnTo>
                    <a:pt x="2431135" y="553389"/>
                  </a:lnTo>
                  <a:lnTo>
                    <a:pt x="2432507" y="553389"/>
                  </a:lnTo>
                  <a:lnTo>
                    <a:pt x="2432507" y="540689"/>
                  </a:lnTo>
                  <a:close/>
                </a:path>
                <a:path w="3075940" h="2738120">
                  <a:moveTo>
                    <a:pt x="2433193" y="426389"/>
                  </a:moveTo>
                  <a:lnTo>
                    <a:pt x="2431135" y="426389"/>
                  </a:lnTo>
                  <a:lnTo>
                    <a:pt x="2430449" y="439089"/>
                  </a:lnTo>
                  <a:lnTo>
                    <a:pt x="2429078" y="439089"/>
                  </a:lnTo>
                  <a:lnTo>
                    <a:pt x="2425662" y="464489"/>
                  </a:lnTo>
                  <a:lnTo>
                    <a:pt x="2424290" y="477189"/>
                  </a:lnTo>
                  <a:lnTo>
                    <a:pt x="2422918" y="477189"/>
                  </a:lnTo>
                  <a:lnTo>
                    <a:pt x="2420175" y="502577"/>
                  </a:lnTo>
                  <a:lnTo>
                    <a:pt x="2419489" y="502589"/>
                  </a:lnTo>
                  <a:lnTo>
                    <a:pt x="2418575" y="515289"/>
                  </a:lnTo>
                  <a:lnTo>
                    <a:pt x="2417864" y="515289"/>
                  </a:lnTo>
                  <a:lnTo>
                    <a:pt x="2417267" y="527989"/>
                  </a:lnTo>
                  <a:lnTo>
                    <a:pt x="2419489" y="527989"/>
                  </a:lnTo>
                  <a:lnTo>
                    <a:pt x="2420175" y="515289"/>
                  </a:lnTo>
                  <a:lnTo>
                    <a:pt x="2420861" y="515289"/>
                  </a:lnTo>
                  <a:lnTo>
                    <a:pt x="2424976" y="489889"/>
                  </a:lnTo>
                  <a:lnTo>
                    <a:pt x="2426347" y="477189"/>
                  </a:lnTo>
                  <a:lnTo>
                    <a:pt x="2427033" y="477189"/>
                  </a:lnTo>
                  <a:lnTo>
                    <a:pt x="2429078" y="464489"/>
                  </a:lnTo>
                  <a:lnTo>
                    <a:pt x="2430449" y="464489"/>
                  </a:lnTo>
                  <a:lnTo>
                    <a:pt x="2431135" y="451789"/>
                  </a:lnTo>
                  <a:lnTo>
                    <a:pt x="2431821" y="451789"/>
                  </a:lnTo>
                  <a:lnTo>
                    <a:pt x="2432507" y="439089"/>
                  </a:lnTo>
                  <a:lnTo>
                    <a:pt x="2433193" y="439089"/>
                  </a:lnTo>
                  <a:lnTo>
                    <a:pt x="2433193" y="426389"/>
                  </a:lnTo>
                  <a:close/>
                </a:path>
                <a:path w="3075940" h="2738120">
                  <a:moveTo>
                    <a:pt x="2433193" y="400989"/>
                  </a:moveTo>
                  <a:lnTo>
                    <a:pt x="2431821" y="400989"/>
                  </a:lnTo>
                  <a:lnTo>
                    <a:pt x="2431135" y="413689"/>
                  </a:lnTo>
                  <a:lnTo>
                    <a:pt x="2432507" y="413689"/>
                  </a:lnTo>
                  <a:lnTo>
                    <a:pt x="2433193" y="400989"/>
                  </a:lnTo>
                  <a:close/>
                </a:path>
                <a:path w="3075940" h="2738120">
                  <a:moveTo>
                    <a:pt x="2435936" y="388289"/>
                  </a:moveTo>
                  <a:lnTo>
                    <a:pt x="2435250" y="388289"/>
                  </a:lnTo>
                  <a:lnTo>
                    <a:pt x="2434564" y="400989"/>
                  </a:lnTo>
                  <a:lnTo>
                    <a:pt x="2435936" y="388289"/>
                  </a:lnTo>
                  <a:close/>
                </a:path>
                <a:path w="3075940" h="2738120">
                  <a:moveTo>
                    <a:pt x="2441422" y="362889"/>
                  </a:moveTo>
                  <a:lnTo>
                    <a:pt x="2439365" y="362889"/>
                  </a:lnTo>
                  <a:lnTo>
                    <a:pt x="2437993" y="375589"/>
                  </a:lnTo>
                  <a:lnTo>
                    <a:pt x="2437307" y="388289"/>
                  </a:lnTo>
                  <a:lnTo>
                    <a:pt x="2437993" y="388289"/>
                  </a:lnTo>
                  <a:lnTo>
                    <a:pt x="2438679" y="375589"/>
                  </a:lnTo>
                  <a:lnTo>
                    <a:pt x="2440051" y="375589"/>
                  </a:lnTo>
                  <a:lnTo>
                    <a:pt x="2441422" y="362889"/>
                  </a:lnTo>
                  <a:close/>
                </a:path>
                <a:path w="3075940" h="2738120">
                  <a:moveTo>
                    <a:pt x="2447594" y="413689"/>
                  </a:moveTo>
                  <a:lnTo>
                    <a:pt x="2446909" y="400989"/>
                  </a:lnTo>
                  <a:lnTo>
                    <a:pt x="2446223" y="400989"/>
                  </a:lnTo>
                  <a:lnTo>
                    <a:pt x="2446223" y="413689"/>
                  </a:lnTo>
                  <a:lnTo>
                    <a:pt x="2444165" y="413689"/>
                  </a:lnTo>
                  <a:lnTo>
                    <a:pt x="2443480" y="426389"/>
                  </a:lnTo>
                  <a:lnTo>
                    <a:pt x="2442108" y="426389"/>
                  </a:lnTo>
                  <a:lnTo>
                    <a:pt x="2440736" y="439089"/>
                  </a:lnTo>
                  <a:lnTo>
                    <a:pt x="2440051" y="439089"/>
                  </a:lnTo>
                  <a:lnTo>
                    <a:pt x="2438679" y="451789"/>
                  </a:lnTo>
                  <a:lnTo>
                    <a:pt x="2437307" y="451789"/>
                  </a:lnTo>
                  <a:lnTo>
                    <a:pt x="2436622" y="464489"/>
                  </a:lnTo>
                  <a:lnTo>
                    <a:pt x="2435250" y="464489"/>
                  </a:lnTo>
                  <a:lnTo>
                    <a:pt x="2433320" y="477189"/>
                  </a:lnTo>
                  <a:lnTo>
                    <a:pt x="2431567" y="489889"/>
                  </a:lnTo>
                  <a:lnTo>
                    <a:pt x="2429954" y="502577"/>
                  </a:lnTo>
                  <a:lnTo>
                    <a:pt x="2428392" y="515289"/>
                  </a:lnTo>
                  <a:lnTo>
                    <a:pt x="2430449" y="515289"/>
                  </a:lnTo>
                  <a:lnTo>
                    <a:pt x="2431885" y="502589"/>
                  </a:lnTo>
                  <a:lnTo>
                    <a:pt x="2434501" y="489889"/>
                  </a:lnTo>
                  <a:lnTo>
                    <a:pt x="2435936" y="477189"/>
                  </a:lnTo>
                  <a:lnTo>
                    <a:pt x="2437307" y="477189"/>
                  </a:lnTo>
                  <a:lnTo>
                    <a:pt x="2437993" y="464489"/>
                  </a:lnTo>
                  <a:lnTo>
                    <a:pt x="2440051" y="464489"/>
                  </a:lnTo>
                  <a:lnTo>
                    <a:pt x="2440736" y="451789"/>
                  </a:lnTo>
                  <a:lnTo>
                    <a:pt x="2442794" y="439089"/>
                  </a:lnTo>
                  <a:lnTo>
                    <a:pt x="2447594" y="413689"/>
                  </a:lnTo>
                  <a:close/>
                </a:path>
                <a:path w="3075940" h="2738120">
                  <a:moveTo>
                    <a:pt x="2451697" y="273989"/>
                  </a:moveTo>
                  <a:lnTo>
                    <a:pt x="2448966" y="273989"/>
                  </a:lnTo>
                  <a:lnTo>
                    <a:pt x="2448280" y="286689"/>
                  </a:lnTo>
                  <a:lnTo>
                    <a:pt x="2447594" y="286689"/>
                  </a:lnTo>
                  <a:lnTo>
                    <a:pt x="2444851" y="299389"/>
                  </a:lnTo>
                  <a:lnTo>
                    <a:pt x="2443480" y="299389"/>
                  </a:lnTo>
                  <a:lnTo>
                    <a:pt x="2442794" y="312089"/>
                  </a:lnTo>
                  <a:lnTo>
                    <a:pt x="2441422" y="312089"/>
                  </a:lnTo>
                  <a:lnTo>
                    <a:pt x="2440051" y="324789"/>
                  </a:lnTo>
                  <a:lnTo>
                    <a:pt x="2438679" y="324789"/>
                  </a:lnTo>
                  <a:lnTo>
                    <a:pt x="2437307" y="337489"/>
                  </a:lnTo>
                  <a:lnTo>
                    <a:pt x="2435872" y="337489"/>
                  </a:lnTo>
                  <a:lnTo>
                    <a:pt x="2433256" y="350189"/>
                  </a:lnTo>
                  <a:lnTo>
                    <a:pt x="2431821" y="362889"/>
                  </a:lnTo>
                  <a:lnTo>
                    <a:pt x="2433878" y="362889"/>
                  </a:lnTo>
                  <a:lnTo>
                    <a:pt x="2435834" y="350189"/>
                  </a:lnTo>
                  <a:lnTo>
                    <a:pt x="2439466" y="337489"/>
                  </a:lnTo>
                  <a:lnTo>
                    <a:pt x="2441422" y="324789"/>
                  </a:lnTo>
                  <a:lnTo>
                    <a:pt x="2442794" y="324789"/>
                  </a:lnTo>
                  <a:lnTo>
                    <a:pt x="2444851" y="312089"/>
                  </a:lnTo>
                  <a:lnTo>
                    <a:pt x="2446223" y="299389"/>
                  </a:lnTo>
                  <a:lnTo>
                    <a:pt x="2448280" y="299389"/>
                  </a:lnTo>
                  <a:lnTo>
                    <a:pt x="2449652" y="286689"/>
                  </a:lnTo>
                  <a:lnTo>
                    <a:pt x="2451697" y="286689"/>
                  </a:lnTo>
                  <a:lnTo>
                    <a:pt x="2451697" y="273989"/>
                  </a:lnTo>
                  <a:close/>
                </a:path>
                <a:path w="3075940" h="2738120">
                  <a:moveTo>
                    <a:pt x="2452382" y="350189"/>
                  </a:moveTo>
                  <a:lnTo>
                    <a:pt x="2449652" y="350189"/>
                  </a:lnTo>
                  <a:lnTo>
                    <a:pt x="2449652" y="362889"/>
                  </a:lnTo>
                  <a:lnTo>
                    <a:pt x="2447594" y="362889"/>
                  </a:lnTo>
                  <a:lnTo>
                    <a:pt x="2446909" y="375589"/>
                  </a:lnTo>
                  <a:lnTo>
                    <a:pt x="2444165" y="375589"/>
                  </a:lnTo>
                  <a:lnTo>
                    <a:pt x="2443480" y="388289"/>
                  </a:lnTo>
                  <a:lnTo>
                    <a:pt x="2440051" y="400989"/>
                  </a:lnTo>
                  <a:lnTo>
                    <a:pt x="2443480" y="400989"/>
                  </a:lnTo>
                  <a:lnTo>
                    <a:pt x="2445537" y="388289"/>
                  </a:lnTo>
                  <a:lnTo>
                    <a:pt x="2447594" y="388289"/>
                  </a:lnTo>
                  <a:lnTo>
                    <a:pt x="2448280" y="375589"/>
                  </a:lnTo>
                  <a:lnTo>
                    <a:pt x="2450338" y="375589"/>
                  </a:lnTo>
                  <a:lnTo>
                    <a:pt x="2451011" y="362889"/>
                  </a:lnTo>
                  <a:lnTo>
                    <a:pt x="2452382" y="362889"/>
                  </a:lnTo>
                  <a:lnTo>
                    <a:pt x="2452382" y="350189"/>
                  </a:lnTo>
                  <a:close/>
                </a:path>
                <a:path w="3075940" h="2738120">
                  <a:moveTo>
                    <a:pt x="2463355" y="261289"/>
                  </a:moveTo>
                  <a:lnTo>
                    <a:pt x="2460612" y="261289"/>
                  </a:lnTo>
                  <a:lnTo>
                    <a:pt x="2457869" y="273989"/>
                  </a:lnTo>
                  <a:lnTo>
                    <a:pt x="2455811" y="286689"/>
                  </a:lnTo>
                  <a:lnTo>
                    <a:pt x="2455126" y="299389"/>
                  </a:lnTo>
                  <a:lnTo>
                    <a:pt x="2453068" y="299389"/>
                  </a:lnTo>
                  <a:lnTo>
                    <a:pt x="2452039" y="312089"/>
                  </a:lnTo>
                  <a:lnTo>
                    <a:pt x="2450935" y="312089"/>
                  </a:lnTo>
                  <a:lnTo>
                    <a:pt x="2449703" y="324789"/>
                  </a:lnTo>
                  <a:lnTo>
                    <a:pt x="2448280" y="324789"/>
                  </a:lnTo>
                  <a:lnTo>
                    <a:pt x="2447137" y="337489"/>
                  </a:lnTo>
                  <a:lnTo>
                    <a:pt x="2444610" y="350189"/>
                  </a:lnTo>
                  <a:lnTo>
                    <a:pt x="2443480" y="362889"/>
                  </a:lnTo>
                  <a:lnTo>
                    <a:pt x="2445537" y="362889"/>
                  </a:lnTo>
                  <a:lnTo>
                    <a:pt x="2447074" y="350189"/>
                  </a:lnTo>
                  <a:lnTo>
                    <a:pt x="2450160" y="337489"/>
                  </a:lnTo>
                  <a:lnTo>
                    <a:pt x="2451697" y="324789"/>
                  </a:lnTo>
                  <a:lnTo>
                    <a:pt x="2453068" y="324789"/>
                  </a:lnTo>
                  <a:lnTo>
                    <a:pt x="2454440" y="312089"/>
                  </a:lnTo>
                  <a:lnTo>
                    <a:pt x="2459240" y="286689"/>
                  </a:lnTo>
                  <a:lnTo>
                    <a:pt x="2461298" y="286689"/>
                  </a:lnTo>
                  <a:lnTo>
                    <a:pt x="2461298" y="273989"/>
                  </a:lnTo>
                  <a:lnTo>
                    <a:pt x="2462669" y="273989"/>
                  </a:lnTo>
                  <a:lnTo>
                    <a:pt x="2463355" y="261289"/>
                  </a:lnTo>
                  <a:close/>
                </a:path>
                <a:path w="3075940" h="2738120">
                  <a:moveTo>
                    <a:pt x="2496934" y="388289"/>
                  </a:moveTo>
                  <a:lnTo>
                    <a:pt x="2495562" y="388289"/>
                  </a:lnTo>
                  <a:lnTo>
                    <a:pt x="2496248" y="400989"/>
                  </a:lnTo>
                  <a:lnTo>
                    <a:pt x="2496934" y="400989"/>
                  </a:lnTo>
                  <a:lnTo>
                    <a:pt x="2496934" y="388289"/>
                  </a:lnTo>
                  <a:close/>
                </a:path>
                <a:path w="3075940" h="2738120">
                  <a:moveTo>
                    <a:pt x="2499677" y="413689"/>
                  </a:moveTo>
                  <a:lnTo>
                    <a:pt x="2497620" y="413689"/>
                  </a:lnTo>
                  <a:lnTo>
                    <a:pt x="2497620" y="426389"/>
                  </a:lnTo>
                  <a:lnTo>
                    <a:pt x="2498991" y="426389"/>
                  </a:lnTo>
                  <a:lnTo>
                    <a:pt x="2499677" y="439089"/>
                  </a:lnTo>
                  <a:lnTo>
                    <a:pt x="2499677" y="413689"/>
                  </a:lnTo>
                  <a:close/>
                </a:path>
                <a:path w="3075940" h="2738120">
                  <a:moveTo>
                    <a:pt x="2501735" y="273989"/>
                  </a:moveTo>
                  <a:lnTo>
                    <a:pt x="2501049" y="261289"/>
                  </a:lnTo>
                  <a:lnTo>
                    <a:pt x="2499677" y="261289"/>
                  </a:lnTo>
                  <a:lnTo>
                    <a:pt x="2499677" y="299389"/>
                  </a:lnTo>
                  <a:lnTo>
                    <a:pt x="2501049" y="299389"/>
                  </a:lnTo>
                  <a:lnTo>
                    <a:pt x="2501735" y="286689"/>
                  </a:lnTo>
                  <a:lnTo>
                    <a:pt x="2501735" y="273989"/>
                  </a:lnTo>
                  <a:close/>
                </a:path>
                <a:path w="3075940" h="2738120">
                  <a:moveTo>
                    <a:pt x="2503106" y="350189"/>
                  </a:moveTo>
                  <a:lnTo>
                    <a:pt x="2501735" y="350189"/>
                  </a:lnTo>
                  <a:lnTo>
                    <a:pt x="2500363" y="362889"/>
                  </a:lnTo>
                  <a:lnTo>
                    <a:pt x="2501049" y="375589"/>
                  </a:lnTo>
                  <a:lnTo>
                    <a:pt x="2501049" y="388289"/>
                  </a:lnTo>
                  <a:lnTo>
                    <a:pt x="2501735" y="388289"/>
                  </a:lnTo>
                  <a:lnTo>
                    <a:pt x="2501735" y="400989"/>
                  </a:lnTo>
                  <a:lnTo>
                    <a:pt x="2503106" y="400989"/>
                  </a:lnTo>
                  <a:lnTo>
                    <a:pt x="2503106" y="350189"/>
                  </a:lnTo>
                  <a:close/>
                </a:path>
                <a:path w="3075940" h="2738120">
                  <a:moveTo>
                    <a:pt x="2507221" y="477189"/>
                  </a:moveTo>
                  <a:lnTo>
                    <a:pt x="2506535" y="464489"/>
                  </a:lnTo>
                  <a:lnTo>
                    <a:pt x="2505849" y="464489"/>
                  </a:lnTo>
                  <a:lnTo>
                    <a:pt x="2505849" y="451789"/>
                  </a:lnTo>
                  <a:lnTo>
                    <a:pt x="2503792" y="451789"/>
                  </a:lnTo>
                  <a:lnTo>
                    <a:pt x="2503106" y="439089"/>
                  </a:lnTo>
                  <a:lnTo>
                    <a:pt x="2501049" y="439089"/>
                  </a:lnTo>
                  <a:lnTo>
                    <a:pt x="2501049" y="451789"/>
                  </a:lnTo>
                  <a:lnTo>
                    <a:pt x="2502420" y="451789"/>
                  </a:lnTo>
                  <a:lnTo>
                    <a:pt x="2503792" y="477189"/>
                  </a:lnTo>
                  <a:lnTo>
                    <a:pt x="2504478" y="477189"/>
                  </a:lnTo>
                  <a:lnTo>
                    <a:pt x="2504478" y="489889"/>
                  </a:lnTo>
                  <a:lnTo>
                    <a:pt x="2505849" y="489889"/>
                  </a:lnTo>
                  <a:lnTo>
                    <a:pt x="2505849" y="502589"/>
                  </a:lnTo>
                  <a:lnTo>
                    <a:pt x="2507221" y="502589"/>
                  </a:lnTo>
                  <a:lnTo>
                    <a:pt x="2507221" y="477189"/>
                  </a:lnTo>
                  <a:close/>
                </a:path>
                <a:path w="3075940" h="2738120">
                  <a:moveTo>
                    <a:pt x="2509964" y="286689"/>
                  </a:moveTo>
                  <a:lnTo>
                    <a:pt x="2507907" y="286689"/>
                  </a:lnTo>
                  <a:lnTo>
                    <a:pt x="2507907" y="299389"/>
                  </a:lnTo>
                  <a:lnTo>
                    <a:pt x="2506535" y="299389"/>
                  </a:lnTo>
                  <a:lnTo>
                    <a:pt x="2506535" y="312089"/>
                  </a:lnTo>
                  <a:lnTo>
                    <a:pt x="2505849" y="312089"/>
                  </a:lnTo>
                  <a:lnTo>
                    <a:pt x="2505849" y="324789"/>
                  </a:lnTo>
                  <a:lnTo>
                    <a:pt x="2505164" y="324789"/>
                  </a:lnTo>
                  <a:lnTo>
                    <a:pt x="2505062" y="337489"/>
                  </a:lnTo>
                  <a:lnTo>
                    <a:pt x="2504592" y="350189"/>
                  </a:lnTo>
                  <a:lnTo>
                    <a:pt x="2504478" y="362889"/>
                  </a:lnTo>
                  <a:lnTo>
                    <a:pt x="2506535" y="362889"/>
                  </a:lnTo>
                  <a:lnTo>
                    <a:pt x="2508593" y="324789"/>
                  </a:lnTo>
                  <a:lnTo>
                    <a:pt x="2508593" y="312089"/>
                  </a:lnTo>
                  <a:lnTo>
                    <a:pt x="2509278" y="312089"/>
                  </a:lnTo>
                  <a:lnTo>
                    <a:pt x="2509964" y="286689"/>
                  </a:lnTo>
                  <a:close/>
                </a:path>
                <a:path w="3075940" h="2738120">
                  <a:moveTo>
                    <a:pt x="2510650" y="388289"/>
                  </a:moveTo>
                  <a:lnTo>
                    <a:pt x="2507907" y="388289"/>
                  </a:lnTo>
                  <a:lnTo>
                    <a:pt x="2507221" y="400989"/>
                  </a:lnTo>
                  <a:lnTo>
                    <a:pt x="2506535" y="400989"/>
                  </a:lnTo>
                  <a:lnTo>
                    <a:pt x="2506535" y="426389"/>
                  </a:lnTo>
                  <a:lnTo>
                    <a:pt x="2507221" y="439089"/>
                  </a:lnTo>
                  <a:lnTo>
                    <a:pt x="2507221" y="451789"/>
                  </a:lnTo>
                  <a:lnTo>
                    <a:pt x="2508593" y="451789"/>
                  </a:lnTo>
                  <a:lnTo>
                    <a:pt x="2509278" y="413689"/>
                  </a:lnTo>
                  <a:lnTo>
                    <a:pt x="2509278" y="400989"/>
                  </a:lnTo>
                  <a:lnTo>
                    <a:pt x="2510650" y="388289"/>
                  </a:lnTo>
                  <a:close/>
                </a:path>
                <a:path w="3075940" h="2738120">
                  <a:moveTo>
                    <a:pt x="2511336" y="616889"/>
                  </a:moveTo>
                  <a:lnTo>
                    <a:pt x="2510802" y="604189"/>
                  </a:lnTo>
                  <a:lnTo>
                    <a:pt x="2510218" y="604189"/>
                  </a:lnTo>
                  <a:lnTo>
                    <a:pt x="2509507" y="591489"/>
                  </a:lnTo>
                  <a:lnTo>
                    <a:pt x="2508593" y="591489"/>
                  </a:lnTo>
                  <a:lnTo>
                    <a:pt x="2507907" y="578789"/>
                  </a:lnTo>
                  <a:lnTo>
                    <a:pt x="2507221" y="578789"/>
                  </a:lnTo>
                  <a:lnTo>
                    <a:pt x="2506535" y="566089"/>
                  </a:lnTo>
                  <a:lnTo>
                    <a:pt x="2504478" y="553389"/>
                  </a:lnTo>
                  <a:lnTo>
                    <a:pt x="2501735" y="553389"/>
                  </a:lnTo>
                  <a:lnTo>
                    <a:pt x="2502420" y="566089"/>
                  </a:lnTo>
                  <a:lnTo>
                    <a:pt x="2503792" y="578789"/>
                  </a:lnTo>
                  <a:lnTo>
                    <a:pt x="2504478" y="578789"/>
                  </a:lnTo>
                  <a:lnTo>
                    <a:pt x="2505849" y="591489"/>
                  </a:lnTo>
                  <a:lnTo>
                    <a:pt x="2507907" y="616889"/>
                  </a:lnTo>
                  <a:lnTo>
                    <a:pt x="2511336" y="616889"/>
                  </a:lnTo>
                  <a:close/>
                </a:path>
                <a:path w="3075940" h="2738120">
                  <a:moveTo>
                    <a:pt x="2513393" y="629589"/>
                  </a:moveTo>
                  <a:lnTo>
                    <a:pt x="2512022" y="629589"/>
                  </a:lnTo>
                  <a:lnTo>
                    <a:pt x="2511336" y="642289"/>
                  </a:lnTo>
                  <a:lnTo>
                    <a:pt x="2510650" y="642289"/>
                  </a:lnTo>
                  <a:lnTo>
                    <a:pt x="2510650" y="654989"/>
                  </a:lnTo>
                  <a:lnTo>
                    <a:pt x="2513393" y="654989"/>
                  </a:lnTo>
                  <a:lnTo>
                    <a:pt x="2513393" y="629589"/>
                  </a:lnTo>
                  <a:close/>
                </a:path>
                <a:path w="3075940" h="2738120">
                  <a:moveTo>
                    <a:pt x="2514765" y="515289"/>
                  </a:moveTo>
                  <a:lnTo>
                    <a:pt x="2514079" y="502589"/>
                  </a:lnTo>
                  <a:lnTo>
                    <a:pt x="2513393" y="489889"/>
                  </a:lnTo>
                  <a:lnTo>
                    <a:pt x="2512707" y="464489"/>
                  </a:lnTo>
                  <a:lnTo>
                    <a:pt x="2511336" y="464489"/>
                  </a:lnTo>
                  <a:lnTo>
                    <a:pt x="2511336" y="489889"/>
                  </a:lnTo>
                  <a:lnTo>
                    <a:pt x="2512022" y="502577"/>
                  </a:lnTo>
                  <a:lnTo>
                    <a:pt x="2512428" y="515289"/>
                  </a:lnTo>
                  <a:lnTo>
                    <a:pt x="2512987" y="527989"/>
                  </a:lnTo>
                  <a:lnTo>
                    <a:pt x="2513393" y="540689"/>
                  </a:lnTo>
                  <a:lnTo>
                    <a:pt x="2514765" y="540689"/>
                  </a:lnTo>
                  <a:lnTo>
                    <a:pt x="2514765" y="515289"/>
                  </a:lnTo>
                  <a:close/>
                </a:path>
                <a:path w="3075940" h="2738120">
                  <a:moveTo>
                    <a:pt x="2518181" y="540689"/>
                  </a:moveTo>
                  <a:lnTo>
                    <a:pt x="2517508" y="527989"/>
                  </a:lnTo>
                  <a:lnTo>
                    <a:pt x="2517508" y="515289"/>
                  </a:lnTo>
                  <a:lnTo>
                    <a:pt x="2516822" y="515289"/>
                  </a:lnTo>
                  <a:lnTo>
                    <a:pt x="2516822" y="502577"/>
                  </a:lnTo>
                  <a:lnTo>
                    <a:pt x="2516136" y="489889"/>
                  </a:lnTo>
                  <a:lnTo>
                    <a:pt x="2515451" y="489889"/>
                  </a:lnTo>
                  <a:lnTo>
                    <a:pt x="2515451" y="464489"/>
                  </a:lnTo>
                  <a:lnTo>
                    <a:pt x="2514079" y="464489"/>
                  </a:lnTo>
                  <a:lnTo>
                    <a:pt x="2514079" y="502589"/>
                  </a:lnTo>
                  <a:lnTo>
                    <a:pt x="2514765" y="502589"/>
                  </a:lnTo>
                  <a:lnTo>
                    <a:pt x="2514765" y="515289"/>
                  </a:lnTo>
                  <a:lnTo>
                    <a:pt x="2515451" y="527989"/>
                  </a:lnTo>
                  <a:lnTo>
                    <a:pt x="2516136" y="527989"/>
                  </a:lnTo>
                  <a:lnTo>
                    <a:pt x="2516136" y="540689"/>
                  </a:lnTo>
                  <a:lnTo>
                    <a:pt x="2518181" y="540689"/>
                  </a:lnTo>
                  <a:close/>
                </a:path>
                <a:path w="3075940" h="2738120">
                  <a:moveTo>
                    <a:pt x="2518867" y="781989"/>
                  </a:moveTo>
                  <a:lnTo>
                    <a:pt x="2517508" y="769289"/>
                  </a:lnTo>
                  <a:lnTo>
                    <a:pt x="2515451" y="743889"/>
                  </a:lnTo>
                  <a:lnTo>
                    <a:pt x="2514765" y="743889"/>
                  </a:lnTo>
                  <a:lnTo>
                    <a:pt x="2514765" y="731189"/>
                  </a:lnTo>
                  <a:lnTo>
                    <a:pt x="2514079" y="731189"/>
                  </a:lnTo>
                  <a:lnTo>
                    <a:pt x="2512707" y="705789"/>
                  </a:lnTo>
                  <a:lnTo>
                    <a:pt x="2512022" y="705789"/>
                  </a:lnTo>
                  <a:lnTo>
                    <a:pt x="2512022" y="693089"/>
                  </a:lnTo>
                  <a:lnTo>
                    <a:pt x="2510650" y="693089"/>
                  </a:lnTo>
                  <a:lnTo>
                    <a:pt x="2510650" y="705789"/>
                  </a:lnTo>
                  <a:lnTo>
                    <a:pt x="2509964" y="705789"/>
                  </a:lnTo>
                  <a:lnTo>
                    <a:pt x="2509964" y="718489"/>
                  </a:lnTo>
                  <a:lnTo>
                    <a:pt x="2510650" y="731189"/>
                  </a:lnTo>
                  <a:lnTo>
                    <a:pt x="2511336" y="731189"/>
                  </a:lnTo>
                  <a:lnTo>
                    <a:pt x="2511336" y="743889"/>
                  </a:lnTo>
                  <a:lnTo>
                    <a:pt x="2512707" y="756589"/>
                  </a:lnTo>
                  <a:lnTo>
                    <a:pt x="2513393" y="756589"/>
                  </a:lnTo>
                  <a:lnTo>
                    <a:pt x="2514015" y="769289"/>
                  </a:lnTo>
                  <a:lnTo>
                    <a:pt x="2514841" y="781989"/>
                  </a:lnTo>
                  <a:lnTo>
                    <a:pt x="2515793" y="781989"/>
                  </a:lnTo>
                  <a:lnTo>
                    <a:pt x="2516822" y="794689"/>
                  </a:lnTo>
                  <a:lnTo>
                    <a:pt x="2518867" y="794689"/>
                  </a:lnTo>
                  <a:lnTo>
                    <a:pt x="2518867" y="781989"/>
                  </a:lnTo>
                  <a:close/>
                </a:path>
                <a:path w="3075940" h="2738120">
                  <a:moveTo>
                    <a:pt x="2518867" y="261289"/>
                  </a:moveTo>
                  <a:lnTo>
                    <a:pt x="2515451" y="261289"/>
                  </a:lnTo>
                  <a:lnTo>
                    <a:pt x="2515451" y="273989"/>
                  </a:lnTo>
                  <a:lnTo>
                    <a:pt x="2514079" y="273989"/>
                  </a:lnTo>
                  <a:lnTo>
                    <a:pt x="2513393" y="286689"/>
                  </a:lnTo>
                  <a:lnTo>
                    <a:pt x="2512707" y="286689"/>
                  </a:lnTo>
                  <a:lnTo>
                    <a:pt x="2512707" y="299389"/>
                  </a:lnTo>
                  <a:lnTo>
                    <a:pt x="2516822" y="299389"/>
                  </a:lnTo>
                  <a:lnTo>
                    <a:pt x="2516822" y="286689"/>
                  </a:lnTo>
                  <a:lnTo>
                    <a:pt x="2518181" y="286689"/>
                  </a:lnTo>
                  <a:lnTo>
                    <a:pt x="2518181" y="273989"/>
                  </a:lnTo>
                  <a:lnTo>
                    <a:pt x="2518867" y="273989"/>
                  </a:lnTo>
                  <a:lnTo>
                    <a:pt x="2518867" y="261289"/>
                  </a:lnTo>
                  <a:close/>
                </a:path>
                <a:path w="3075940" h="2738120">
                  <a:moveTo>
                    <a:pt x="2520924" y="388289"/>
                  </a:moveTo>
                  <a:lnTo>
                    <a:pt x="2518181" y="388289"/>
                  </a:lnTo>
                  <a:lnTo>
                    <a:pt x="2517495" y="400989"/>
                  </a:lnTo>
                  <a:lnTo>
                    <a:pt x="2518118" y="343839"/>
                  </a:lnTo>
                  <a:lnTo>
                    <a:pt x="2518181" y="312089"/>
                  </a:lnTo>
                  <a:lnTo>
                    <a:pt x="2516136" y="350189"/>
                  </a:lnTo>
                  <a:lnTo>
                    <a:pt x="2516136" y="439089"/>
                  </a:lnTo>
                  <a:lnTo>
                    <a:pt x="2517495" y="439089"/>
                  </a:lnTo>
                  <a:lnTo>
                    <a:pt x="2517495" y="413689"/>
                  </a:lnTo>
                  <a:lnTo>
                    <a:pt x="2518181" y="426389"/>
                  </a:lnTo>
                  <a:lnTo>
                    <a:pt x="2518867" y="426389"/>
                  </a:lnTo>
                  <a:lnTo>
                    <a:pt x="2518867" y="439089"/>
                  </a:lnTo>
                  <a:lnTo>
                    <a:pt x="2520238" y="439089"/>
                  </a:lnTo>
                  <a:lnTo>
                    <a:pt x="2520238" y="426389"/>
                  </a:lnTo>
                  <a:lnTo>
                    <a:pt x="2519553" y="426389"/>
                  </a:lnTo>
                  <a:lnTo>
                    <a:pt x="2519553" y="413689"/>
                  </a:lnTo>
                  <a:lnTo>
                    <a:pt x="2519553" y="400989"/>
                  </a:lnTo>
                  <a:lnTo>
                    <a:pt x="2520924" y="388289"/>
                  </a:lnTo>
                  <a:close/>
                </a:path>
                <a:path w="3075940" h="2738120">
                  <a:moveTo>
                    <a:pt x="2521610" y="578789"/>
                  </a:moveTo>
                  <a:lnTo>
                    <a:pt x="2520924" y="578789"/>
                  </a:lnTo>
                  <a:lnTo>
                    <a:pt x="2520924" y="566089"/>
                  </a:lnTo>
                  <a:lnTo>
                    <a:pt x="2520238" y="553389"/>
                  </a:lnTo>
                  <a:lnTo>
                    <a:pt x="2518181" y="553389"/>
                  </a:lnTo>
                  <a:lnTo>
                    <a:pt x="2518181" y="578789"/>
                  </a:lnTo>
                  <a:lnTo>
                    <a:pt x="2517495" y="578789"/>
                  </a:lnTo>
                  <a:lnTo>
                    <a:pt x="2518867" y="591489"/>
                  </a:lnTo>
                  <a:lnTo>
                    <a:pt x="2520238" y="616889"/>
                  </a:lnTo>
                  <a:lnTo>
                    <a:pt x="2521610" y="616889"/>
                  </a:lnTo>
                  <a:lnTo>
                    <a:pt x="2521610" y="578789"/>
                  </a:lnTo>
                  <a:close/>
                </a:path>
                <a:path w="3075940" h="2738120">
                  <a:moveTo>
                    <a:pt x="2522982" y="934389"/>
                  </a:moveTo>
                  <a:lnTo>
                    <a:pt x="2522296" y="921689"/>
                  </a:lnTo>
                  <a:lnTo>
                    <a:pt x="2520924" y="921689"/>
                  </a:lnTo>
                  <a:lnTo>
                    <a:pt x="2520924" y="934389"/>
                  </a:lnTo>
                  <a:lnTo>
                    <a:pt x="2520238" y="934389"/>
                  </a:lnTo>
                  <a:lnTo>
                    <a:pt x="2519553" y="947089"/>
                  </a:lnTo>
                  <a:lnTo>
                    <a:pt x="2519553" y="972489"/>
                  </a:lnTo>
                  <a:lnTo>
                    <a:pt x="2520238" y="972489"/>
                  </a:lnTo>
                  <a:lnTo>
                    <a:pt x="2520238" y="985189"/>
                  </a:lnTo>
                  <a:lnTo>
                    <a:pt x="2520924" y="985189"/>
                  </a:lnTo>
                  <a:lnTo>
                    <a:pt x="2521610" y="997889"/>
                  </a:lnTo>
                  <a:lnTo>
                    <a:pt x="2522982" y="997889"/>
                  </a:lnTo>
                  <a:lnTo>
                    <a:pt x="2522982" y="985189"/>
                  </a:lnTo>
                  <a:lnTo>
                    <a:pt x="2522296" y="985189"/>
                  </a:lnTo>
                  <a:lnTo>
                    <a:pt x="2522296" y="947089"/>
                  </a:lnTo>
                  <a:lnTo>
                    <a:pt x="2522982" y="934389"/>
                  </a:lnTo>
                  <a:close/>
                </a:path>
                <a:path w="3075940" h="2738120">
                  <a:moveTo>
                    <a:pt x="2523667" y="883589"/>
                  </a:moveTo>
                  <a:lnTo>
                    <a:pt x="2522753" y="870889"/>
                  </a:lnTo>
                  <a:lnTo>
                    <a:pt x="2521166" y="858189"/>
                  </a:lnTo>
                  <a:lnTo>
                    <a:pt x="2519553" y="858189"/>
                  </a:lnTo>
                  <a:lnTo>
                    <a:pt x="2519553" y="845489"/>
                  </a:lnTo>
                  <a:lnTo>
                    <a:pt x="2518181" y="845489"/>
                  </a:lnTo>
                  <a:lnTo>
                    <a:pt x="2516822" y="832789"/>
                  </a:lnTo>
                  <a:lnTo>
                    <a:pt x="2516136" y="832789"/>
                  </a:lnTo>
                  <a:lnTo>
                    <a:pt x="2515451" y="820089"/>
                  </a:lnTo>
                  <a:lnTo>
                    <a:pt x="2514765" y="820089"/>
                  </a:lnTo>
                  <a:lnTo>
                    <a:pt x="2512707" y="807389"/>
                  </a:lnTo>
                  <a:lnTo>
                    <a:pt x="2511336" y="807389"/>
                  </a:lnTo>
                  <a:lnTo>
                    <a:pt x="2512022" y="820089"/>
                  </a:lnTo>
                  <a:lnTo>
                    <a:pt x="2514079" y="832789"/>
                  </a:lnTo>
                  <a:lnTo>
                    <a:pt x="2514765" y="832789"/>
                  </a:lnTo>
                  <a:lnTo>
                    <a:pt x="2514765" y="845489"/>
                  </a:lnTo>
                  <a:lnTo>
                    <a:pt x="2516136" y="845489"/>
                  </a:lnTo>
                  <a:lnTo>
                    <a:pt x="2516822" y="858189"/>
                  </a:lnTo>
                  <a:lnTo>
                    <a:pt x="2517495" y="858189"/>
                  </a:lnTo>
                  <a:lnTo>
                    <a:pt x="2518867" y="870889"/>
                  </a:lnTo>
                  <a:lnTo>
                    <a:pt x="2519553" y="870889"/>
                  </a:lnTo>
                  <a:lnTo>
                    <a:pt x="2520924" y="883589"/>
                  </a:lnTo>
                  <a:lnTo>
                    <a:pt x="2523667" y="883589"/>
                  </a:lnTo>
                  <a:close/>
                </a:path>
                <a:path w="3075940" h="2738120">
                  <a:moveTo>
                    <a:pt x="2523667" y="807389"/>
                  </a:moveTo>
                  <a:lnTo>
                    <a:pt x="2522296" y="807389"/>
                  </a:lnTo>
                  <a:lnTo>
                    <a:pt x="2522296" y="820089"/>
                  </a:lnTo>
                  <a:lnTo>
                    <a:pt x="2521610" y="820089"/>
                  </a:lnTo>
                  <a:lnTo>
                    <a:pt x="2522296" y="832789"/>
                  </a:lnTo>
                  <a:lnTo>
                    <a:pt x="2523667" y="832789"/>
                  </a:lnTo>
                  <a:lnTo>
                    <a:pt x="2522982" y="820089"/>
                  </a:lnTo>
                  <a:lnTo>
                    <a:pt x="2523667" y="820089"/>
                  </a:lnTo>
                  <a:lnTo>
                    <a:pt x="2523667" y="807389"/>
                  </a:lnTo>
                  <a:close/>
                </a:path>
                <a:path w="3075940" h="2738120">
                  <a:moveTo>
                    <a:pt x="2527782" y="1086789"/>
                  </a:moveTo>
                  <a:lnTo>
                    <a:pt x="2526411" y="1086789"/>
                  </a:lnTo>
                  <a:lnTo>
                    <a:pt x="2526411" y="1074089"/>
                  </a:lnTo>
                  <a:lnTo>
                    <a:pt x="2525039" y="1074089"/>
                  </a:lnTo>
                  <a:lnTo>
                    <a:pt x="2525039" y="1099489"/>
                  </a:lnTo>
                  <a:lnTo>
                    <a:pt x="2525725" y="1099489"/>
                  </a:lnTo>
                  <a:lnTo>
                    <a:pt x="2525725" y="1112189"/>
                  </a:lnTo>
                  <a:lnTo>
                    <a:pt x="2526411" y="1112189"/>
                  </a:lnTo>
                  <a:lnTo>
                    <a:pt x="2526411" y="1124889"/>
                  </a:lnTo>
                  <a:lnTo>
                    <a:pt x="2527782" y="1124889"/>
                  </a:lnTo>
                  <a:lnTo>
                    <a:pt x="2527782" y="1086789"/>
                  </a:lnTo>
                  <a:close/>
                </a:path>
                <a:path w="3075940" h="2738120">
                  <a:moveTo>
                    <a:pt x="2528468" y="654989"/>
                  </a:moveTo>
                  <a:lnTo>
                    <a:pt x="2527782" y="642289"/>
                  </a:lnTo>
                  <a:lnTo>
                    <a:pt x="2526411" y="642289"/>
                  </a:lnTo>
                  <a:lnTo>
                    <a:pt x="2526411" y="667689"/>
                  </a:lnTo>
                  <a:lnTo>
                    <a:pt x="2527096" y="667689"/>
                  </a:lnTo>
                  <a:lnTo>
                    <a:pt x="2527096" y="680389"/>
                  </a:lnTo>
                  <a:lnTo>
                    <a:pt x="2528468" y="680389"/>
                  </a:lnTo>
                  <a:lnTo>
                    <a:pt x="2528468" y="654989"/>
                  </a:lnTo>
                  <a:close/>
                </a:path>
                <a:path w="3075940" h="2738120">
                  <a:moveTo>
                    <a:pt x="2529154" y="794689"/>
                  </a:moveTo>
                  <a:lnTo>
                    <a:pt x="2528468" y="781989"/>
                  </a:lnTo>
                  <a:lnTo>
                    <a:pt x="2527096" y="781989"/>
                  </a:lnTo>
                  <a:lnTo>
                    <a:pt x="2527096" y="769289"/>
                  </a:lnTo>
                  <a:lnTo>
                    <a:pt x="2525725" y="769289"/>
                  </a:lnTo>
                  <a:lnTo>
                    <a:pt x="2525725" y="756589"/>
                  </a:lnTo>
                  <a:lnTo>
                    <a:pt x="2525039" y="756589"/>
                  </a:lnTo>
                  <a:lnTo>
                    <a:pt x="2522982" y="743889"/>
                  </a:lnTo>
                  <a:lnTo>
                    <a:pt x="2522296" y="743889"/>
                  </a:lnTo>
                  <a:lnTo>
                    <a:pt x="2522296" y="693089"/>
                  </a:lnTo>
                  <a:lnTo>
                    <a:pt x="2521610" y="680389"/>
                  </a:lnTo>
                  <a:lnTo>
                    <a:pt x="2520924" y="680389"/>
                  </a:lnTo>
                  <a:lnTo>
                    <a:pt x="2520924" y="667689"/>
                  </a:lnTo>
                  <a:lnTo>
                    <a:pt x="2520238" y="654989"/>
                  </a:lnTo>
                  <a:lnTo>
                    <a:pt x="2518867" y="654989"/>
                  </a:lnTo>
                  <a:lnTo>
                    <a:pt x="2518867" y="667689"/>
                  </a:lnTo>
                  <a:lnTo>
                    <a:pt x="2519553" y="680389"/>
                  </a:lnTo>
                  <a:lnTo>
                    <a:pt x="2519553" y="705789"/>
                  </a:lnTo>
                  <a:lnTo>
                    <a:pt x="2520238" y="705789"/>
                  </a:lnTo>
                  <a:lnTo>
                    <a:pt x="2520238" y="718489"/>
                  </a:lnTo>
                  <a:lnTo>
                    <a:pt x="2520924" y="731189"/>
                  </a:lnTo>
                  <a:lnTo>
                    <a:pt x="2520238" y="731189"/>
                  </a:lnTo>
                  <a:lnTo>
                    <a:pt x="2520238" y="743889"/>
                  </a:lnTo>
                  <a:lnTo>
                    <a:pt x="2520924" y="743889"/>
                  </a:lnTo>
                  <a:lnTo>
                    <a:pt x="2522296" y="756589"/>
                  </a:lnTo>
                  <a:lnTo>
                    <a:pt x="2522982" y="769289"/>
                  </a:lnTo>
                  <a:lnTo>
                    <a:pt x="2523667" y="769289"/>
                  </a:lnTo>
                  <a:lnTo>
                    <a:pt x="2524595" y="781989"/>
                  </a:lnTo>
                  <a:lnTo>
                    <a:pt x="2526182" y="794689"/>
                  </a:lnTo>
                  <a:lnTo>
                    <a:pt x="2527096" y="794689"/>
                  </a:lnTo>
                  <a:lnTo>
                    <a:pt x="2527782" y="807389"/>
                  </a:lnTo>
                  <a:lnTo>
                    <a:pt x="2528468" y="807389"/>
                  </a:lnTo>
                  <a:lnTo>
                    <a:pt x="2529154" y="794689"/>
                  </a:lnTo>
                  <a:close/>
                </a:path>
                <a:path w="3075940" h="2738120">
                  <a:moveTo>
                    <a:pt x="2529840" y="286689"/>
                  </a:moveTo>
                  <a:lnTo>
                    <a:pt x="2528468" y="286689"/>
                  </a:lnTo>
                  <a:lnTo>
                    <a:pt x="2528468" y="299389"/>
                  </a:lnTo>
                  <a:lnTo>
                    <a:pt x="2527782" y="299389"/>
                  </a:lnTo>
                  <a:lnTo>
                    <a:pt x="2527782" y="312089"/>
                  </a:lnTo>
                  <a:lnTo>
                    <a:pt x="2527096" y="324789"/>
                  </a:lnTo>
                  <a:lnTo>
                    <a:pt x="2527096" y="337489"/>
                  </a:lnTo>
                  <a:lnTo>
                    <a:pt x="2526411" y="337489"/>
                  </a:lnTo>
                  <a:lnTo>
                    <a:pt x="2526322" y="362889"/>
                  </a:lnTo>
                  <a:lnTo>
                    <a:pt x="2526119" y="375589"/>
                  </a:lnTo>
                  <a:lnTo>
                    <a:pt x="2525725" y="388289"/>
                  </a:lnTo>
                  <a:lnTo>
                    <a:pt x="2527096" y="388289"/>
                  </a:lnTo>
                  <a:lnTo>
                    <a:pt x="2527211" y="375589"/>
                  </a:lnTo>
                  <a:lnTo>
                    <a:pt x="2527528" y="362889"/>
                  </a:lnTo>
                  <a:lnTo>
                    <a:pt x="2527960" y="350189"/>
                  </a:lnTo>
                  <a:lnTo>
                    <a:pt x="2528468" y="350189"/>
                  </a:lnTo>
                  <a:lnTo>
                    <a:pt x="2528468" y="337489"/>
                  </a:lnTo>
                  <a:lnTo>
                    <a:pt x="2529154" y="324789"/>
                  </a:lnTo>
                  <a:lnTo>
                    <a:pt x="2529154" y="299389"/>
                  </a:lnTo>
                  <a:lnTo>
                    <a:pt x="2529840" y="299389"/>
                  </a:lnTo>
                  <a:lnTo>
                    <a:pt x="2529840" y="286689"/>
                  </a:lnTo>
                  <a:close/>
                </a:path>
                <a:path w="3075940" h="2738120">
                  <a:moveTo>
                    <a:pt x="2530525" y="896289"/>
                  </a:moveTo>
                  <a:lnTo>
                    <a:pt x="2529840" y="896289"/>
                  </a:lnTo>
                  <a:lnTo>
                    <a:pt x="2529840" y="883589"/>
                  </a:lnTo>
                  <a:lnTo>
                    <a:pt x="2529154" y="883589"/>
                  </a:lnTo>
                  <a:lnTo>
                    <a:pt x="2529154" y="870889"/>
                  </a:lnTo>
                  <a:lnTo>
                    <a:pt x="2528468" y="870889"/>
                  </a:lnTo>
                  <a:lnTo>
                    <a:pt x="2528468" y="858189"/>
                  </a:lnTo>
                  <a:lnTo>
                    <a:pt x="2527782" y="858189"/>
                  </a:lnTo>
                  <a:lnTo>
                    <a:pt x="2527096" y="845489"/>
                  </a:lnTo>
                  <a:lnTo>
                    <a:pt x="2526411" y="845489"/>
                  </a:lnTo>
                  <a:lnTo>
                    <a:pt x="2525725" y="832789"/>
                  </a:lnTo>
                  <a:lnTo>
                    <a:pt x="2524353" y="832789"/>
                  </a:lnTo>
                  <a:lnTo>
                    <a:pt x="2524353" y="845489"/>
                  </a:lnTo>
                  <a:lnTo>
                    <a:pt x="2525039" y="845489"/>
                  </a:lnTo>
                  <a:lnTo>
                    <a:pt x="2525039" y="858189"/>
                  </a:lnTo>
                  <a:lnTo>
                    <a:pt x="2525725" y="858189"/>
                  </a:lnTo>
                  <a:lnTo>
                    <a:pt x="2525725" y="870889"/>
                  </a:lnTo>
                  <a:lnTo>
                    <a:pt x="2526411" y="870889"/>
                  </a:lnTo>
                  <a:lnTo>
                    <a:pt x="2527096" y="883589"/>
                  </a:lnTo>
                  <a:lnTo>
                    <a:pt x="2527617" y="883589"/>
                  </a:lnTo>
                  <a:lnTo>
                    <a:pt x="2529154" y="908989"/>
                  </a:lnTo>
                  <a:lnTo>
                    <a:pt x="2530525" y="908989"/>
                  </a:lnTo>
                  <a:lnTo>
                    <a:pt x="2530525" y="896289"/>
                  </a:lnTo>
                  <a:close/>
                </a:path>
                <a:path w="3075940" h="2738120">
                  <a:moveTo>
                    <a:pt x="2530525" y="578789"/>
                  </a:moveTo>
                  <a:lnTo>
                    <a:pt x="2529662" y="540689"/>
                  </a:lnTo>
                  <a:lnTo>
                    <a:pt x="2528468" y="515289"/>
                  </a:lnTo>
                  <a:lnTo>
                    <a:pt x="2528468" y="502589"/>
                  </a:lnTo>
                  <a:lnTo>
                    <a:pt x="2527782" y="502589"/>
                  </a:lnTo>
                  <a:lnTo>
                    <a:pt x="2527058" y="489889"/>
                  </a:lnTo>
                  <a:lnTo>
                    <a:pt x="2525090" y="477189"/>
                  </a:lnTo>
                  <a:lnTo>
                    <a:pt x="2524353" y="464489"/>
                  </a:lnTo>
                  <a:lnTo>
                    <a:pt x="2526411" y="464489"/>
                  </a:lnTo>
                  <a:lnTo>
                    <a:pt x="2526411" y="451789"/>
                  </a:lnTo>
                  <a:lnTo>
                    <a:pt x="2525039" y="451789"/>
                  </a:lnTo>
                  <a:lnTo>
                    <a:pt x="2525039" y="439089"/>
                  </a:lnTo>
                  <a:lnTo>
                    <a:pt x="2522982" y="439089"/>
                  </a:lnTo>
                  <a:lnTo>
                    <a:pt x="2522982" y="451789"/>
                  </a:lnTo>
                  <a:lnTo>
                    <a:pt x="2522296" y="451789"/>
                  </a:lnTo>
                  <a:lnTo>
                    <a:pt x="2522296" y="464489"/>
                  </a:lnTo>
                  <a:lnTo>
                    <a:pt x="2522918" y="477189"/>
                  </a:lnTo>
                  <a:lnTo>
                    <a:pt x="2524417" y="489889"/>
                  </a:lnTo>
                  <a:lnTo>
                    <a:pt x="2525039" y="489889"/>
                  </a:lnTo>
                  <a:lnTo>
                    <a:pt x="2525039" y="502589"/>
                  </a:lnTo>
                  <a:lnTo>
                    <a:pt x="2525725" y="502589"/>
                  </a:lnTo>
                  <a:lnTo>
                    <a:pt x="2525725" y="515289"/>
                  </a:lnTo>
                  <a:lnTo>
                    <a:pt x="2526411" y="515289"/>
                  </a:lnTo>
                  <a:lnTo>
                    <a:pt x="2526411" y="527989"/>
                  </a:lnTo>
                  <a:lnTo>
                    <a:pt x="2527096" y="540689"/>
                  </a:lnTo>
                  <a:lnTo>
                    <a:pt x="2527503" y="540689"/>
                  </a:lnTo>
                  <a:lnTo>
                    <a:pt x="2528062" y="566089"/>
                  </a:lnTo>
                  <a:lnTo>
                    <a:pt x="2527096" y="566089"/>
                  </a:lnTo>
                  <a:lnTo>
                    <a:pt x="2527096" y="578789"/>
                  </a:lnTo>
                  <a:lnTo>
                    <a:pt x="2526411" y="591489"/>
                  </a:lnTo>
                  <a:lnTo>
                    <a:pt x="2526411" y="616889"/>
                  </a:lnTo>
                  <a:lnTo>
                    <a:pt x="2527096" y="616889"/>
                  </a:lnTo>
                  <a:lnTo>
                    <a:pt x="2527782" y="629589"/>
                  </a:lnTo>
                  <a:lnTo>
                    <a:pt x="2529154" y="629589"/>
                  </a:lnTo>
                  <a:lnTo>
                    <a:pt x="2529154" y="578789"/>
                  </a:lnTo>
                  <a:lnTo>
                    <a:pt x="2530525" y="578789"/>
                  </a:lnTo>
                  <a:close/>
                </a:path>
                <a:path w="3075940" h="2738120">
                  <a:moveTo>
                    <a:pt x="2530525" y="388289"/>
                  </a:moveTo>
                  <a:lnTo>
                    <a:pt x="2529154" y="400989"/>
                  </a:lnTo>
                  <a:lnTo>
                    <a:pt x="2527096" y="400989"/>
                  </a:lnTo>
                  <a:lnTo>
                    <a:pt x="2527096" y="413689"/>
                  </a:lnTo>
                  <a:lnTo>
                    <a:pt x="2527782" y="413689"/>
                  </a:lnTo>
                  <a:lnTo>
                    <a:pt x="2527782" y="426389"/>
                  </a:lnTo>
                  <a:lnTo>
                    <a:pt x="2529154" y="439089"/>
                  </a:lnTo>
                  <a:lnTo>
                    <a:pt x="2529154" y="451789"/>
                  </a:lnTo>
                  <a:lnTo>
                    <a:pt x="2530525" y="451789"/>
                  </a:lnTo>
                  <a:lnTo>
                    <a:pt x="2530525" y="426389"/>
                  </a:lnTo>
                  <a:lnTo>
                    <a:pt x="2529840" y="426389"/>
                  </a:lnTo>
                  <a:lnTo>
                    <a:pt x="2529840" y="400989"/>
                  </a:lnTo>
                  <a:lnTo>
                    <a:pt x="2530525" y="388289"/>
                  </a:lnTo>
                  <a:close/>
                </a:path>
                <a:path w="3075940" h="2738120">
                  <a:moveTo>
                    <a:pt x="2530525" y="261289"/>
                  </a:moveTo>
                  <a:lnTo>
                    <a:pt x="2527782" y="261289"/>
                  </a:lnTo>
                  <a:lnTo>
                    <a:pt x="2525039" y="273989"/>
                  </a:lnTo>
                  <a:lnTo>
                    <a:pt x="2529840" y="273989"/>
                  </a:lnTo>
                  <a:lnTo>
                    <a:pt x="2529840" y="286689"/>
                  </a:lnTo>
                  <a:lnTo>
                    <a:pt x="2530525" y="286689"/>
                  </a:lnTo>
                  <a:lnTo>
                    <a:pt x="2530525" y="261289"/>
                  </a:lnTo>
                  <a:close/>
                </a:path>
                <a:path w="3075940" h="2738120">
                  <a:moveTo>
                    <a:pt x="2533269" y="705789"/>
                  </a:moveTo>
                  <a:lnTo>
                    <a:pt x="2531211" y="705789"/>
                  </a:lnTo>
                  <a:lnTo>
                    <a:pt x="2531211" y="718489"/>
                  </a:lnTo>
                  <a:lnTo>
                    <a:pt x="2530525" y="718489"/>
                  </a:lnTo>
                  <a:lnTo>
                    <a:pt x="2531211" y="731189"/>
                  </a:lnTo>
                  <a:lnTo>
                    <a:pt x="2533269" y="731189"/>
                  </a:lnTo>
                  <a:lnTo>
                    <a:pt x="2533269" y="705789"/>
                  </a:lnTo>
                  <a:close/>
                </a:path>
                <a:path w="3075940" h="2738120">
                  <a:moveTo>
                    <a:pt x="2535326" y="1099489"/>
                  </a:moveTo>
                  <a:lnTo>
                    <a:pt x="2534640" y="1099489"/>
                  </a:lnTo>
                  <a:lnTo>
                    <a:pt x="2534526" y="1086789"/>
                  </a:lnTo>
                  <a:lnTo>
                    <a:pt x="2534056" y="1074089"/>
                  </a:lnTo>
                  <a:lnTo>
                    <a:pt x="2533954" y="1061389"/>
                  </a:lnTo>
                  <a:lnTo>
                    <a:pt x="2533269" y="1048689"/>
                  </a:lnTo>
                  <a:lnTo>
                    <a:pt x="2533269" y="1023289"/>
                  </a:lnTo>
                  <a:lnTo>
                    <a:pt x="2532583" y="1023289"/>
                  </a:lnTo>
                  <a:lnTo>
                    <a:pt x="2532583" y="1010589"/>
                  </a:lnTo>
                  <a:lnTo>
                    <a:pt x="2533269" y="1010589"/>
                  </a:lnTo>
                  <a:lnTo>
                    <a:pt x="2533269" y="997889"/>
                  </a:lnTo>
                  <a:lnTo>
                    <a:pt x="2532583" y="997889"/>
                  </a:lnTo>
                  <a:lnTo>
                    <a:pt x="2531211" y="985189"/>
                  </a:lnTo>
                  <a:lnTo>
                    <a:pt x="2529840" y="985189"/>
                  </a:lnTo>
                  <a:lnTo>
                    <a:pt x="2529840" y="997889"/>
                  </a:lnTo>
                  <a:lnTo>
                    <a:pt x="2531211" y="997889"/>
                  </a:lnTo>
                  <a:lnTo>
                    <a:pt x="2531211" y="1010589"/>
                  </a:lnTo>
                  <a:lnTo>
                    <a:pt x="2529840" y="1010589"/>
                  </a:lnTo>
                  <a:lnTo>
                    <a:pt x="2529840" y="1023289"/>
                  </a:lnTo>
                  <a:lnTo>
                    <a:pt x="2530525" y="1023289"/>
                  </a:lnTo>
                  <a:lnTo>
                    <a:pt x="2530525" y="1048689"/>
                  </a:lnTo>
                  <a:lnTo>
                    <a:pt x="2531211" y="1048689"/>
                  </a:lnTo>
                  <a:lnTo>
                    <a:pt x="2531211" y="1061389"/>
                  </a:lnTo>
                  <a:lnTo>
                    <a:pt x="2533269" y="1099489"/>
                  </a:lnTo>
                  <a:lnTo>
                    <a:pt x="2533954" y="1099489"/>
                  </a:lnTo>
                  <a:lnTo>
                    <a:pt x="2534640" y="1112189"/>
                  </a:lnTo>
                  <a:lnTo>
                    <a:pt x="2535326" y="1099489"/>
                  </a:lnTo>
                  <a:close/>
                </a:path>
                <a:path w="3075940" h="2738120">
                  <a:moveTo>
                    <a:pt x="2535326" y="489889"/>
                  </a:moveTo>
                  <a:lnTo>
                    <a:pt x="2534640" y="489889"/>
                  </a:lnTo>
                  <a:lnTo>
                    <a:pt x="2533954" y="477189"/>
                  </a:lnTo>
                  <a:lnTo>
                    <a:pt x="2532583" y="477189"/>
                  </a:lnTo>
                  <a:lnTo>
                    <a:pt x="2531897" y="464489"/>
                  </a:lnTo>
                  <a:lnTo>
                    <a:pt x="2530525" y="464489"/>
                  </a:lnTo>
                  <a:lnTo>
                    <a:pt x="2531211" y="477189"/>
                  </a:lnTo>
                  <a:lnTo>
                    <a:pt x="2531897" y="477189"/>
                  </a:lnTo>
                  <a:lnTo>
                    <a:pt x="2531897" y="489889"/>
                  </a:lnTo>
                  <a:lnTo>
                    <a:pt x="2532583" y="489889"/>
                  </a:lnTo>
                  <a:lnTo>
                    <a:pt x="2533269" y="502577"/>
                  </a:lnTo>
                  <a:lnTo>
                    <a:pt x="2535326" y="502589"/>
                  </a:lnTo>
                  <a:lnTo>
                    <a:pt x="2535326" y="489889"/>
                  </a:lnTo>
                  <a:close/>
                </a:path>
                <a:path w="3075940" h="2738120">
                  <a:moveTo>
                    <a:pt x="2536698" y="997889"/>
                  </a:moveTo>
                  <a:lnTo>
                    <a:pt x="2536177" y="985189"/>
                  </a:lnTo>
                  <a:lnTo>
                    <a:pt x="2534640" y="959789"/>
                  </a:lnTo>
                  <a:lnTo>
                    <a:pt x="2533269" y="947089"/>
                  </a:lnTo>
                  <a:lnTo>
                    <a:pt x="2532583" y="934389"/>
                  </a:lnTo>
                  <a:lnTo>
                    <a:pt x="2531211" y="934389"/>
                  </a:lnTo>
                  <a:lnTo>
                    <a:pt x="2530525" y="921689"/>
                  </a:lnTo>
                  <a:lnTo>
                    <a:pt x="2529154" y="921689"/>
                  </a:lnTo>
                  <a:lnTo>
                    <a:pt x="2529154" y="908989"/>
                  </a:lnTo>
                  <a:lnTo>
                    <a:pt x="2527782" y="908989"/>
                  </a:lnTo>
                  <a:lnTo>
                    <a:pt x="2527782" y="921689"/>
                  </a:lnTo>
                  <a:lnTo>
                    <a:pt x="2528468" y="921689"/>
                  </a:lnTo>
                  <a:lnTo>
                    <a:pt x="2529154" y="934389"/>
                  </a:lnTo>
                  <a:lnTo>
                    <a:pt x="2530525" y="934389"/>
                  </a:lnTo>
                  <a:lnTo>
                    <a:pt x="2531211" y="947089"/>
                  </a:lnTo>
                  <a:lnTo>
                    <a:pt x="2532583" y="959789"/>
                  </a:lnTo>
                  <a:lnTo>
                    <a:pt x="2533269" y="972489"/>
                  </a:lnTo>
                  <a:lnTo>
                    <a:pt x="2535326" y="997889"/>
                  </a:lnTo>
                  <a:lnTo>
                    <a:pt x="2536698" y="997889"/>
                  </a:lnTo>
                  <a:close/>
                </a:path>
                <a:path w="3075940" h="2738120">
                  <a:moveTo>
                    <a:pt x="2538069" y="1226489"/>
                  </a:moveTo>
                  <a:lnTo>
                    <a:pt x="2537383" y="1213789"/>
                  </a:lnTo>
                  <a:lnTo>
                    <a:pt x="2536698" y="1213789"/>
                  </a:lnTo>
                  <a:lnTo>
                    <a:pt x="2536698" y="1201089"/>
                  </a:lnTo>
                  <a:lnTo>
                    <a:pt x="2536012" y="1201089"/>
                  </a:lnTo>
                  <a:lnTo>
                    <a:pt x="2535326" y="1188389"/>
                  </a:lnTo>
                  <a:lnTo>
                    <a:pt x="2535326" y="1175689"/>
                  </a:lnTo>
                  <a:lnTo>
                    <a:pt x="2536012" y="1175689"/>
                  </a:lnTo>
                  <a:lnTo>
                    <a:pt x="2536012" y="1112189"/>
                  </a:lnTo>
                  <a:lnTo>
                    <a:pt x="2534640" y="1112189"/>
                  </a:lnTo>
                  <a:lnTo>
                    <a:pt x="2533954" y="1112189"/>
                  </a:lnTo>
                  <a:lnTo>
                    <a:pt x="2533967" y="1150289"/>
                  </a:lnTo>
                  <a:lnTo>
                    <a:pt x="2534031" y="1162989"/>
                  </a:lnTo>
                  <a:lnTo>
                    <a:pt x="2534247" y="1162989"/>
                  </a:lnTo>
                  <a:lnTo>
                    <a:pt x="2534640" y="1175689"/>
                  </a:lnTo>
                  <a:lnTo>
                    <a:pt x="2533954" y="1175689"/>
                  </a:lnTo>
                  <a:lnTo>
                    <a:pt x="2533954" y="1213789"/>
                  </a:lnTo>
                  <a:lnTo>
                    <a:pt x="2534640" y="1213789"/>
                  </a:lnTo>
                  <a:lnTo>
                    <a:pt x="2534640" y="1226489"/>
                  </a:lnTo>
                  <a:lnTo>
                    <a:pt x="2535326" y="1239189"/>
                  </a:lnTo>
                  <a:lnTo>
                    <a:pt x="2538069" y="1239189"/>
                  </a:lnTo>
                  <a:lnTo>
                    <a:pt x="2538069" y="1226489"/>
                  </a:lnTo>
                  <a:close/>
                </a:path>
                <a:path w="3075940" h="2738120">
                  <a:moveTo>
                    <a:pt x="2538755" y="1277289"/>
                  </a:moveTo>
                  <a:lnTo>
                    <a:pt x="2538069" y="1277289"/>
                  </a:lnTo>
                  <a:lnTo>
                    <a:pt x="2538069" y="1251889"/>
                  </a:lnTo>
                  <a:lnTo>
                    <a:pt x="2536012" y="1251889"/>
                  </a:lnTo>
                  <a:lnTo>
                    <a:pt x="2536012" y="1264589"/>
                  </a:lnTo>
                  <a:lnTo>
                    <a:pt x="2535326" y="1264589"/>
                  </a:lnTo>
                  <a:lnTo>
                    <a:pt x="2535326" y="1290091"/>
                  </a:lnTo>
                  <a:lnTo>
                    <a:pt x="2536012" y="1302689"/>
                  </a:lnTo>
                  <a:lnTo>
                    <a:pt x="2536012" y="1315389"/>
                  </a:lnTo>
                  <a:lnTo>
                    <a:pt x="2536698" y="1315389"/>
                  </a:lnTo>
                  <a:lnTo>
                    <a:pt x="2536698" y="1328089"/>
                  </a:lnTo>
                  <a:lnTo>
                    <a:pt x="2538069" y="1328089"/>
                  </a:lnTo>
                  <a:lnTo>
                    <a:pt x="2538069" y="1302689"/>
                  </a:lnTo>
                  <a:lnTo>
                    <a:pt x="2538755" y="1302689"/>
                  </a:lnTo>
                  <a:lnTo>
                    <a:pt x="2538755" y="1277289"/>
                  </a:lnTo>
                  <a:close/>
                </a:path>
                <a:path w="3075940" h="2738120">
                  <a:moveTo>
                    <a:pt x="2540800" y="439089"/>
                  </a:moveTo>
                  <a:lnTo>
                    <a:pt x="2537383" y="439089"/>
                  </a:lnTo>
                  <a:lnTo>
                    <a:pt x="2537383" y="451789"/>
                  </a:lnTo>
                  <a:lnTo>
                    <a:pt x="2538069" y="464489"/>
                  </a:lnTo>
                  <a:lnTo>
                    <a:pt x="2540800" y="464489"/>
                  </a:lnTo>
                  <a:lnTo>
                    <a:pt x="2540800" y="439089"/>
                  </a:lnTo>
                  <a:close/>
                </a:path>
                <a:path w="3075940" h="2738120">
                  <a:moveTo>
                    <a:pt x="2542171" y="1277289"/>
                  </a:moveTo>
                  <a:lnTo>
                    <a:pt x="2540800" y="1277289"/>
                  </a:lnTo>
                  <a:lnTo>
                    <a:pt x="2540114" y="1289989"/>
                  </a:lnTo>
                  <a:lnTo>
                    <a:pt x="2542171" y="1289989"/>
                  </a:lnTo>
                  <a:lnTo>
                    <a:pt x="2542171" y="1277289"/>
                  </a:lnTo>
                  <a:close/>
                </a:path>
                <a:path w="3075940" h="2738120">
                  <a:moveTo>
                    <a:pt x="2543543" y="1378889"/>
                  </a:moveTo>
                  <a:lnTo>
                    <a:pt x="2542857" y="1378889"/>
                  </a:lnTo>
                  <a:lnTo>
                    <a:pt x="2542857" y="1366189"/>
                  </a:lnTo>
                  <a:lnTo>
                    <a:pt x="2542171" y="1366189"/>
                  </a:lnTo>
                  <a:lnTo>
                    <a:pt x="2542171" y="1353489"/>
                  </a:lnTo>
                  <a:lnTo>
                    <a:pt x="2541486" y="1353489"/>
                  </a:lnTo>
                  <a:lnTo>
                    <a:pt x="2540800" y="1340789"/>
                  </a:lnTo>
                  <a:lnTo>
                    <a:pt x="2538755" y="1340789"/>
                  </a:lnTo>
                  <a:lnTo>
                    <a:pt x="2539428" y="1353489"/>
                  </a:lnTo>
                  <a:lnTo>
                    <a:pt x="2539428" y="1366189"/>
                  </a:lnTo>
                  <a:lnTo>
                    <a:pt x="2540114" y="1378889"/>
                  </a:lnTo>
                  <a:lnTo>
                    <a:pt x="2540800" y="1378889"/>
                  </a:lnTo>
                  <a:lnTo>
                    <a:pt x="2540800" y="1391589"/>
                  </a:lnTo>
                  <a:lnTo>
                    <a:pt x="2543543" y="1391589"/>
                  </a:lnTo>
                  <a:lnTo>
                    <a:pt x="2543543" y="1378889"/>
                  </a:lnTo>
                  <a:close/>
                </a:path>
                <a:path w="3075940" h="2738120">
                  <a:moveTo>
                    <a:pt x="2544915" y="1315389"/>
                  </a:moveTo>
                  <a:lnTo>
                    <a:pt x="2543543" y="1289989"/>
                  </a:lnTo>
                  <a:lnTo>
                    <a:pt x="2542171" y="1289989"/>
                  </a:lnTo>
                  <a:lnTo>
                    <a:pt x="2542171" y="1315389"/>
                  </a:lnTo>
                  <a:lnTo>
                    <a:pt x="2542857" y="1315389"/>
                  </a:lnTo>
                  <a:lnTo>
                    <a:pt x="2543543" y="1328089"/>
                  </a:lnTo>
                  <a:lnTo>
                    <a:pt x="2544915" y="1328089"/>
                  </a:lnTo>
                  <a:lnTo>
                    <a:pt x="2544915" y="1315389"/>
                  </a:lnTo>
                  <a:close/>
                </a:path>
                <a:path w="3075940" h="2738120">
                  <a:moveTo>
                    <a:pt x="2544915" y="286689"/>
                  </a:moveTo>
                  <a:lnTo>
                    <a:pt x="2542857" y="286689"/>
                  </a:lnTo>
                  <a:lnTo>
                    <a:pt x="2541486" y="299389"/>
                  </a:lnTo>
                  <a:lnTo>
                    <a:pt x="2541308" y="312089"/>
                  </a:lnTo>
                  <a:lnTo>
                    <a:pt x="2541574" y="312089"/>
                  </a:lnTo>
                  <a:lnTo>
                    <a:pt x="2541968" y="324789"/>
                  </a:lnTo>
                  <a:lnTo>
                    <a:pt x="2542171" y="324789"/>
                  </a:lnTo>
                  <a:lnTo>
                    <a:pt x="2542171" y="337489"/>
                  </a:lnTo>
                  <a:lnTo>
                    <a:pt x="2540800" y="362889"/>
                  </a:lnTo>
                  <a:lnTo>
                    <a:pt x="2540800" y="426389"/>
                  </a:lnTo>
                  <a:lnTo>
                    <a:pt x="2543543" y="426389"/>
                  </a:lnTo>
                  <a:lnTo>
                    <a:pt x="2543632" y="400989"/>
                  </a:lnTo>
                  <a:lnTo>
                    <a:pt x="2543835" y="388289"/>
                  </a:lnTo>
                  <a:lnTo>
                    <a:pt x="2544229" y="375589"/>
                  </a:lnTo>
                  <a:lnTo>
                    <a:pt x="2544915" y="375589"/>
                  </a:lnTo>
                  <a:lnTo>
                    <a:pt x="2544915" y="324789"/>
                  </a:lnTo>
                  <a:lnTo>
                    <a:pt x="2544610" y="324789"/>
                  </a:lnTo>
                  <a:lnTo>
                    <a:pt x="2543975" y="312089"/>
                  </a:lnTo>
                  <a:lnTo>
                    <a:pt x="2543467" y="312089"/>
                  </a:lnTo>
                  <a:lnTo>
                    <a:pt x="2543543" y="299389"/>
                  </a:lnTo>
                  <a:lnTo>
                    <a:pt x="2544229" y="299389"/>
                  </a:lnTo>
                  <a:lnTo>
                    <a:pt x="2544915" y="286689"/>
                  </a:lnTo>
                  <a:close/>
                </a:path>
                <a:path w="3075940" h="2738120">
                  <a:moveTo>
                    <a:pt x="2546972" y="959789"/>
                  </a:moveTo>
                  <a:lnTo>
                    <a:pt x="2544915" y="908989"/>
                  </a:lnTo>
                  <a:lnTo>
                    <a:pt x="2544229" y="908989"/>
                  </a:lnTo>
                  <a:lnTo>
                    <a:pt x="2544229" y="896289"/>
                  </a:lnTo>
                  <a:lnTo>
                    <a:pt x="2543543" y="896289"/>
                  </a:lnTo>
                  <a:lnTo>
                    <a:pt x="2542857" y="883589"/>
                  </a:lnTo>
                  <a:lnTo>
                    <a:pt x="2542171" y="883589"/>
                  </a:lnTo>
                  <a:lnTo>
                    <a:pt x="2540800" y="858189"/>
                  </a:lnTo>
                  <a:lnTo>
                    <a:pt x="2541486" y="858189"/>
                  </a:lnTo>
                  <a:lnTo>
                    <a:pt x="2541359" y="845489"/>
                  </a:lnTo>
                  <a:lnTo>
                    <a:pt x="2540978" y="845489"/>
                  </a:lnTo>
                  <a:lnTo>
                    <a:pt x="2540330" y="832789"/>
                  </a:lnTo>
                  <a:lnTo>
                    <a:pt x="2539441" y="832789"/>
                  </a:lnTo>
                  <a:lnTo>
                    <a:pt x="2538755" y="820089"/>
                  </a:lnTo>
                  <a:lnTo>
                    <a:pt x="2538069" y="820089"/>
                  </a:lnTo>
                  <a:lnTo>
                    <a:pt x="2537383" y="807389"/>
                  </a:lnTo>
                  <a:lnTo>
                    <a:pt x="2536012" y="807389"/>
                  </a:lnTo>
                  <a:lnTo>
                    <a:pt x="2536012" y="794689"/>
                  </a:lnTo>
                  <a:lnTo>
                    <a:pt x="2533954" y="781989"/>
                  </a:lnTo>
                  <a:lnTo>
                    <a:pt x="2531897" y="781989"/>
                  </a:lnTo>
                  <a:lnTo>
                    <a:pt x="2532583" y="794689"/>
                  </a:lnTo>
                  <a:lnTo>
                    <a:pt x="2531897" y="794689"/>
                  </a:lnTo>
                  <a:lnTo>
                    <a:pt x="2532583" y="807389"/>
                  </a:lnTo>
                  <a:lnTo>
                    <a:pt x="2534640" y="820089"/>
                  </a:lnTo>
                  <a:lnTo>
                    <a:pt x="2535326" y="820089"/>
                  </a:lnTo>
                  <a:lnTo>
                    <a:pt x="2536698" y="832789"/>
                  </a:lnTo>
                  <a:lnTo>
                    <a:pt x="2537383" y="832789"/>
                  </a:lnTo>
                  <a:lnTo>
                    <a:pt x="2538755" y="858189"/>
                  </a:lnTo>
                  <a:lnTo>
                    <a:pt x="2538755" y="870889"/>
                  </a:lnTo>
                  <a:lnTo>
                    <a:pt x="2539428" y="870889"/>
                  </a:lnTo>
                  <a:lnTo>
                    <a:pt x="2539428" y="883589"/>
                  </a:lnTo>
                  <a:lnTo>
                    <a:pt x="2540114" y="883589"/>
                  </a:lnTo>
                  <a:lnTo>
                    <a:pt x="2540800" y="896289"/>
                  </a:lnTo>
                  <a:lnTo>
                    <a:pt x="2541486" y="896289"/>
                  </a:lnTo>
                  <a:lnTo>
                    <a:pt x="2541486" y="908989"/>
                  </a:lnTo>
                  <a:lnTo>
                    <a:pt x="2542171" y="908989"/>
                  </a:lnTo>
                  <a:lnTo>
                    <a:pt x="2544229" y="934389"/>
                  </a:lnTo>
                  <a:lnTo>
                    <a:pt x="2544915" y="947089"/>
                  </a:lnTo>
                  <a:lnTo>
                    <a:pt x="2545600" y="947089"/>
                  </a:lnTo>
                  <a:lnTo>
                    <a:pt x="2545600" y="959789"/>
                  </a:lnTo>
                  <a:lnTo>
                    <a:pt x="2546972" y="959789"/>
                  </a:lnTo>
                  <a:close/>
                </a:path>
                <a:path w="3075940" h="2738120">
                  <a:moveTo>
                    <a:pt x="2546972" y="820089"/>
                  </a:moveTo>
                  <a:lnTo>
                    <a:pt x="2545600" y="820089"/>
                  </a:lnTo>
                  <a:lnTo>
                    <a:pt x="2545600" y="807389"/>
                  </a:lnTo>
                  <a:lnTo>
                    <a:pt x="2543543" y="807389"/>
                  </a:lnTo>
                  <a:lnTo>
                    <a:pt x="2543543" y="756589"/>
                  </a:lnTo>
                  <a:lnTo>
                    <a:pt x="2544229" y="756589"/>
                  </a:lnTo>
                  <a:lnTo>
                    <a:pt x="2544229" y="743889"/>
                  </a:lnTo>
                  <a:lnTo>
                    <a:pt x="2543543" y="743889"/>
                  </a:lnTo>
                  <a:lnTo>
                    <a:pt x="2543543" y="731189"/>
                  </a:lnTo>
                  <a:lnTo>
                    <a:pt x="2542171" y="705789"/>
                  </a:lnTo>
                  <a:lnTo>
                    <a:pt x="2542171" y="693089"/>
                  </a:lnTo>
                  <a:lnTo>
                    <a:pt x="2541486" y="693089"/>
                  </a:lnTo>
                  <a:lnTo>
                    <a:pt x="2541486" y="680389"/>
                  </a:lnTo>
                  <a:lnTo>
                    <a:pt x="2540800" y="680389"/>
                  </a:lnTo>
                  <a:lnTo>
                    <a:pt x="2540800" y="667689"/>
                  </a:lnTo>
                  <a:lnTo>
                    <a:pt x="2540114" y="667689"/>
                  </a:lnTo>
                  <a:lnTo>
                    <a:pt x="2540114" y="654989"/>
                  </a:lnTo>
                  <a:lnTo>
                    <a:pt x="2540800" y="654989"/>
                  </a:lnTo>
                  <a:lnTo>
                    <a:pt x="2540800" y="642289"/>
                  </a:lnTo>
                  <a:lnTo>
                    <a:pt x="2539441" y="642289"/>
                  </a:lnTo>
                  <a:lnTo>
                    <a:pt x="2538755" y="654989"/>
                  </a:lnTo>
                  <a:lnTo>
                    <a:pt x="2537383" y="654989"/>
                  </a:lnTo>
                  <a:lnTo>
                    <a:pt x="2538069" y="667689"/>
                  </a:lnTo>
                  <a:lnTo>
                    <a:pt x="2538069" y="680389"/>
                  </a:lnTo>
                  <a:lnTo>
                    <a:pt x="2538755" y="680389"/>
                  </a:lnTo>
                  <a:lnTo>
                    <a:pt x="2538755" y="718489"/>
                  </a:lnTo>
                  <a:lnTo>
                    <a:pt x="2539441" y="718489"/>
                  </a:lnTo>
                  <a:lnTo>
                    <a:pt x="2539441" y="731189"/>
                  </a:lnTo>
                  <a:lnTo>
                    <a:pt x="2541486" y="756589"/>
                  </a:lnTo>
                  <a:lnTo>
                    <a:pt x="2540800" y="756589"/>
                  </a:lnTo>
                  <a:lnTo>
                    <a:pt x="2540800" y="781989"/>
                  </a:lnTo>
                  <a:lnTo>
                    <a:pt x="2542171" y="807389"/>
                  </a:lnTo>
                  <a:lnTo>
                    <a:pt x="2542857" y="807389"/>
                  </a:lnTo>
                  <a:lnTo>
                    <a:pt x="2544229" y="820089"/>
                  </a:lnTo>
                  <a:lnTo>
                    <a:pt x="2544915" y="820089"/>
                  </a:lnTo>
                  <a:lnTo>
                    <a:pt x="2545600" y="832789"/>
                  </a:lnTo>
                  <a:lnTo>
                    <a:pt x="2546972" y="832789"/>
                  </a:lnTo>
                  <a:lnTo>
                    <a:pt x="2546972" y="820089"/>
                  </a:lnTo>
                  <a:close/>
                </a:path>
                <a:path w="3075940" h="2738120">
                  <a:moveTo>
                    <a:pt x="2546972" y="566089"/>
                  </a:moveTo>
                  <a:lnTo>
                    <a:pt x="2546286" y="566089"/>
                  </a:lnTo>
                  <a:lnTo>
                    <a:pt x="2546286" y="553389"/>
                  </a:lnTo>
                  <a:lnTo>
                    <a:pt x="2545600" y="553389"/>
                  </a:lnTo>
                  <a:lnTo>
                    <a:pt x="2545600" y="515289"/>
                  </a:lnTo>
                  <a:lnTo>
                    <a:pt x="2544915" y="502589"/>
                  </a:lnTo>
                  <a:lnTo>
                    <a:pt x="2545600" y="502589"/>
                  </a:lnTo>
                  <a:lnTo>
                    <a:pt x="2546286" y="489889"/>
                  </a:lnTo>
                  <a:lnTo>
                    <a:pt x="2544915" y="489889"/>
                  </a:lnTo>
                  <a:lnTo>
                    <a:pt x="2543543" y="502589"/>
                  </a:lnTo>
                  <a:lnTo>
                    <a:pt x="2542171" y="502589"/>
                  </a:lnTo>
                  <a:lnTo>
                    <a:pt x="2542857" y="515289"/>
                  </a:lnTo>
                  <a:lnTo>
                    <a:pt x="2542857" y="540689"/>
                  </a:lnTo>
                  <a:lnTo>
                    <a:pt x="2543543" y="553389"/>
                  </a:lnTo>
                  <a:lnTo>
                    <a:pt x="2543543" y="566089"/>
                  </a:lnTo>
                  <a:lnTo>
                    <a:pt x="2544229" y="566089"/>
                  </a:lnTo>
                  <a:lnTo>
                    <a:pt x="2544229" y="616889"/>
                  </a:lnTo>
                  <a:lnTo>
                    <a:pt x="2544915" y="616889"/>
                  </a:lnTo>
                  <a:lnTo>
                    <a:pt x="2544915" y="629589"/>
                  </a:lnTo>
                  <a:lnTo>
                    <a:pt x="2545600" y="642289"/>
                  </a:lnTo>
                  <a:lnTo>
                    <a:pt x="2546972" y="642289"/>
                  </a:lnTo>
                  <a:lnTo>
                    <a:pt x="2546972" y="591489"/>
                  </a:lnTo>
                  <a:lnTo>
                    <a:pt x="2546286" y="591489"/>
                  </a:lnTo>
                  <a:lnTo>
                    <a:pt x="2546286" y="578789"/>
                  </a:lnTo>
                  <a:lnTo>
                    <a:pt x="2546972" y="566089"/>
                  </a:lnTo>
                  <a:close/>
                </a:path>
                <a:path w="3075940" h="2738120">
                  <a:moveTo>
                    <a:pt x="2547658" y="1213789"/>
                  </a:moveTo>
                  <a:lnTo>
                    <a:pt x="2546972" y="1201089"/>
                  </a:lnTo>
                  <a:lnTo>
                    <a:pt x="2546972" y="1175689"/>
                  </a:lnTo>
                  <a:lnTo>
                    <a:pt x="2545600" y="1150289"/>
                  </a:lnTo>
                  <a:lnTo>
                    <a:pt x="2544229" y="1150289"/>
                  </a:lnTo>
                  <a:lnTo>
                    <a:pt x="2544229" y="1137589"/>
                  </a:lnTo>
                  <a:lnTo>
                    <a:pt x="2542171" y="1137589"/>
                  </a:lnTo>
                  <a:lnTo>
                    <a:pt x="2542171" y="1150289"/>
                  </a:lnTo>
                  <a:lnTo>
                    <a:pt x="2543543" y="1150289"/>
                  </a:lnTo>
                  <a:lnTo>
                    <a:pt x="2543543" y="1175689"/>
                  </a:lnTo>
                  <a:lnTo>
                    <a:pt x="2545600" y="1213789"/>
                  </a:lnTo>
                  <a:lnTo>
                    <a:pt x="2547658" y="1213789"/>
                  </a:lnTo>
                  <a:close/>
                </a:path>
                <a:path w="3075940" h="2738120">
                  <a:moveTo>
                    <a:pt x="2549715" y="1023289"/>
                  </a:moveTo>
                  <a:lnTo>
                    <a:pt x="2549029" y="1010589"/>
                  </a:lnTo>
                  <a:lnTo>
                    <a:pt x="2548344" y="1010589"/>
                  </a:lnTo>
                  <a:lnTo>
                    <a:pt x="2546972" y="997889"/>
                  </a:lnTo>
                  <a:lnTo>
                    <a:pt x="2546286" y="997889"/>
                  </a:lnTo>
                  <a:lnTo>
                    <a:pt x="2546972" y="985189"/>
                  </a:lnTo>
                  <a:lnTo>
                    <a:pt x="2546286" y="985189"/>
                  </a:lnTo>
                  <a:lnTo>
                    <a:pt x="2545600" y="972489"/>
                  </a:lnTo>
                  <a:lnTo>
                    <a:pt x="2544915" y="972489"/>
                  </a:lnTo>
                  <a:lnTo>
                    <a:pt x="2544915" y="959789"/>
                  </a:lnTo>
                  <a:lnTo>
                    <a:pt x="2542857" y="959789"/>
                  </a:lnTo>
                  <a:lnTo>
                    <a:pt x="2542857" y="985189"/>
                  </a:lnTo>
                  <a:lnTo>
                    <a:pt x="2544229" y="985189"/>
                  </a:lnTo>
                  <a:lnTo>
                    <a:pt x="2544229" y="997889"/>
                  </a:lnTo>
                  <a:lnTo>
                    <a:pt x="2545600" y="997889"/>
                  </a:lnTo>
                  <a:lnTo>
                    <a:pt x="2546616" y="1010589"/>
                  </a:lnTo>
                  <a:lnTo>
                    <a:pt x="2547569" y="1010589"/>
                  </a:lnTo>
                  <a:lnTo>
                    <a:pt x="2548394" y="1023289"/>
                  </a:lnTo>
                  <a:lnTo>
                    <a:pt x="2549715" y="1023289"/>
                  </a:lnTo>
                  <a:close/>
                </a:path>
                <a:path w="3075940" h="2738120">
                  <a:moveTo>
                    <a:pt x="2550401" y="1137589"/>
                  </a:moveTo>
                  <a:lnTo>
                    <a:pt x="2549995" y="1124889"/>
                  </a:lnTo>
                  <a:lnTo>
                    <a:pt x="2549436" y="1112189"/>
                  </a:lnTo>
                  <a:lnTo>
                    <a:pt x="2549029" y="1112189"/>
                  </a:lnTo>
                  <a:lnTo>
                    <a:pt x="2549029" y="1099489"/>
                  </a:lnTo>
                  <a:lnTo>
                    <a:pt x="2547658" y="1074089"/>
                  </a:lnTo>
                  <a:lnTo>
                    <a:pt x="2547658" y="1061389"/>
                  </a:lnTo>
                  <a:lnTo>
                    <a:pt x="2546972" y="1061389"/>
                  </a:lnTo>
                  <a:lnTo>
                    <a:pt x="2546972" y="1035989"/>
                  </a:lnTo>
                  <a:lnTo>
                    <a:pt x="2545600" y="1035989"/>
                  </a:lnTo>
                  <a:lnTo>
                    <a:pt x="2545600" y="1023289"/>
                  </a:lnTo>
                  <a:lnTo>
                    <a:pt x="2543543" y="1023289"/>
                  </a:lnTo>
                  <a:lnTo>
                    <a:pt x="2543543" y="1048689"/>
                  </a:lnTo>
                  <a:lnTo>
                    <a:pt x="2544229" y="1048689"/>
                  </a:lnTo>
                  <a:lnTo>
                    <a:pt x="2544229" y="1061389"/>
                  </a:lnTo>
                  <a:lnTo>
                    <a:pt x="2544915" y="1061389"/>
                  </a:lnTo>
                  <a:lnTo>
                    <a:pt x="2544915" y="1074089"/>
                  </a:lnTo>
                  <a:lnTo>
                    <a:pt x="2545600" y="1086789"/>
                  </a:lnTo>
                  <a:lnTo>
                    <a:pt x="2546286" y="1086789"/>
                  </a:lnTo>
                  <a:lnTo>
                    <a:pt x="2546972" y="1099489"/>
                  </a:lnTo>
                  <a:lnTo>
                    <a:pt x="2546972" y="1112189"/>
                  </a:lnTo>
                  <a:lnTo>
                    <a:pt x="2549029" y="1137589"/>
                  </a:lnTo>
                  <a:lnTo>
                    <a:pt x="2550401" y="1137589"/>
                  </a:lnTo>
                  <a:close/>
                </a:path>
                <a:path w="3075940" h="2738120">
                  <a:moveTo>
                    <a:pt x="2551087" y="261289"/>
                  </a:moveTo>
                  <a:lnTo>
                    <a:pt x="2549715" y="261289"/>
                  </a:lnTo>
                  <a:lnTo>
                    <a:pt x="2549715" y="273989"/>
                  </a:lnTo>
                  <a:lnTo>
                    <a:pt x="2549029" y="273989"/>
                  </a:lnTo>
                  <a:lnTo>
                    <a:pt x="2549029" y="286689"/>
                  </a:lnTo>
                  <a:lnTo>
                    <a:pt x="2548344" y="286689"/>
                  </a:lnTo>
                  <a:lnTo>
                    <a:pt x="2546972" y="312089"/>
                  </a:lnTo>
                  <a:lnTo>
                    <a:pt x="2546972" y="324789"/>
                  </a:lnTo>
                  <a:lnTo>
                    <a:pt x="2548344" y="324789"/>
                  </a:lnTo>
                  <a:lnTo>
                    <a:pt x="2549715" y="299389"/>
                  </a:lnTo>
                  <a:lnTo>
                    <a:pt x="2550401" y="299389"/>
                  </a:lnTo>
                  <a:lnTo>
                    <a:pt x="2550401" y="286689"/>
                  </a:lnTo>
                  <a:lnTo>
                    <a:pt x="2551087" y="286689"/>
                  </a:lnTo>
                  <a:lnTo>
                    <a:pt x="2551087" y="261289"/>
                  </a:lnTo>
                  <a:close/>
                </a:path>
                <a:path w="3075940" h="2738120">
                  <a:moveTo>
                    <a:pt x="2551773" y="1315389"/>
                  </a:moveTo>
                  <a:lnTo>
                    <a:pt x="2551379" y="1302689"/>
                  </a:lnTo>
                  <a:lnTo>
                    <a:pt x="2551176" y="1302689"/>
                  </a:lnTo>
                  <a:lnTo>
                    <a:pt x="2551087" y="1289989"/>
                  </a:lnTo>
                  <a:lnTo>
                    <a:pt x="2551087" y="1264589"/>
                  </a:lnTo>
                  <a:lnTo>
                    <a:pt x="2550401" y="1264589"/>
                  </a:lnTo>
                  <a:lnTo>
                    <a:pt x="2550401" y="1251889"/>
                  </a:lnTo>
                  <a:lnTo>
                    <a:pt x="2549715" y="1251889"/>
                  </a:lnTo>
                  <a:lnTo>
                    <a:pt x="2549715" y="1239189"/>
                  </a:lnTo>
                  <a:lnTo>
                    <a:pt x="2547658" y="1239189"/>
                  </a:lnTo>
                  <a:lnTo>
                    <a:pt x="2547658" y="1264589"/>
                  </a:lnTo>
                  <a:lnTo>
                    <a:pt x="2549715" y="1302689"/>
                  </a:lnTo>
                  <a:lnTo>
                    <a:pt x="2549817" y="1315389"/>
                  </a:lnTo>
                  <a:lnTo>
                    <a:pt x="2550299" y="1340789"/>
                  </a:lnTo>
                  <a:lnTo>
                    <a:pt x="2551773" y="1340789"/>
                  </a:lnTo>
                  <a:lnTo>
                    <a:pt x="2551773" y="1315389"/>
                  </a:lnTo>
                  <a:close/>
                </a:path>
                <a:path w="3075940" h="2738120">
                  <a:moveTo>
                    <a:pt x="2552458" y="375589"/>
                  </a:moveTo>
                  <a:lnTo>
                    <a:pt x="2551087" y="362889"/>
                  </a:lnTo>
                  <a:lnTo>
                    <a:pt x="2549715" y="362889"/>
                  </a:lnTo>
                  <a:lnTo>
                    <a:pt x="2551087" y="375589"/>
                  </a:lnTo>
                  <a:lnTo>
                    <a:pt x="2550401" y="400989"/>
                  </a:lnTo>
                  <a:lnTo>
                    <a:pt x="2548344" y="464489"/>
                  </a:lnTo>
                  <a:lnTo>
                    <a:pt x="2549715" y="464489"/>
                  </a:lnTo>
                  <a:lnTo>
                    <a:pt x="2552458" y="413689"/>
                  </a:lnTo>
                  <a:lnTo>
                    <a:pt x="2552458" y="375589"/>
                  </a:lnTo>
                  <a:close/>
                </a:path>
                <a:path w="3075940" h="2738120">
                  <a:moveTo>
                    <a:pt x="2553144" y="934389"/>
                  </a:moveTo>
                  <a:lnTo>
                    <a:pt x="2552458" y="921689"/>
                  </a:lnTo>
                  <a:lnTo>
                    <a:pt x="2552458" y="896289"/>
                  </a:lnTo>
                  <a:lnTo>
                    <a:pt x="2551773" y="896289"/>
                  </a:lnTo>
                  <a:lnTo>
                    <a:pt x="2551773" y="883589"/>
                  </a:lnTo>
                  <a:lnTo>
                    <a:pt x="2551087" y="883589"/>
                  </a:lnTo>
                  <a:lnTo>
                    <a:pt x="2549715" y="870889"/>
                  </a:lnTo>
                  <a:lnTo>
                    <a:pt x="2548344" y="870889"/>
                  </a:lnTo>
                  <a:lnTo>
                    <a:pt x="2549029" y="883589"/>
                  </a:lnTo>
                  <a:lnTo>
                    <a:pt x="2549715" y="883589"/>
                  </a:lnTo>
                  <a:lnTo>
                    <a:pt x="2549715" y="908989"/>
                  </a:lnTo>
                  <a:lnTo>
                    <a:pt x="2550401" y="908989"/>
                  </a:lnTo>
                  <a:lnTo>
                    <a:pt x="2551087" y="921689"/>
                  </a:lnTo>
                  <a:lnTo>
                    <a:pt x="2551773" y="921689"/>
                  </a:lnTo>
                  <a:lnTo>
                    <a:pt x="2551773" y="934389"/>
                  </a:lnTo>
                  <a:lnTo>
                    <a:pt x="2553144" y="934389"/>
                  </a:lnTo>
                  <a:close/>
                </a:path>
                <a:path w="3075940" h="2738120">
                  <a:moveTo>
                    <a:pt x="2553144" y="667689"/>
                  </a:moveTo>
                  <a:lnTo>
                    <a:pt x="2551087" y="667689"/>
                  </a:lnTo>
                  <a:lnTo>
                    <a:pt x="2551087" y="705789"/>
                  </a:lnTo>
                  <a:lnTo>
                    <a:pt x="2553144" y="705789"/>
                  </a:lnTo>
                  <a:lnTo>
                    <a:pt x="2553144" y="667689"/>
                  </a:lnTo>
                  <a:close/>
                </a:path>
                <a:path w="3075940" h="2738120">
                  <a:moveTo>
                    <a:pt x="2553830" y="1620189"/>
                  </a:moveTo>
                  <a:lnTo>
                    <a:pt x="2553144" y="1607489"/>
                  </a:lnTo>
                  <a:lnTo>
                    <a:pt x="2552458" y="1607489"/>
                  </a:lnTo>
                  <a:lnTo>
                    <a:pt x="2551773" y="1594789"/>
                  </a:lnTo>
                  <a:lnTo>
                    <a:pt x="2551773" y="1582089"/>
                  </a:lnTo>
                  <a:lnTo>
                    <a:pt x="2551087" y="1582089"/>
                  </a:lnTo>
                  <a:lnTo>
                    <a:pt x="2551087" y="1569389"/>
                  </a:lnTo>
                  <a:lnTo>
                    <a:pt x="2550401" y="1569389"/>
                  </a:lnTo>
                  <a:lnTo>
                    <a:pt x="2549029" y="1556689"/>
                  </a:lnTo>
                  <a:lnTo>
                    <a:pt x="2549029" y="1543989"/>
                  </a:lnTo>
                  <a:lnTo>
                    <a:pt x="2546972" y="1543989"/>
                  </a:lnTo>
                  <a:lnTo>
                    <a:pt x="2546972" y="1556689"/>
                  </a:lnTo>
                  <a:lnTo>
                    <a:pt x="2547658" y="1569389"/>
                  </a:lnTo>
                  <a:lnTo>
                    <a:pt x="2548344" y="1569389"/>
                  </a:lnTo>
                  <a:lnTo>
                    <a:pt x="2548344" y="1582089"/>
                  </a:lnTo>
                  <a:lnTo>
                    <a:pt x="2549029" y="1582089"/>
                  </a:lnTo>
                  <a:lnTo>
                    <a:pt x="2549029" y="1594789"/>
                  </a:lnTo>
                  <a:lnTo>
                    <a:pt x="2549550" y="1594789"/>
                  </a:lnTo>
                  <a:lnTo>
                    <a:pt x="2550147" y="1607489"/>
                  </a:lnTo>
                  <a:lnTo>
                    <a:pt x="2550858" y="1607489"/>
                  </a:lnTo>
                  <a:lnTo>
                    <a:pt x="2551773" y="1620189"/>
                  </a:lnTo>
                  <a:lnTo>
                    <a:pt x="2553830" y="1620189"/>
                  </a:lnTo>
                  <a:close/>
                </a:path>
                <a:path w="3075940" h="2738120">
                  <a:moveTo>
                    <a:pt x="2553830" y="1543989"/>
                  </a:moveTo>
                  <a:lnTo>
                    <a:pt x="2552458" y="1531289"/>
                  </a:lnTo>
                  <a:lnTo>
                    <a:pt x="2551773" y="1531289"/>
                  </a:lnTo>
                  <a:lnTo>
                    <a:pt x="2551087" y="1518589"/>
                  </a:lnTo>
                  <a:lnTo>
                    <a:pt x="2552458" y="1505889"/>
                  </a:lnTo>
                  <a:lnTo>
                    <a:pt x="2552458" y="1493189"/>
                  </a:lnTo>
                  <a:lnTo>
                    <a:pt x="2551773" y="1493189"/>
                  </a:lnTo>
                  <a:lnTo>
                    <a:pt x="2551773" y="1480489"/>
                  </a:lnTo>
                  <a:lnTo>
                    <a:pt x="2551087" y="1467789"/>
                  </a:lnTo>
                  <a:lnTo>
                    <a:pt x="2552458" y="1467789"/>
                  </a:lnTo>
                  <a:lnTo>
                    <a:pt x="2551773" y="1455089"/>
                  </a:lnTo>
                  <a:lnTo>
                    <a:pt x="2550401" y="1442389"/>
                  </a:lnTo>
                  <a:lnTo>
                    <a:pt x="2549715" y="1442389"/>
                  </a:lnTo>
                  <a:lnTo>
                    <a:pt x="2549029" y="1429689"/>
                  </a:lnTo>
                  <a:lnTo>
                    <a:pt x="2548344" y="1429689"/>
                  </a:lnTo>
                  <a:lnTo>
                    <a:pt x="2547658" y="1416989"/>
                  </a:lnTo>
                  <a:lnTo>
                    <a:pt x="2546286" y="1416989"/>
                  </a:lnTo>
                  <a:lnTo>
                    <a:pt x="2545600" y="1404289"/>
                  </a:lnTo>
                  <a:lnTo>
                    <a:pt x="2542857" y="1404289"/>
                  </a:lnTo>
                  <a:lnTo>
                    <a:pt x="2544229" y="1416989"/>
                  </a:lnTo>
                  <a:lnTo>
                    <a:pt x="2544915" y="1429689"/>
                  </a:lnTo>
                  <a:lnTo>
                    <a:pt x="2546286" y="1429689"/>
                  </a:lnTo>
                  <a:lnTo>
                    <a:pt x="2546286" y="1442389"/>
                  </a:lnTo>
                  <a:lnTo>
                    <a:pt x="2547658" y="1442389"/>
                  </a:lnTo>
                  <a:lnTo>
                    <a:pt x="2548344" y="1455089"/>
                  </a:lnTo>
                  <a:lnTo>
                    <a:pt x="2549029" y="1455089"/>
                  </a:lnTo>
                  <a:lnTo>
                    <a:pt x="2550401" y="1467789"/>
                  </a:lnTo>
                  <a:lnTo>
                    <a:pt x="2549029" y="1467789"/>
                  </a:lnTo>
                  <a:lnTo>
                    <a:pt x="2549029" y="1480489"/>
                  </a:lnTo>
                  <a:lnTo>
                    <a:pt x="2548344" y="1480489"/>
                  </a:lnTo>
                  <a:lnTo>
                    <a:pt x="2548344" y="1518589"/>
                  </a:lnTo>
                  <a:lnTo>
                    <a:pt x="2549029" y="1518589"/>
                  </a:lnTo>
                  <a:lnTo>
                    <a:pt x="2551773" y="1543989"/>
                  </a:lnTo>
                  <a:lnTo>
                    <a:pt x="2553830" y="1543989"/>
                  </a:lnTo>
                  <a:close/>
                </a:path>
                <a:path w="3075940" h="2738120">
                  <a:moveTo>
                    <a:pt x="2553830" y="527989"/>
                  </a:moveTo>
                  <a:lnTo>
                    <a:pt x="2553144" y="527989"/>
                  </a:lnTo>
                  <a:lnTo>
                    <a:pt x="2552458" y="515289"/>
                  </a:lnTo>
                  <a:lnTo>
                    <a:pt x="2551773" y="515289"/>
                  </a:lnTo>
                  <a:lnTo>
                    <a:pt x="2551773" y="502589"/>
                  </a:lnTo>
                  <a:lnTo>
                    <a:pt x="2550401" y="502589"/>
                  </a:lnTo>
                  <a:lnTo>
                    <a:pt x="2550401" y="477189"/>
                  </a:lnTo>
                  <a:lnTo>
                    <a:pt x="2551773" y="464489"/>
                  </a:lnTo>
                  <a:lnTo>
                    <a:pt x="2551087" y="464489"/>
                  </a:lnTo>
                  <a:lnTo>
                    <a:pt x="2549715" y="477189"/>
                  </a:lnTo>
                  <a:lnTo>
                    <a:pt x="2549029" y="477189"/>
                  </a:lnTo>
                  <a:lnTo>
                    <a:pt x="2549029" y="502589"/>
                  </a:lnTo>
                  <a:lnTo>
                    <a:pt x="2549715" y="515289"/>
                  </a:lnTo>
                  <a:lnTo>
                    <a:pt x="2550337" y="515289"/>
                  </a:lnTo>
                  <a:lnTo>
                    <a:pt x="2551836" y="527989"/>
                  </a:lnTo>
                  <a:lnTo>
                    <a:pt x="2552458" y="540689"/>
                  </a:lnTo>
                  <a:lnTo>
                    <a:pt x="2553830" y="540689"/>
                  </a:lnTo>
                  <a:lnTo>
                    <a:pt x="2553830" y="527989"/>
                  </a:lnTo>
                  <a:close/>
                </a:path>
                <a:path w="3075940" h="2738120">
                  <a:moveTo>
                    <a:pt x="2554516" y="1099489"/>
                  </a:moveTo>
                  <a:lnTo>
                    <a:pt x="2553830" y="1099489"/>
                  </a:lnTo>
                  <a:lnTo>
                    <a:pt x="2553144" y="1086789"/>
                  </a:lnTo>
                  <a:lnTo>
                    <a:pt x="2551087" y="1086789"/>
                  </a:lnTo>
                  <a:lnTo>
                    <a:pt x="2551087" y="1112189"/>
                  </a:lnTo>
                  <a:lnTo>
                    <a:pt x="2554516" y="1112189"/>
                  </a:lnTo>
                  <a:lnTo>
                    <a:pt x="2554516" y="1099489"/>
                  </a:lnTo>
                  <a:close/>
                </a:path>
                <a:path w="3075940" h="2738120">
                  <a:moveTo>
                    <a:pt x="2556573" y="1048689"/>
                  </a:moveTo>
                  <a:lnTo>
                    <a:pt x="2554516" y="1048689"/>
                  </a:lnTo>
                  <a:lnTo>
                    <a:pt x="2554516" y="1074089"/>
                  </a:lnTo>
                  <a:lnTo>
                    <a:pt x="2556573" y="1074089"/>
                  </a:lnTo>
                  <a:lnTo>
                    <a:pt x="2556573" y="1048689"/>
                  </a:lnTo>
                  <a:close/>
                </a:path>
                <a:path w="3075940" h="2738120">
                  <a:moveTo>
                    <a:pt x="2556573" y="794689"/>
                  </a:moveTo>
                  <a:lnTo>
                    <a:pt x="2555887" y="781989"/>
                  </a:lnTo>
                  <a:lnTo>
                    <a:pt x="2555887" y="769289"/>
                  </a:lnTo>
                  <a:lnTo>
                    <a:pt x="2555202" y="769289"/>
                  </a:lnTo>
                  <a:lnTo>
                    <a:pt x="2555202" y="756589"/>
                  </a:lnTo>
                  <a:lnTo>
                    <a:pt x="2554516" y="756589"/>
                  </a:lnTo>
                  <a:lnTo>
                    <a:pt x="2553830" y="743889"/>
                  </a:lnTo>
                  <a:lnTo>
                    <a:pt x="2553144" y="743889"/>
                  </a:lnTo>
                  <a:lnTo>
                    <a:pt x="2553144" y="731189"/>
                  </a:lnTo>
                  <a:lnTo>
                    <a:pt x="2551773" y="731189"/>
                  </a:lnTo>
                  <a:lnTo>
                    <a:pt x="2551773" y="718489"/>
                  </a:lnTo>
                  <a:lnTo>
                    <a:pt x="2550401" y="718489"/>
                  </a:lnTo>
                  <a:lnTo>
                    <a:pt x="2550401" y="731189"/>
                  </a:lnTo>
                  <a:lnTo>
                    <a:pt x="2551087" y="731189"/>
                  </a:lnTo>
                  <a:lnTo>
                    <a:pt x="2551087" y="743889"/>
                  </a:lnTo>
                  <a:lnTo>
                    <a:pt x="2551773" y="743889"/>
                  </a:lnTo>
                  <a:lnTo>
                    <a:pt x="2551773" y="756589"/>
                  </a:lnTo>
                  <a:lnTo>
                    <a:pt x="2552458" y="756589"/>
                  </a:lnTo>
                  <a:lnTo>
                    <a:pt x="2552458" y="769289"/>
                  </a:lnTo>
                  <a:lnTo>
                    <a:pt x="2553144" y="769289"/>
                  </a:lnTo>
                  <a:lnTo>
                    <a:pt x="2555202" y="807389"/>
                  </a:lnTo>
                  <a:lnTo>
                    <a:pt x="2556573" y="807389"/>
                  </a:lnTo>
                  <a:lnTo>
                    <a:pt x="2556573" y="794689"/>
                  </a:lnTo>
                  <a:close/>
                </a:path>
                <a:path w="3075940" h="2738120">
                  <a:moveTo>
                    <a:pt x="2557259" y="1645589"/>
                  </a:moveTo>
                  <a:lnTo>
                    <a:pt x="2556573" y="1645589"/>
                  </a:lnTo>
                  <a:lnTo>
                    <a:pt x="2556573" y="1632889"/>
                  </a:lnTo>
                  <a:lnTo>
                    <a:pt x="2554516" y="1632889"/>
                  </a:lnTo>
                  <a:lnTo>
                    <a:pt x="2554516" y="1658289"/>
                  </a:lnTo>
                  <a:lnTo>
                    <a:pt x="2557259" y="1658289"/>
                  </a:lnTo>
                  <a:lnTo>
                    <a:pt x="2557259" y="1645589"/>
                  </a:lnTo>
                  <a:close/>
                </a:path>
                <a:path w="3075940" h="2738120">
                  <a:moveTo>
                    <a:pt x="2557259" y="1213789"/>
                  </a:moveTo>
                  <a:lnTo>
                    <a:pt x="2556573" y="1213789"/>
                  </a:lnTo>
                  <a:lnTo>
                    <a:pt x="2556573" y="1150289"/>
                  </a:lnTo>
                  <a:lnTo>
                    <a:pt x="2554516" y="1150289"/>
                  </a:lnTo>
                  <a:lnTo>
                    <a:pt x="2553830" y="1162989"/>
                  </a:lnTo>
                  <a:lnTo>
                    <a:pt x="2554516" y="1162989"/>
                  </a:lnTo>
                  <a:lnTo>
                    <a:pt x="2554630" y="1201089"/>
                  </a:lnTo>
                  <a:lnTo>
                    <a:pt x="2554948" y="1213789"/>
                  </a:lnTo>
                  <a:lnTo>
                    <a:pt x="2555379" y="1213789"/>
                  </a:lnTo>
                  <a:lnTo>
                    <a:pt x="2555887" y="1226489"/>
                  </a:lnTo>
                  <a:lnTo>
                    <a:pt x="2557259" y="1226489"/>
                  </a:lnTo>
                  <a:lnTo>
                    <a:pt x="2557259" y="1213789"/>
                  </a:lnTo>
                  <a:close/>
                </a:path>
                <a:path w="3075940" h="2738120">
                  <a:moveTo>
                    <a:pt x="2557945" y="1759889"/>
                  </a:moveTo>
                  <a:lnTo>
                    <a:pt x="2556573" y="1759889"/>
                  </a:lnTo>
                  <a:lnTo>
                    <a:pt x="2556573" y="1772589"/>
                  </a:lnTo>
                  <a:lnTo>
                    <a:pt x="2557945" y="1772589"/>
                  </a:lnTo>
                  <a:lnTo>
                    <a:pt x="2557945" y="1759889"/>
                  </a:lnTo>
                  <a:close/>
                </a:path>
                <a:path w="3075940" h="2738120">
                  <a:moveTo>
                    <a:pt x="2557945" y="1366189"/>
                  </a:moveTo>
                  <a:lnTo>
                    <a:pt x="2555887" y="1328089"/>
                  </a:lnTo>
                  <a:lnTo>
                    <a:pt x="2555887" y="1315389"/>
                  </a:lnTo>
                  <a:lnTo>
                    <a:pt x="2555202" y="1302689"/>
                  </a:lnTo>
                  <a:lnTo>
                    <a:pt x="2553843" y="1290091"/>
                  </a:lnTo>
                  <a:lnTo>
                    <a:pt x="2553830" y="1277289"/>
                  </a:lnTo>
                  <a:lnTo>
                    <a:pt x="2551773" y="1277289"/>
                  </a:lnTo>
                  <a:lnTo>
                    <a:pt x="2551773" y="1289989"/>
                  </a:lnTo>
                  <a:lnTo>
                    <a:pt x="2551099" y="1289989"/>
                  </a:lnTo>
                  <a:lnTo>
                    <a:pt x="2552458" y="1302689"/>
                  </a:lnTo>
                  <a:lnTo>
                    <a:pt x="2552458" y="1315389"/>
                  </a:lnTo>
                  <a:lnTo>
                    <a:pt x="2553830" y="1315389"/>
                  </a:lnTo>
                  <a:lnTo>
                    <a:pt x="2554516" y="1328089"/>
                  </a:lnTo>
                  <a:lnTo>
                    <a:pt x="2554643" y="1340789"/>
                  </a:lnTo>
                  <a:lnTo>
                    <a:pt x="2555024" y="1340789"/>
                  </a:lnTo>
                  <a:lnTo>
                    <a:pt x="2555671" y="1353489"/>
                  </a:lnTo>
                  <a:lnTo>
                    <a:pt x="2556573" y="1366189"/>
                  </a:lnTo>
                  <a:lnTo>
                    <a:pt x="2557945" y="1366189"/>
                  </a:lnTo>
                  <a:close/>
                </a:path>
                <a:path w="3075940" h="2738120">
                  <a:moveTo>
                    <a:pt x="2558631" y="489889"/>
                  </a:moveTo>
                  <a:lnTo>
                    <a:pt x="2557945" y="489889"/>
                  </a:lnTo>
                  <a:lnTo>
                    <a:pt x="2557945" y="477189"/>
                  </a:lnTo>
                  <a:lnTo>
                    <a:pt x="2557259" y="477189"/>
                  </a:lnTo>
                  <a:lnTo>
                    <a:pt x="2557259" y="439089"/>
                  </a:lnTo>
                  <a:lnTo>
                    <a:pt x="2556573" y="439089"/>
                  </a:lnTo>
                  <a:lnTo>
                    <a:pt x="2556573" y="464489"/>
                  </a:lnTo>
                  <a:lnTo>
                    <a:pt x="2555202" y="464489"/>
                  </a:lnTo>
                  <a:lnTo>
                    <a:pt x="2555697" y="477189"/>
                  </a:lnTo>
                  <a:lnTo>
                    <a:pt x="2556141" y="489889"/>
                  </a:lnTo>
                  <a:lnTo>
                    <a:pt x="2556446" y="489889"/>
                  </a:lnTo>
                  <a:lnTo>
                    <a:pt x="2556573" y="502589"/>
                  </a:lnTo>
                  <a:lnTo>
                    <a:pt x="2557945" y="502589"/>
                  </a:lnTo>
                  <a:lnTo>
                    <a:pt x="2558631" y="489889"/>
                  </a:lnTo>
                  <a:close/>
                </a:path>
                <a:path w="3075940" h="2738120">
                  <a:moveTo>
                    <a:pt x="2558631" y="426389"/>
                  </a:moveTo>
                  <a:lnTo>
                    <a:pt x="2557259" y="426389"/>
                  </a:lnTo>
                  <a:lnTo>
                    <a:pt x="2557259" y="439089"/>
                  </a:lnTo>
                  <a:lnTo>
                    <a:pt x="2558631" y="439089"/>
                  </a:lnTo>
                  <a:lnTo>
                    <a:pt x="2558631" y="426389"/>
                  </a:lnTo>
                  <a:close/>
                </a:path>
                <a:path w="3075940" h="2738120">
                  <a:moveTo>
                    <a:pt x="2559316" y="1607489"/>
                  </a:moveTo>
                  <a:lnTo>
                    <a:pt x="2558631" y="1607489"/>
                  </a:lnTo>
                  <a:lnTo>
                    <a:pt x="2558631" y="1594789"/>
                  </a:lnTo>
                  <a:lnTo>
                    <a:pt x="2557945" y="1594789"/>
                  </a:lnTo>
                  <a:lnTo>
                    <a:pt x="2557945" y="1582089"/>
                  </a:lnTo>
                  <a:lnTo>
                    <a:pt x="2557259" y="1582089"/>
                  </a:lnTo>
                  <a:lnTo>
                    <a:pt x="2557259" y="1569389"/>
                  </a:lnTo>
                  <a:lnTo>
                    <a:pt x="2555202" y="1569389"/>
                  </a:lnTo>
                  <a:lnTo>
                    <a:pt x="2554516" y="1582089"/>
                  </a:lnTo>
                  <a:lnTo>
                    <a:pt x="2555202" y="1582089"/>
                  </a:lnTo>
                  <a:lnTo>
                    <a:pt x="2556573" y="1594789"/>
                  </a:lnTo>
                  <a:lnTo>
                    <a:pt x="2557259" y="1607489"/>
                  </a:lnTo>
                  <a:lnTo>
                    <a:pt x="2557945" y="1607489"/>
                  </a:lnTo>
                  <a:lnTo>
                    <a:pt x="2557945" y="1620189"/>
                  </a:lnTo>
                  <a:lnTo>
                    <a:pt x="2559316" y="1620189"/>
                  </a:lnTo>
                  <a:lnTo>
                    <a:pt x="2559316" y="1607489"/>
                  </a:lnTo>
                  <a:close/>
                </a:path>
                <a:path w="3075940" h="2738120">
                  <a:moveTo>
                    <a:pt x="2560002" y="1505889"/>
                  </a:moveTo>
                  <a:lnTo>
                    <a:pt x="2558631" y="1505889"/>
                  </a:lnTo>
                  <a:lnTo>
                    <a:pt x="2558631" y="1518589"/>
                  </a:lnTo>
                  <a:lnTo>
                    <a:pt x="2557945" y="1531289"/>
                  </a:lnTo>
                  <a:lnTo>
                    <a:pt x="2557945" y="1556689"/>
                  </a:lnTo>
                  <a:lnTo>
                    <a:pt x="2559316" y="1556689"/>
                  </a:lnTo>
                  <a:lnTo>
                    <a:pt x="2560002" y="1543989"/>
                  </a:lnTo>
                  <a:lnTo>
                    <a:pt x="2560002" y="1505889"/>
                  </a:lnTo>
                  <a:close/>
                </a:path>
                <a:path w="3075940" h="2738120">
                  <a:moveTo>
                    <a:pt x="2560002" y="1467789"/>
                  </a:moveTo>
                  <a:lnTo>
                    <a:pt x="2557945" y="1467789"/>
                  </a:lnTo>
                  <a:lnTo>
                    <a:pt x="2557259" y="1480489"/>
                  </a:lnTo>
                  <a:lnTo>
                    <a:pt x="2557945" y="1480489"/>
                  </a:lnTo>
                  <a:lnTo>
                    <a:pt x="2557945" y="1493189"/>
                  </a:lnTo>
                  <a:lnTo>
                    <a:pt x="2560002" y="1493189"/>
                  </a:lnTo>
                  <a:lnTo>
                    <a:pt x="2560002" y="1467789"/>
                  </a:lnTo>
                  <a:close/>
                </a:path>
                <a:path w="3075940" h="2738120">
                  <a:moveTo>
                    <a:pt x="2560002" y="1124889"/>
                  </a:moveTo>
                  <a:lnTo>
                    <a:pt x="2559316" y="1124889"/>
                  </a:lnTo>
                  <a:lnTo>
                    <a:pt x="2559316" y="1112189"/>
                  </a:lnTo>
                  <a:lnTo>
                    <a:pt x="2557945" y="1112189"/>
                  </a:lnTo>
                  <a:lnTo>
                    <a:pt x="2557945" y="1150289"/>
                  </a:lnTo>
                  <a:lnTo>
                    <a:pt x="2558631" y="1162989"/>
                  </a:lnTo>
                  <a:lnTo>
                    <a:pt x="2560002" y="1162989"/>
                  </a:lnTo>
                  <a:lnTo>
                    <a:pt x="2560002" y="1124889"/>
                  </a:lnTo>
                  <a:close/>
                </a:path>
                <a:path w="3075940" h="2738120">
                  <a:moveTo>
                    <a:pt x="2561374" y="1785289"/>
                  </a:moveTo>
                  <a:lnTo>
                    <a:pt x="2560002" y="1785289"/>
                  </a:lnTo>
                  <a:lnTo>
                    <a:pt x="2560002" y="1772589"/>
                  </a:lnTo>
                  <a:lnTo>
                    <a:pt x="2557945" y="1772589"/>
                  </a:lnTo>
                  <a:lnTo>
                    <a:pt x="2557945" y="1785289"/>
                  </a:lnTo>
                  <a:lnTo>
                    <a:pt x="2558631" y="1785289"/>
                  </a:lnTo>
                  <a:lnTo>
                    <a:pt x="2558631" y="1797989"/>
                  </a:lnTo>
                  <a:lnTo>
                    <a:pt x="2561374" y="1797989"/>
                  </a:lnTo>
                  <a:lnTo>
                    <a:pt x="2561374" y="1785289"/>
                  </a:lnTo>
                  <a:close/>
                </a:path>
                <a:path w="3075940" h="2738120">
                  <a:moveTo>
                    <a:pt x="2561374" y="1366189"/>
                  </a:moveTo>
                  <a:lnTo>
                    <a:pt x="2558631" y="1366189"/>
                  </a:lnTo>
                  <a:lnTo>
                    <a:pt x="2558631" y="1378889"/>
                  </a:lnTo>
                  <a:lnTo>
                    <a:pt x="2561374" y="1378889"/>
                  </a:lnTo>
                  <a:lnTo>
                    <a:pt x="2561374" y="1366189"/>
                  </a:lnTo>
                  <a:close/>
                </a:path>
                <a:path w="3075940" h="2738120">
                  <a:moveTo>
                    <a:pt x="2561374" y="883589"/>
                  </a:moveTo>
                  <a:lnTo>
                    <a:pt x="2560688" y="883589"/>
                  </a:lnTo>
                  <a:lnTo>
                    <a:pt x="2560688" y="870889"/>
                  </a:lnTo>
                  <a:lnTo>
                    <a:pt x="2560002" y="870889"/>
                  </a:lnTo>
                  <a:lnTo>
                    <a:pt x="2560002" y="858189"/>
                  </a:lnTo>
                  <a:lnTo>
                    <a:pt x="2559316" y="858189"/>
                  </a:lnTo>
                  <a:lnTo>
                    <a:pt x="2559316" y="845489"/>
                  </a:lnTo>
                  <a:lnTo>
                    <a:pt x="2557945" y="820089"/>
                  </a:lnTo>
                  <a:lnTo>
                    <a:pt x="2556573" y="820089"/>
                  </a:lnTo>
                  <a:lnTo>
                    <a:pt x="2556573" y="832789"/>
                  </a:lnTo>
                  <a:lnTo>
                    <a:pt x="2557259" y="832789"/>
                  </a:lnTo>
                  <a:lnTo>
                    <a:pt x="2557259" y="845489"/>
                  </a:lnTo>
                  <a:lnTo>
                    <a:pt x="2557945" y="845489"/>
                  </a:lnTo>
                  <a:lnTo>
                    <a:pt x="2557945" y="858189"/>
                  </a:lnTo>
                  <a:lnTo>
                    <a:pt x="2560002" y="896289"/>
                  </a:lnTo>
                  <a:lnTo>
                    <a:pt x="2561374" y="896289"/>
                  </a:lnTo>
                  <a:lnTo>
                    <a:pt x="2561374" y="883589"/>
                  </a:lnTo>
                  <a:close/>
                </a:path>
                <a:path w="3075940" h="2738120">
                  <a:moveTo>
                    <a:pt x="2562047" y="1734489"/>
                  </a:moveTo>
                  <a:lnTo>
                    <a:pt x="2561374" y="1734489"/>
                  </a:lnTo>
                  <a:lnTo>
                    <a:pt x="2560688" y="1721789"/>
                  </a:lnTo>
                  <a:lnTo>
                    <a:pt x="2560002" y="1721789"/>
                  </a:lnTo>
                  <a:lnTo>
                    <a:pt x="2559316" y="1709089"/>
                  </a:lnTo>
                  <a:lnTo>
                    <a:pt x="2558631" y="1709089"/>
                  </a:lnTo>
                  <a:lnTo>
                    <a:pt x="2558631" y="1696389"/>
                  </a:lnTo>
                  <a:lnTo>
                    <a:pt x="2557259" y="1696389"/>
                  </a:lnTo>
                  <a:lnTo>
                    <a:pt x="2557259" y="1709089"/>
                  </a:lnTo>
                  <a:lnTo>
                    <a:pt x="2557945" y="1721789"/>
                  </a:lnTo>
                  <a:lnTo>
                    <a:pt x="2558631" y="1721789"/>
                  </a:lnTo>
                  <a:lnTo>
                    <a:pt x="2559316" y="1734489"/>
                  </a:lnTo>
                  <a:lnTo>
                    <a:pt x="2560002" y="1734489"/>
                  </a:lnTo>
                  <a:lnTo>
                    <a:pt x="2560688" y="1747189"/>
                  </a:lnTo>
                  <a:lnTo>
                    <a:pt x="2562047" y="1747189"/>
                  </a:lnTo>
                  <a:lnTo>
                    <a:pt x="2562047" y="1734489"/>
                  </a:lnTo>
                  <a:close/>
                </a:path>
                <a:path w="3075940" h="2738120">
                  <a:moveTo>
                    <a:pt x="2562060" y="1442389"/>
                  </a:moveTo>
                  <a:lnTo>
                    <a:pt x="2561374" y="1429689"/>
                  </a:lnTo>
                  <a:lnTo>
                    <a:pt x="2560002" y="1416989"/>
                  </a:lnTo>
                  <a:lnTo>
                    <a:pt x="2559316" y="1416989"/>
                  </a:lnTo>
                  <a:lnTo>
                    <a:pt x="2558631" y="1404289"/>
                  </a:lnTo>
                  <a:lnTo>
                    <a:pt x="2557945" y="1404289"/>
                  </a:lnTo>
                  <a:lnTo>
                    <a:pt x="2556573" y="1391589"/>
                  </a:lnTo>
                  <a:lnTo>
                    <a:pt x="2555887" y="1378889"/>
                  </a:lnTo>
                  <a:lnTo>
                    <a:pt x="2553830" y="1378889"/>
                  </a:lnTo>
                  <a:lnTo>
                    <a:pt x="2553144" y="1366189"/>
                  </a:lnTo>
                  <a:lnTo>
                    <a:pt x="2550401" y="1366189"/>
                  </a:lnTo>
                  <a:lnTo>
                    <a:pt x="2550401" y="1378889"/>
                  </a:lnTo>
                  <a:lnTo>
                    <a:pt x="2552458" y="1378889"/>
                  </a:lnTo>
                  <a:lnTo>
                    <a:pt x="2552458" y="1391589"/>
                  </a:lnTo>
                  <a:lnTo>
                    <a:pt x="2553144" y="1391589"/>
                  </a:lnTo>
                  <a:lnTo>
                    <a:pt x="2553830" y="1404289"/>
                  </a:lnTo>
                  <a:lnTo>
                    <a:pt x="2555887" y="1416989"/>
                  </a:lnTo>
                  <a:lnTo>
                    <a:pt x="2557259" y="1429689"/>
                  </a:lnTo>
                  <a:lnTo>
                    <a:pt x="2560688" y="1442389"/>
                  </a:lnTo>
                  <a:lnTo>
                    <a:pt x="2562060" y="1442389"/>
                  </a:lnTo>
                  <a:close/>
                </a:path>
                <a:path w="3075940" h="2738120">
                  <a:moveTo>
                    <a:pt x="2562733" y="921689"/>
                  </a:moveTo>
                  <a:lnTo>
                    <a:pt x="2561374" y="921689"/>
                  </a:lnTo>
                  <a:lnTo>
                    <a:pt x="2560688" y="934389"/>
                  </a:lnTo>
                  <a:lnTo>
                    <a:pt x="2560688" y="959789"/>
                  </a:lnTo>
                  <a:lnTo>
                    <a:pt x="2561374" y="959789"/>
                  </a:lnTo>
                  <a:lnTo>
                    <a:pt x="2561374" y="972489"/>
                  </a:lnTo>
                  <a:lnTo>
                    <a:pt x="2562733" y="972489"/>
                  </a:lnTo>
                  <a:lnTo>
                    <a:pt x="2562733" y="921689"/>
                  </a:lnTo>
                  <a:close/>
                </a:path>
                <a:path w="3075940" h="2738120">
                  <a:moveTo>
                    <a:pt x="2563418" y="286689"/>
                  </a:moveTo>
                  <a:lnTo>
                    <a:pt x="2562060" y="286689"/>
                  </a:lnTo>
                  <a:lnTo>
                    <a:pt x="2562060" y="299389"/>
                  </a:lnTo>
                  <a:lnTo>
                    <a:pt x="2560688" y="337489"/>
                  </a:lnTo>
                  <a:lnTo>
                    <a:pt x="2560002" y="350189"/>
                  </a:lnTo>
                  <a:lnTo>
                    <a:pt x="2559888" y="362889"/>
                  </a:lnTo>
                  <a:lnTo>
                    <a:pt x="2559418" y="388289"/>
                  </a:lnTo>
                  <a:lnTo>
                    <a:pt x="2559202" y="400989"/>
                  </a:lnTo>
                  <a:lnTo>
                    <a:pt x="2558732" y="413689"/>
                  </a:lnTo>
                  <a:lnTo>
                    <a:pt x="2558631" y="426389"/>
                  </a:lnTo>
                  <a:lnTo>
                    <a:pt x="2559316" y="426389"/>
                  </a:lnTo>
                  <a:lnTo>
                    <a:pt x="2560688" y="413689"/>
                  </a:lnTo>
                  <a:lnTo>
                    <a:pt x="2559316" y="413689"/>
                  </a:lnTo>
                  <a:lnTo>
                    <a:pt x="2562060" y="362889"/>
                  </a:lnTo>
                  <a:lnTo>
                    <a:pt x="2562060" y="350189"/>
                  </a:lnTo>
                  <a:lnTo>
                    <a:pt x="2562733" y="350189"/>
                  </a:lnTo>
                  <a:lnTo>
                    <a:pt x="2562733" y="337489"/>
                  </a:lnTo>
                  <a:lnTo>
                    <a:pt x="2563418" y="299389"/>
                  </a:lnTo>
                  <a:lnTo>
                    <a:pt x="2563418" y="286689"/>
                  </a:lnTo>
                  <a:close/>
                </a:path>
                <a:path w="3075940" h="2738120">
                  <a:moveTo>
                    <a:pt x="2564104" y="1315389"/>
                  </a:moveTo>
                  <a:lnTo>
                    <a:pt x="2563418" y="1302689"/>
                  </a:lnTo>
                  <a:lnTo>
                    <a:pt x="2563418" y="1264589"/>
                  </a:lnTo>
                  <a:lnTo>
                    <a:pt x="2562047" y="1239189"/>
                  </a:lnTo>
                  <a:lnTo>
                    <a:pt x="2560688" y="1239189"/>
                  </a:lnTo>
                  <a:lnTo>
                    <a:pt x="2560688" y="1277289"/>
                  </a:lnTo>
                  <a:lnTo>
                    <a:pt x="2562733" y="1315389"/>
                  </a:lnTo>
                  <a:lnTo>
                    <a:pt x="2564104" y="1315389"/>
                  </a:lnTo>
                  <a:close/>
                </a:path>
                <a:path w="3075940" h="2738120">
                  <a:moveTo>
                    <a:pt x="2564104" y="1201089"/>
                  </a:moveTo>
                  <a:lnTo>
                    <a:pt x="2562047" y="1201089"/>
                  </a:lnTo>
                  <a:lnTo>
                    <a:pt x="2562047" y="1213789"/>
                  </a:lnTo>
                  <a:lnTo>
                    <a:pt x="2561374" y="1213789"/>
                  </a:lnTo>
                  <a:lnTo>
                    <a:pt x="2561374" y="1226489"/>
                  </a:lnTo>
                  <a:lnTo>
                    <a:pt x="2562047" y="1226489"/>
                  </a:lnTo>
                  <a:lnTo>
                    <a:pt x="2562733" y="1239189"/>
                  </a:lnTo>
                  <a:lnTo>
                    <a:pt x="2564104" y="1239189"/>
                  </a:lnTo>
                  <a:lnTo>
                    <a:pt x="2564104" y="1201089"/>
                  </a:lnTo>
                  <a:close/>
                </a:path>
                <a:path w="3075940" h="2738120">
                  <a:moveTo>
                    <a:pt x="2564104" y="896289"/>
                  </a:moveTo>
                  <a:lnTo>
                    <a:pt x="2562047" y="896289"/>
                  </a:lnTo>
                  <a:lnTo>
                    <a:pt x="2562047" y="908989"/>
                  </a:lnTo>
                  <a:lnTo>
                    <a:pt x="2562733" y="908989"/>
                  </a:lnTo>
                  <a:lnTo>
                    <a:pt x="2562733" y="921689"/>
                  </a:lnTo>
                  <a:lnTo>
                    <a:pt x="2564104" y="921689"/>
                  </a:lnTo>
                  <a:lnTo>
                    <a:pt x="2564104" y="896289"/>
                  </a:lnTo>
                  <a:close/>
                </a:path>
                <a:path w="3075940" h="2738120">
                  <a:moveTo>
                    <a:pt x="2564790" y="1442389"/>
                  </a:moveTo>
                  <a:lnTo>
                    <a:pt x="2563418" y="1442389"/>
                  </a:lnTo>
                  <a:lnTo>
                    <a:pt x="2562733" y="1455089"/>
                  </a:lnTo>
                  <a:lnTo>
                    <a:pt x="2562733" y="1480489"/>
                  </a:lnTo>
                  <a:lnTo>
                    <a:pt x="2564104" y="1480489"/>
                  </a:lnTo>
                  <a:lnTo>
                    <a:pt x="2564790" y="1467789"/>
                  </a:lnTo>
                  <a:lnTo>
                    <a:pt x="2564790" y="1442389"/>
                  </a:lnTo>
                  <a:close/>
                </a:path>
                <a:path w="3075940" h="2738120">
                  <a:moveTo>
                    <a:pt x="2564790" y="1416989"/>
                  </a:moveTo>
                  <a:lnTo>
                    <a:pt x="2564104" y="1416989"/>
                  </a:lnTo>
                  <a:lnTo>
                    <a:pt x="2563418" y="1404289"/>
                  </a:lnTo>
                  <a:lnTo>
                    <a:pt x="2562047" y="1404289"/>
                  </a:lnTo>
                  <a:lnTo>
                    <a:pt x="2562047" y="1391589"/>
                  </a:lnTo>
                  <a:lnTo>
                    <a:pt x="2560688" y="1391589"/>
                  </a:lnTo>
                  <a:lnTo>
                    <a:pt x="2561374" y="1404289"/>
                  </a:lnTo>
                  <a:lnTo>
                    <a:pt x="2561374" y="1416989"/>
                  </a:lnTo>
                  <a:lnTo>
                    <a:pt x="2563418" y="1416989"/>
                  </a:lnTo>
                  <a:lnTo>
                    <a:pt x="2563418" y="1429689"/>
                  </a:lnTo>
                  <a:lnTo>
                    <a:pt x="2564790" y="1429689"/>
                  </a:lnTo>
                  <a:lnTo>
                    <a:pt x="2564790" y="1416989"/>
                  </a:lnTo>
                  <a:close/>
                </a:path>
                <a:path w="3075940" h="2738120">
                  <a:moveTo>
                    <a:pt x="2564790" y="769289"/>
                  </a:moveTo>
                  <a:lnTo>
                    <a:pt x="2564104" y="769289"/>
                  </a:lnTo>
                  <a:lnTo>
                    <a:pt x="2564104" y="756589"/>
                  </a:lnTo>
                  <a:lnTo>
                    <a:pt x="2562733" y="756589"/>
                  </a:lnTo>
                  <a:lnTo>
                    <a:pt x="2562047" y="769289"/>
                  </a:lnTo>
                  <a:lnTo>
                    <a:pt x="2562733" y="769289"/>
                  </a:lnTo>
                  <a:lnTo>
                    <a:pt x="2562733" y="794689"/>
                  </a:lnTo>
                  <a:lnTo>
                    <a:pt x="2564104" y="807389"/>
                  </a:lnTo>
                  <a:lnTo>
                    <a:pt x="2564790" y="807389"/>
                  </a:lnTo>
                  <a:lnTo>
                    <a:pt x="2564790" y="769289"/>
                  </a:lnTo>
                  <a:close/>
                </a:path>
                <a:path w="3075940" h="2738120">
                  <a:moveTo>
                    <a:pt x="2566441" y="1099489"/>
                  </a:moveTo>
                  <a:lnTo>
                    <a:pt x="2565882" y="1074089"/>
                  </a:lnTo>
                  <a:lnTo>
                    <a:pt x="2565476" y="1074089"/>
                  </a:lnTo>
                  <a:lnTo>
                    <a:pt x="2565476" y="1061389"/>
                  </a:lnTo>
                  <a:lnTo>
                    <a:pt x="2564790" y="1061389"/>
                  </a:lnTo>
                  <a:lnTo>
                    <a:pt x="2565476" y="1048689"/>
                  </a:lnTo>
                  <a:lnTo>
                    <a:pt x="2564790" y="1048689"/>
                  </a:lnTo>
                  <a:lnTo>
                    <a:pt x="2564790" y="1035989"/>
                  </a:lnTo>
                  <a:lnTo>
                    <a:pt x="2564104" y="1023289"/>
                  </a:lnTo>
                  <a:lnTo>
                    <a:pt x="2562047" y="997889"/>
                  </a:lnTo>
                  <a:lnTo>
                    <a:pt x="2561374" y="985189"/>
                  </a:lnTo>
                  <a:lnTo>
                    <a:pt x="2560002" y="985189"/>
                  </a:lnTo>
                  <a:lnTo>
                    <a:pt x="2561374" y="1023289"/>
                  </a:lnTo>
                  <a:lnTo>
                    <a:pt x="2565476" y="1099489"/>
                  </a:lnTo>
                  <a:lnTo>
                    <a:pt x="2566441" y="1099489"/>
                  </a:lnTo>
                  <a:close/>
                </a:path>
                <a:path w="3075940" h="2738120">
                  <a:moveTo>
                    <a:pt x="2566847" y="832789"/>
                  </a:moveTo>
                  <a:lnTo>
                    <a:pt x="2565476" y="832789"/>
                  </a:lnTo>
                  <a:lnTo>
                    <a:pt x="2564790" y="820089"/>
                  </a:lnTo>
                  <a:lnTo>
                    <a:pt x="2564104" y="832789"/>
                  </a:lnTo>
                  <a:lnTo>
                    <a:pt x="2564104" y="845489"/>
                  </a:lnTo>
                  <a:lnTo>
                    <a:pt x="2565476" y="845489"/>
                  </a:lnTo>
                  <a:lnTo>
                    <a:pt x="2565476" y="858189"/>
                  </a:lnTo>
                  <a:lnTo>
                    <a:pt x="2566847" y="858189"/>
                  </a:lnTo>
                  <a:lnTo>
                    <a:pt x="2566847" y="832789"/>
                  </a:lnTo>
                  <a:close/>
                </a:path>
                <a:path w="3075940" h="2738120">
                  <a:moveTo>
                    <a:pt x="2566847" y="654989"/>
                  </a:moveTo>
                  <a:lnTo>
                    <a:pt x="2565476" y="629589"/>
                  </a:lnTo>
                  <a:lnTo>
                    <a:pt x="2565082" y="616889"/>
                  </a:lnTo>
                  <a:lnTo>
                    <a:pt x="2564879" y="616889"/>
                  </a:lnTo>
                  <a:lnTo>
                    <a:pt x="2564790" y="604189"/>
                  </a:lnTo>
                  <a:lnTo>
                    <a:pt x="2564104" y="591489"/>
                  </a:lnTo>
                  <a:lnTo>
                    <a:pt x="2564104" y="566089"/>
                  </a:lnTo>
                  <a:lnTo>
                    <a:pt x="2565476" y="566089"/>
                  </a:lnTo>
                  <a:lnTo>
                    <a:pt x="2565476" y="540689"/>
                  </a:lnTo>
                  <a:lnTo>
                    <a:pt x="2563418" y="540689"/>
                  </a:lnTo>
                  <a:lnTo>
                    <a:pt x="2563533" y="604189"/>
                  </a:lnTo>
                  <a:lnTo>
                    <a:pt x="2564003" y="616889"/>
                  </a:lnTo>
                  <a:lnTo>
                    <a:pt x="2564104" y="629589"/>
                  </a:lnTo>
                  <a:lnTo>
                    <a:pt x="2565476" y="654989"/>
                  </a:lnTo>
                  <a:lnTo>
                    <a:pt x="2564790" y="654989"/>
                  </a:lnTo>
                  <a:lnTo>
                    <a:pt x="2564104" y="667689"/>
                  </a:lnTo>
                  <a:lnTo>
                    <a:pt x="2564790" y="667689"/>
                  </a:lnTo>
                  <a:lnTo>
                    <a:pt x="2564790" y="680389"/>
                  </a:lnTo>
                  <a:lnTo>
                    <a:pt x="2566162" y="680389"/>
                  </a:lnTo>
                  <a:lnTo>
                    <a:pt x="2566162" y="654989"/>
                  </a:lnTo>
                  <a:lnTo>
                    <a:pt x="2566847" y="654989"/>
                  </a:lnTo>
                  <a:close/>
                </a:path>
                <a:path w="3075940" h="2738120">
                  <a:moveTo>
                    <a:pt x="2568219" y="1620189"/>
                  </a:moveTo>
                  <a:lnTo>
                    <a:pt x="2567533" y="1607489"/>
                  </a:lnTo>
                  <a:lnTo>
                    <a:pt x="2566847" y="1607489"/>
                  </a:lnTo>
                  <a:lnTo>
                    <a:pt x="2566847" y="1582089"/>
                  </a:lnTo>
                  <a:lnTo>
                    <a:pt x="2564790" y="1582089"/>
                  </a:lnTo>
                  <a:lnTo>
                    <a:pt x="2564790" y="1594789"/>
                  </a:lnTo>
                  <a:lnTo>
                    <a:pt x="2565476" y="1607489"/>
                  </a:lnTo>
                  <a:lnTo>
                    <a:pt x="2565476" y="1620189"/>
                  </a:lnTo>
                  <a:lnTo>
                    <a:pt x="2566162" y="1632889"/>
                  </a:lnTo>
                  <a:lnTo>
                    <a:pt x="2566847" y="1632889"/>
                  </a:lnTo>
                  <a:lnTo>
                    <a:pt x="2566847" y="1645589"/>
                  </a:lnTo>
                  <a:lnTo>
                    <a:pt x="2568219" y="1645589"/>
                  </a:lnTo>
                  <a:lnTo>
                    <a:pt x="2568219" y="1620189"/>
                  </a:lnTo>
                  <a:close/>
                </a:path>
                <a:path w="3075940" h="2738120">
                  <a:moveTo>
                    <a:pt x="2568905" y="1378889"/>
                  </a:moveTo>
                  <a:lnTo>
                    <a:pt x="2568219" y="1366189"/>
                  </a:lnTo>
                  <a:lnTo>
                    <a:pt x="2566162" y="1353489"/>
                  </a:lnTo>
                  <a:lnTo>
                    <a:pt x="2565476" y="1340789"/>
                  </a:lnTo>
                  <a:lnTo>
                    <a:pt x="2564790" y="1340789"/>
                  </a:lnTo>
                  <a:lnTo>
                    <a:pt x="2564790" y="1328089"/>
                  </a:lnTo>
                  <a:lnTo>
                    <a:pt x="2562733" y="1328089"/>
                  </a:lnTo>
                  <a:lnTo>
                    <a:pt x="2562733" y="1340789"/>
                  </a:lnTo>
                  <a:lnTo>
                    <a:pt x="2563418" y="1340789"/>
                  </a:lnTo>
                  <a:lnTo>
                    <a:pt x="2563418" y="1353489"/>
                  </a:lnTo>
                  <a:lnTo>
                    <a:pt x="2564790" y="1353489"/>
                  </a:lnTo>
                  <a:lnTo>
                    <a:pt x="2565476" y="1366189"/>
                  </a:lnTo>
                  <a:lnTo>
                    <a:pt x="2566162" y="1366189"/>
                  </a:lnTo>
                  <a:lnTo>
                    <a:pt x="2567533" y="1378889"/>
                  </a:lnTo>
                  <a:lnTo>
                    <a:pt x="2568905" y="1378889"/>
                  </a:lnTo>
                  <a:close/>
                </a:path>
                <a:path w="3075940" h="2738120">
                  <a:moveTo>
                    <a:pt x="2569591" y="1531289"/>
                  </a:moveTo>
                  <a:lnTo>
                    <a:pt x="2568219" y="1531289"/>
                  </a:lnTo>
                  <a:lnTo>
                    <a:pt x="2568219" y="1518589"/>
                  </a:lnTo>
                  <a:lnTo>
                    <a:pt x="2565476" y="1518589"/>
                  </a:lnTo>
                  <a:lnTo>
                    <a:pt x="2565476" y="1531289"/>
                  </a:lnTo>
                  <a:lnTo>
                    <a:pt x="2566162" y="1531289"/>
                  </a:lnTo>
                  <a:lnTo>
                    <a:pt x="2566162" y="1556689"/>
                  </a:lnTo>
                  <a:lnTo>
                    <a:pt x="2567533" y="1556689"/>
                  </a:lnTo>
                  <a:lnTo>
                    <a:pt x="2567533" y="1569389"/>
                  </a:lnTo>
                  <a:lnTo>
                    <a:pt x="2568219" y="1582089"/>
                  </a:lnTo>
                  <a:lnTo>
                    <a:pt x="2569591" y="1582089"/>
                  </a:lnTo>
                  <a:lnTo>
                    <a:pt x="2569591" y="1531289"/>
                  </a:lnTo>
                  <a:close/>
                </a:path>
                <a:path w="3075940" h="2738120">
                  <a:moveTo>
                    <a:pt x="2570276" y="1747189"/>
                  </a:moveTo>
                  <a:lnTo>
                    <a:pt x="2567533" y="1747189"/>
                  </a:lnTo>
                  <a:lnTo>
                    <a:pt x="2567533" y="1759889"/>
                  </a:lnTo>
                  <a:lnTo>
                    <a:pt x="2568219" y="1759889"/>
                  </a:lnTo>
                  <a:lnTo>
                    <a:pt x="2568219" y="1768348"/>
                  </a:lnTo>
                  <a:lnTo>
                    <a:pt x="2568905" y="1772589"/>
                  </a:lnTo>
                  <a:lnTo>
                    <a:pt x="2570276" y="1772589"/>
                  </a:lnTo>
                  <a:lnTo>
                    <a:pt x="2570276" y="1747189"/>
                  </a:lnTo>
                  <a:close/>
                </a:path>
                <a:path w="3075940" h="2738120">
                  <a:moveTo>
                    <a:pt x="2570276" y="1721789"/>
                  </a:moveTo>
                  <a:lnTo>
                    <a:pt x="2569591" y="1721789"/>
                  </a:lnTo>
                  <a:lnTo>
                    <a:pt x="2568905" y="1709089"/>
                  </a:lnTo>
                  <a:lnTo>
                    <a:pt x="2567533" y="1709089"/>
                  </a:lnTo>
                  <a:lnTo>
                    <a:pt x="2566847" y="1696389"/>
                  </a:lnTo>
                  <a:lnTo>
                    <a:pt x="2564790" y="1683689"/>
                  </a:lnTo>
                  <a:lnTo>
                    <a:pt x="2562047" y="1670989"/>
                  </a:lnTo>
                  <a:lnTo>
                    <a:pt x="2562047" y="1658289"/>
                  </a:lnTo>
                  <a:lnTo>
                    <a:pt x="2560002" y="1658289"/>
                  </a:lnTo>
                  <a:lnTo>
                    <a:pt x="2560002" y="1670989"/>
                  </a:lnTo>
                  <a:lnTo>
                    <a:pt x="2561374" y="1683689"/>
                  </a:lnTo>
                  <a:lnTo>
                    <a:pt x="2562047" y="1683689"/>
                  </a:lnTo>
                  <a:lnTo>
                    <a:pt x="2563418" y="1696389"/>
                  </a:lnTo>
                  <a:lnTo>
                    <a:pt x="2564790" y="1696389"/>
                  </a:lnTo>
                  <a:lnTo>
                    <a:pt x="2565476" y="1709089"/>
                  </a:lnTo>
                  <a:lnTo>
                    <a:pt x="2566847" y="1721789"/>
                  </a:lnTo>
                  <a:lnTo>
                    <a:pt x="2567533" y="1721789"/>
                  </a:lnTo>
                  <a:lnTo>
                    <a:pt x="2568219" y="1734489"/>
                  </a:lnTo>
                  <a:lnTo>
                    <a:pt x="2570276" y="1734489"/>
                  </a:lnTo>
                  <a:lnTo>
                    <a:pt x="2570276" y="1721789"/>
                  </a:lnTo>
                  <a:close/>
                </a:path>
                <a:path w="3075940" h="2738120">
                  <a:moveTo>
                    <a:pt x="2570276" y="705789"/>
                  </a:moveTo>
                  <a:lnTo>
                    <a:pt x="2569591" y="705789"/>
                  </a:lnTo>
                  <a:lnTo>
                    <a:pt x="2569591" y="693089"/>
                  </a:lnTo>
                  <a:lnTo>
                    <a:pt x="2568219" y="693089"/>
                  </a:lnTo>
                  <a:lnTo>
                    <a:pt x="2567533" y="705789"/>
                  </a:lnTo>
                  <a:lnTo>
                    <a:pt x="2568219" y="718489"/>
                  </a:lnTo>
                  <a:lnTo>
                    <a:pt x="2568219" y="743889"/>
                  </a:lnTo>
                  <a:lnTo>
                    <a:pt x="2568905" y="756589"/>
                  </a:lnTo>
                  <a:lnTo>
                    <a:pt x="2570276" y="756589"/>
                  </a:lnTo>
                  <a:lnTo>
                    <a:pt x="2570276" y="705789"/>
                  </a:lnTo>
                  <a:close/>
                </a:path>
                <a:path w="3075940" h="2738120">
                  <a:moveTo>
                    <a:pt x="2570962" y="1480489"/>
                  </a:moveTo>
                  <a:lnTo>
                    <a:pt x="2570276" y="1467789"/>
                  </a:lnTo>
                  <a:lnTo>
                    <a:pt x="2568905" y="1467789"/>
                  </a:lnTo>
                  <a:lnTo>
                    <a:pt x="2568905" y="1493189"/>
                  </a:lnTo>
                  <a:lnTo>
                    <a:pt x="2570276" y="1505889"/>
                  </a:lnTo>
                  <a:lnTo>
                    <a:pt x="2570962" y="1505889"/>
                  </a:lnTo>
                  <a:lnTo>
                    <a:pt x="2570962" y="1480489"/>
                  </a:lnTo>
                  <a:close/>
                </a:path>
                <a:path w="3075940" h="2738120">
                  <a:moveTo>
                    <a:pt x="2571013" y="1899589"/>
                  </a:moveTo>
                  <a:lnTo>
                    <a:pt x="2570188" y="1886889"/>
                  </a:lnTo>
                  <a:lnTo>
                    <a:pt x="2569235" y="1874189"/>
                  </a:lnTo>
                  <a:lnTo>
                    <a:pt x="2565476" y="1848789"/>
                  </a:lnTo>
                  <a:lnTo>
                    <a:pt x="2564104" y="1848789"/>
                  </a:lnTo>
                  <a:lnTo>
                    <a:pt x="2563418" y="1836089"/>
                  </a:lnTo>
                  <a:lnTo>
                    <a:pt x="2560688" y="1823389"/>
                  </a:lnTo>
                  <a:lnTo>
                    <a:pt x="2560002" y="1810689"/>
                  </a:lnTo>
                  <a:lnTo>
                    <a:pt x="2557945" y="1810689"/>
                  </a:lnTo>
                  <a:lnTo>
                    <a:pt x="2557945" y="1823389"/>
                  </a:lnTo>
                  <a:lnTo>
                    <a:pt x="2558631" y="1823389"/>
                  </a:lnTo>
                  <a:lnTo>
                    <a:pt x="2560688" y="1836089"/>
                  </a:lnTo>
                  <a:lnTo>
                    <a:pt x="2561374" y="1848789"/>
                  </a:lnTo>
                  <a:lnTo>
                    <a:pt x="2562733" y="1848789"/>
                  </a:lnTo>
                  <a:lnTo>
                    <a:pt x="2562733" y="1861489"/>
                  </a:lnTo>
                  <a:lnTo>
                    <a:pt x="2564104" y="1861489"/>
                  </a:lnTo>
                  <a:lnTo>
                    <a:pt x="2565476" y="1874189"/>
                  </a:lnTo>
                  <a:lnTo>
                    <a:pt x="2566162" y="1874189"/>
                  </a:lnTo>
                  <a:lnTo>
                    <a:pt x="2567178" y="1886889"/>
                  </a:lnTo>
                  <a:lnTo>
                    <a:pt x="2568130" y="1886889"/>
                  </a:lnTo>
                  <a:lnTo>
                    <a:pt x="2568956" y="1899589"/>
                  </a:lnTo>
                  <a:lnTo>
                    <a:pt x="2571013" y="1899589"/>
                  </a:lnTo>
                  <a:close/>
                </a:path>
                <a:path w="3075940" h="2738120">
                  <a:moveTo>
                    <a:pt x="2571648" y="1023289"/>
                  </a:moveTo>
                  <a:lnTo>
                    <a:pt x="2570276" y="1023289"/>
                  </a:lnTo>
                  <a:lnTo>
                    <a:pt x="2570276" y="1010589"/>
                  </a:lnTo>
                  <a:lnTo>
                    <a:pt x="2568905" y="1010589"/>
                  </a:lnTo>
                  <a:lnTo>
                    <a:pt x="2568905" y="997889"/>
                  </a:lnTo>
                  <a:lnTo>
                    <a:pt x="2567533" y="997889"/>
                  </a:lnTo>
                  <a:lnTo>
                    <a:pt x="2567533" y="1023289"/>
                  </a:lnTo>
                  <a:lnTo>
                    <a:pt x="2568905" y="1023289"/>
                  </a:lnTo>
                  <a:lnTo>
                    <a:pt x="2570276" y="1035989"/>
                  </a:lnTo>
                  <a:lnTo>
                    <a:pt x="2571648" y="1035989"/>
                  </a:lnTo>
                  <a:lnTo>
                    <a:pt x="2571648" y="1023289"/>
                  </a:lnTo>
                  <a:close/>
                </a:path>
                <a:path w="3075940" h="2738120">
                  <a:moveTo>
                    <a:pt x="2573020" y="1709089"/>
                  </a:moveTo>
                  <a:lnTo>
                    <a:pt x="2572334" y="1696389"/>
                  </a:lnTo>
                  <a:lnTo>
                    <a:pt x="2571648" y="1696389"/>
                  </a:lnTo>
                  <a:lnTo>
                    <a:pt x="2571648" y="1683689"/>
                  </a:lnTo>
                  <a:lnTo>
                    <a:pt x="2570962" y="1683689"/>
                  </a:lnTo>
                  <a:lnTo>
                    <a:pt x="2569591" y="1670989"/>
                  </a:lnTo>
                  <a:lnTo>
                    <a:pt x="2568905" y="1670989"/>
                  </a:lnTo>
                  <a:lnTo>
                    <a:pt x="2569591" y="1658289"/>
                  </a:lnTo>
                  <a:lnTo>
                    <a:pt x="2568219" y="1658289"/>
                  </a:lnTo>
                  <a:lnTo>
                    <a:pt x="2567533" y="1670989"/>
                  </a:lnTo>
                  <a:lnTo>
                    <a:pt x="2568219" y="1683689"/>
                  </a:lnTo>
                  <a:lnTo>
                    <a:pt x="2568905" y="1683689"/>
                  </a:lnTo>
                  <a:lnTo>
                    <a:pt x="2569591" y="1696389"/>
                  </a:lnTo>
                  <a:lnTo>
                    <a:pt x="2570962" y="1709089"/>
                  </a:lnTo>
                  <a:lnTo>
                    <a:pt x="2573020" y="1709089"/>
                  </a:lnTo>
                  <a:close/>
                </a:path>
                <a:path w="3075940" h="2738120">
                  <a:moveTo>
                    <a:pt x="2573705" y="1963089"/>
                  </a:moveTo>
                  <a:lnTo>
                    <a:pt x="2573020" y="1950389"/>
                  </a:lnTo>
                  <a:lnTo>
                    <a:pt x="2572334" y="1950389"/>
                  </a:lnTo>
                  <a:lnTo>
                    <a:pt x="2571648" y="1937689"/>
                  </a:lnTo>
                  <a:lnTo>
                    <a:pt x="2570962" y="1937689"/>
                  </a:lnTo>
                  <a:lnTo>
                    <a:pt x="2570962" y="1924989"/>
                  </a:lnTo>
                  <a:lnTo>
                    <a:pt x="2569591" y="1924989"/>
                  </a:lnTo>
                  <a:lnTo>
                    <a:pt x="2567533" y="1899589"/>
                  </a:lnTo>
                  <a:lnTo>
                    <a:pt x="2564790" y="1899589"/>
                  </a:lnTo>
                  <a:lnTo>
                    <a:pt x="2564790" y="1912289"/>
                  </a:lnTo>
                  <a:lnTo>
                    <a:pt x="2565476" y="1912289"/>
                  </a:lnTo>
                  <a:lnTo>
                    <a:pt x="2566162" y="1924989"/>
                  </a:lnTo>
                  <a:lnTo>
                    <a:pt x="2566847" y="1924989"/>
                  </a:lnTo>
                  <a:lnTo>
                    <a:pt x="2567533" y="1937689"/>
                  </a:lnTo>
                  <a:lnTo>
                    <a:pt x="2568219" y="1937689"/>
                  </a:lnTo>
                  <a:lnTo>
                    <a:pt x="2569591" y="1950389"/>
                  </a:lnTo>
                  <a:lnTo>
                    <a:pt x="2570962" y="1950389"/>
                  </a:lnTo>
                  <a:lnTo>
                    <a:pt x="2571648" y="1963089"/>
                  </a:lnTo>
                  <a:lnTo>
                    <a:pt x="2573705" y="1963089"/>
                  </a:lnTo>
                  <a:close/>
                </a:path>
                <a:path w="3075940" h="2738120">
                  <a:moveTo>
                    <a:pt x="2573705" y="1823389"/>
                  </a:moveTo>
                  <a:lnTo>
                    <a:pt x="2573020" y="1810689"/>
                  </a:lnTo>
                  <a:lnTo>
                    <a:pt x="2572334" y="1810689"/>
                  </a:lnTo>
                  <a:lnTo>
                    <a:pt x="2571648" y="1797989"/>
                  </a:lnTo>
                  <a:lnTo>
                    <a:pt x="2570962" y="1797989"/>
                  </a:lnTo>
                  <a:lnTo>
                    <a:pt x="2570276" y="1785289"/>
                  </a:lnTo>
                  <a:lnTo>
                    <a:pt x="2568905" y="1785289"/>
                  </a:lnTo>
                  <a:lnTo>
                    <a:pt x="2568905" y="1772589"/>
                  </a:lnTo>
                  <a:lnTo>
                    <a:pt x="2568219" y="1772589"/>
                  </a:lnTo>
                  <a:lnTo>
                    <a:pt x="2568219" y="1768348"/>
                  </a:lnTo>
                  <a:lnTo>
                    <a:pt x="2566847" y="1759889"/>
                  </a:lnTo>
                  <a:lnTo>
                    <a:pt x="2564790" y="1759889"/>
                  </a:lnTo>
                  <a:lnTo>
                    <a:pt x="2565476" y="1772589"/>
                  </a:lnTo>
                  <a:lnTo>
                    <a:pt x="2566162" y="1772589"/>
                  </a:lnTo>
                  <a:lnTo>
                    <a:pt x="2566162" y="1785289"/>
                  </a:lnTo>
                  <a:lnTo>
                    <a:pt x="2567533" y="1785289"/>
                  </a:lnTo>
                  <a:lnTo>
                    <a:pt x="2567533" y="1797989"/>
                  </a:lnTo>
                  <a:lnTo>
                    <a:pt x="2569591" y="1797989"/>
                  </a:lnTo>
                  <a:lnTo>
                    <a:pt x="2570276" y="1810689"/>
                  </a:lnTo>
                  <a:lnTo>
                    <a:pt x="2571648" y="1823389"/>
                  </a:lnTo>
                  <a:lnTo>
                    <a:pt x="2573705" y="1823389"/>
                  </a:lnTo>
                  <a:close/>
                </a:path>
                <a:path w="3075940" h="2738120">
                  <a:moveTo>
                    <a:pt x="2573705" y="1086789"/>
                  </a:moveTo>
                  <a:lnTo>
                    <a:pt x="2573020" y="1086789"/>
                  </a:lnTo>
                  <a:lnTo>
                    <a:pt x="2573020" y="1074089"/>
                  </a:lnTo>
                  <a:lnTo>
                    <a:pt x="2572334" y="1061389"/>
                  </a:lnTo>
                  <a:lnTo>
                    <a:pt x="2570962" y="1061389"/>
                  </a:lnTo>
                  <a:lnTo>
                    <a:pt x="2570962" y="1099489"/>
                  </a:lnTo>
                  <a:lnTo>
                    <a:pt x="2571648" y="1099489"/>
                  </a:lnTo>
                  <a:lnTo>
                    <a:pt x="2571648" y="1112189"/>
                  </a:lnTo>
                  <a:lnTo>
                    <a:pt x="2572334" y="1124889"/>
                  </a:lnTo>
                  <a:lnTo>
                    <a:pt x="2573705" y="1124889"/>
                  </a:lnTo>
                  <a:lnTo>
                    <a:pt x="2573705" y="1086789"/>
                  </a:lnTo>
                  <a:close/>
                </a:path>
                <a:path w="3075940" h="2738120">
                  <a:moveTo>
                    <a:pt x="2573705" y="832789"/>
                  </a:moveTo>
                  <a:lnTo>
                    <a:pt x="2572334" y="832789"/>
                  </a:lnTo>
                  <a:lnTo>
                    <a:pt x="2572334" y="845489"/>
                  </a:lnTo>
                  <a:lnTo>
                    <a:pt x="2573705" y="845489"/>
                  </a:lnTo>
                  <a:lnTo>
                    <a:pt x="2573705" y="832789"/>
                  </a:lnTo>
                  <a:close/>
                </a:path>
                <a:path w="3075940" h="2738120">
                  <a:moveTo>
                    <a:pt x="2575077" y="1505889"/>
                  </a:moveTo>
                  <a:lnTo>
                    <a:pt x="2573020" y="1505889"/>
                  </a:lnTo>
                  <a:lnTo>
                    <a:pt x="2571648" y="1518589"/>
                  </a:lnTo>
                  <a:lnTo>
                    <a:pt x="2571648" y="1531289"/>
                  </a:lnTo>
                  <a:lnTo>
                    <a:pt x="2574391" y="1531289"/>
                  </a:lnTo>
                  <a:lnTo>
                    <a:pt x="2574391" y="1518589"/>
                  </a:lnTo>
                  <a:lnTo>
                    <a:pt x="2575077" y="1518589"/>
                  </a:lnTo>
                  <a:lnTo>
                    <a:pt x="2575077" y="1505889"/>
                  </a:lnTo>
                  <a:close/>
                </a:path>
                <a:path w="3075940" h="2738120">
                  <a:moveTo>
                    <a:pt x="2575077" y="1442389"/>
                  </a:moveTo>
                  <a:lnTo>
                    <a:pt x="2574391" y="1429689"/>
                  </a:lnTo>
                  <a:lnTo>
                    <a:pt x="2573705" y="1429689"/>
                  </a:lnTo>
                  <a:lnTo>
                    <a:pt x="2573705" y="1416989"/>
                  </a:lnTo>
                  <a:lnTo>
                    <a:pt x="2572334" y="1416989"/>
                  </a:lnTo>
                  <a:lnTo>
                    <a:pt x="2571648" y="1404289"/>
                  </a:lnTo>
                  <a:lnTo>
                    <a:pt x="2570962" y="1404289"/>
                  </a:lnTo>
                  <a:lnTo>
                    <a:pt x="2570276" y="1391589"/>
                  </a:lnTo>
                  <a:lnTo>
                    <a:pt x="2568905" y="1391589"/>
                  </a:lnTo>
                  <a:lnTo>
                    <a:pt x="2568905" y="1404289"/>
                  </a:lnTo>
                  <a:lnTo>
                    <a:pt x="2570962" y="1429689"/>
                  </a:lnTo>
                  <a:lnTo>
                    <a:pt x="2572334" y="1429689"/>
                  </a:lnTo>
                  <a:lnTo>
                    <a:pt x="2573020" y="1442389"/>
                  </a:lnTo>
                  <a:lnTo>
                    <a:pt x="2574391" y="1455089"/>
                  </a:lnTo>
                  <a:lnTo>
                    <a:pt x="2575077" y="1455089"/>
                  </a:lnTo>
                  <a:lnTo>
                    <a:pt x="2575077" y="1442389"/>
                  </a:lnTo>
                  <a:close/>
                </a:path>
                <a:path w="3075940" h="2738120">
                  <a:moveTo>
                    <a:pt x="2575356" y="642289"/>
                  </a:moveTo>
                  <a:lnTo>
                    <a:pt x="2574798" y="616889"/>
                  </a:lnTo>
                  <a:lnTo>
                    <a:pt x="2574391" y="616889"/>
                  </a:lnTo>
                  <a:lnTo>
                    <a:pt x="2574391" y="591489"/>
                  </a:lnTo>
                  <a:lnTo>
                    <a:pt x="2573705" y="591489"/>
                  </a:lnTo>
                  <a:lnTo>
                    <a:pt x="2573705" y="578789"/>
                  </a:lnTo>
                  <a:lnTo>
                    <a:pt x="2572334" y="566089"/>
                  </a:lnTo>
                  <a:lnTo>
                    <a:pt x="2569591" y="566089"/>
                  </a:lnTo>
                  <a:lnTo>
                    <a:pt x="2568905" y="578789"/>
                  </a:lnTo>
                  <a:lnTo>
                    <a:pt x="2570276" y="578789"/>
                  </a:lnTo>
                  <a:lnTo>
                    <a:pt x="2573020" y="629589"/>
                  </a:lnTo>
                  <a:lnTo>
                    <a:pt x="2573020" y="642289"/>
                  </a:lnTo>
                  <a:lnTo>
                    <a:pt x="2575356" y="642289"/>
                  </a:lnTo>
                  <a:close/>
                </a:path>
                <a:path w="3075940" h="2738120">
                  <a:moveTo>
                    <a:pt x="2575763" y="2102789"/>
                  </a:moveTo>
                  <a:lnTo>
                    <a:pt x="2573705" y="2064689"/>
                  </a:lnTo>
                  <a:lnTo>
                    <a:pt x="2573705" y="2051989"/>
                  </a:lnTo>
                  <a:lnTo>
                    <a:pt x="2572334" y="2051989"/>
                  </a:lnTo>
                  <a:lnTo>
                    <a:pt x="2571648" y="2064689"/>
                  </a:lnTo>
                  <a:lnTo>
                    <a:pt x="2571648" y="2090089"/>
                  </a:lnTo>
                  <a:lnTo>
                    <a:pt x="2572334" y="2090089"/>
                  </a:lnTo>
                  <a:lnTo>
                    <a:pt x="2572334" y="2102789"/>
                  </a:lnTo>
                  <a:lnTo>
                    <a:pt x="2573020" y="2102789"/>
                  </a:lnTo>
                  <a:lnTo>
                    <a:pt x="2574391" y="2128189"/>
                  </a:lnTo>
                  <a:lnTo>
                    <a:pt x="2575077" y="2128189"/>
                  </a:lnTo>
                  <a:lnTo>
                    <a:pt x="2575763" y="2115489"/>
                  </a:lnTo>
                  <a:lnTo>
                    <a:pt x="2575763" y="2102789"/>
                  </a:lnTo>
                  <a:close/>
                </a:path>
                <a:path w="3075940" h="2738120">
                  <a:moveTo>
                    <a:pt x="2575763" y="2051989"/>
                  </a:moveTo>
                  <a:lnTo>
                    <a:pt x="2574391" y="2039289"/>
                  </a:lnTo>
                  <a:lnTo>
                    <a:pt x="2572334" y="2013889"/>
                  </a:lnTo>
                  <a:lnTo>
                    <a:pt x="2571648" y="2013889"/>
                  </a:lnTo>
                  <a:lnTo>
                    <a:pt x="2570962" y="2001189"/>
                  </a:lnTo>
                  <a:lnTo>
                    <a:pt x="2570276" y="2001189"/>
                  </a:lnTo>
                  <a:lnTo>
                    <a:pt x="2570276" y="1988489"/>
                  </a:lnTo>
                  <a:lnTo>
                    <a:pt x="2569591" y="1988489"/>
                  </a:lnTo>
                  <a:lnTo>
                    <a:pt x="2568905" y="1975789"/>
                  </a:lnTo>
                  <a:lnTo>
                    <a:pt x="2567533" y="1975789"/>
                  </a:lnTo>
                  <a:lnTo>
                    <a:pt x="2567533" y="1988489"/>
                  </a:lnTo>
                  <a:lnTo>
                    <a:pt x="2568219" y="1988489"/>
                  </a:lnTo>
                  <a:lnTo>
                    <a:pt x="2568219" y="2001189"/>
                  </a:lnTo>
                  <a:lnTo>
                    <a:pt x="2568905" y="2001189"/>
                  </a:lnTo>
                  <a:lnTo>
                    <a:pt x="2568905" y="2013889"/>
                  </a:lnTo>
                  <a:lnTo>
                    <a:pt x="2569591" y="2013889"/>
                  </a:lnTo>
                  <a:lnTo>
                    <a:pt x="2570962" y="2026589"/>
                  </a:lnTo>
                  <a:lnTo>
                    <a:pt x="2571648" y="2039289"/>
                  </a:lnTo>
                  <a:lnTo>
                    <a:pt x="2573020" y="2039289"/>
                  </a:lnTo>
                  <a:lnTo>
                    <a:pt x="2574391" y="2051989"/>
                  </a:lnTo>
                  <a:lnTo>
                    <a:pt x="2575763" y="2051989"/>
                  </a:lnTo>
                  <a:close/>
                </a:path>
                <a:path w="3075940" h="2738120">
                  <a:moveTo>
                    <a:pt x="2575763" y="1289989"/>
                  </a:moveTo>
                  <a:lnTo>
                    <a:pt x="2573705" y="1251889"/>
                  </a:lnTo>
                  <a:lnTo>
                    <a:pt x="2573020" y="1251889"/>
                  </a:lnTo>
                  <a:lnTo>
                    <a:pt x="2573020" y="1239189"/>
                  </a:lnTo>
                  <a:lnTo>
                    <a:pt x="2573705" y="1239189"/>
                  </a:lnTo>
                  <a:lnTo>
                    <a:pt x="2573705" y="1226489"/>
                  </a:lnTo>
                  <a:lnTo>
                    <a:pt x="2573299" y="1226489"/>
                  </a:lnTo>
                  <a:lnTo>
                    <a:pt x="2572740" y="1201089"/>
                  </a:lnTo>
                  <a:lnTo>
                    <a:pt x="2572334" y="1201089"/>
                  </a:lnTo>
                  <a:lnTo>
                    <a:pt x="2572334" y="1188389"/>
                  </a:lnTo>
                  <a:lnTo>
                    <a:pt x="2571648" y="1188389"/>
                  </a:lnTo>
                  <a:lnTo>
                    <a:pt x="2571648" y="1175689"/>
                  </a:lnTo>
                  <a:lnTo>
                    <a:pt x="2570962" y="1175689"/>
                  </a:lnTo>
                  <a:lnTo>
                    <a:pt x="2570962" y="1162989"/>
                  </a:lnTo>
                  <a:lnTo>
                    <a:pt x="2570276" y="1162989"/>
                  </a:lnTo>
                  <a:lnTo>
                    <a:pt x="2569591" y="1150289"/>
                  </a:lnTo>
                  <a:lnTo>
                    <a:pt x="2568905" y="1150289"/>
                  </a:lnTo>
                  <a:lnTo>
                    <a:pt x="2568905" y="1137589"/>
                  </a:lnTo>
                  <a:lnTo>
                    <a:pt x="2568219" y="1137589"/>
                  </a:lnTo>
                  <a:lnTo>
                    <a:pt x="2568219" y="1162989"/>
                  </a:lnTo>
                  <a:lnTo>
                    <a:pt x="2568905" y="1162989"/>
                  </a:lnTo>
                  <a:lnTo>
                    <a:pt x="2568905" y="1175689"/>
                  </a:lnTo>
                  <a:lnTo>
                    <a:pt x="2569591" y="1175689"/>
                  </a:lnTo>
                  <a:lnTo>
                    <a:pt x="2570276" y="1188389"/>
                  </a:lnTo>
                  <a:lnTo>
                    <a:pt x="2570276" y="1201089"/>
                  </a:lnTo>
                  <a:lnTo>
                    <a:pt x="2570962" y="1201089"/>
                  </a:lnTo>
                  <a:lnTo>
                    <a:pt x="2571077" y="1213789"/>
                  </a:lnTo>
                  <a:lnTo>
                    <a:pt x="2571394" y="1213789"/>
                  </a:lnTo>
                  <a:lnTo>
                    <a:pt x="2571826" y="1226489"/>
                  </a:lnTo>
                  <a:lnTo>
                    <a:pt x="2572334" y="1226489"/>
                  </a:lnTo>
                  <a:lnTo>
                    <a:pt x="2572334" y="1239189"/>
                  </a:lnTo>
                  <a:lnTo>
                    <a:pt x="2570962" y="1239189"/>
                  </a:lnTo>
                  <a:lnTo>
                    <a:pt x="2570962" y="1251889"/>
                  </a:lnTo>
                  <a:lnTo>
                    <a:pt x="2571648" y="1251889"/>
                  </a:lnTo>
                  <a:lnTo>
                    <a:pt x="2572334" y="1277289"/>
                  </a:lnTo>
                  <a:lnTo>
                    <a:pt x="2573020" y="1277289"/>
                  </a:lnTo>
                  <a:lnTo>
                    <a:pt x="2573020" y="1290091"/>
                  </a:lnTo>
                  <a:lnTo>
                    <a:pt x="2573705" y="1302689"/>
                  </a:lnTo>
                  <a:lnTo>
                    <a:pt x="2573705" y="1353489"/>
                  </a:lnTo>
                  <a:lnTo>
                    <a:pt x="2575077" y="1353489"/>
                  </a:lnTo>
                  <a:lnTo>
                    <a:pt x="2575077" y="1340789"/>
                  </a:lnTo>
                  <a:lnTo>
                    <a:pt x="2575471" y="1340789"/>
                  </a:lnTo>
                  <a:lnTo>
                    <a:pt x="2575674" y="1328089"/>
                  </a:lnTo>
                  <a:lnTo>
                    <a:pt x="2575763" y="1289989"/>
                  </a:lnTo>
                  <a:close/>
                </a:path>
                <a:path w="3075940" h="2738120">
                  <a:moveTo>
                    <a:pt x="2576449" y="1556689"/>
                  </a:moveTo>
                  <a:lnTo>
                    <a:pt x="2575763" y="1543989"/>
                  </a:lnTo>
                  <a:lnTo>
                    <a:pt x="2574391" y="1543989"/>
                  </a:lnTo>
                  <a:lnTo>
                    <a:pt x="2573705" y="1556689"/>
                  </a:lnTo>
                  <a:lnTo>
                    <a:pt x="2573705" y="1569389"/>
                  </a:lnTo>
                  <a:lnTo>
                    <a:pt x="2574391" y="1569389"/>
                  </a:lnTo>
                  <a:lnTo>
                    <a:pt x="2574391" y="1582089"/>
                  </a:lnTo>
                  <a:lnTo>
                    <a:pt x="2576449" y="1582089"/>
                  </a:lnTo>
                  <a:lnTo>
                    <a:pt x="2576449" y="1556689"/>
                  </a:lnTo>
                  <a:close/>
                </a:path>
                <a:path w="3075940" h="2738120">
                  <a:moveTo>
                    <a:pt x="2577134" y="972489"/>
                  </a:moveTo>
                  <a:lnTo>
                    <a:pt x="2576449" y="959789"/>
                  </a:lnTo>
                  <a:lnTo>
                    <a:pt x="2576449" y="883589"/>
                  </a:lnTo>
                  <a:lnTo>
                    <a:pt x="2575077" y="870889"/>
                  </a:lnTo>
                  <a:lnTo>
                    <a:pt x="2575077" y="858189"/>
                  </a:lnTo>
                  <a:lnTo>
                    <a:pt x="2575763" y="858189"/>
                  </a:lnTo>
                  <a:lnTo>
                    <a:pt x="2576449" y="845489"/>
                  </a:lnTo>
                  <a:lnTo>
                    <a:pt x="2574391" y="845489"/>
                  </a:lnTo>
                  <a:lnTo>
                    <a:pt x="2574391" y="858189"/>
                  </a:lnTo>
                  <a:lnTo>
                    <a:pt x="2573705" y="858189"/>
                  </a:lnTo>
                  <a:lnTo>
                    <a:pt x="2573705" y="870889"/>
                  </a:lnTo>
                  <a:lnTo>
                    <a:pt x="2574391" y="883589"/>
                  </a:lnTo>
                  <a:lnTo>
                    <a:pt x="2574506" y="947089"/>
                  </a:lnTo>
                  <a:lnTo>
                    <a:pt x="2574823" y="959789"/>
                  </a:lnTo>
                  <a:lnTo>
                    <a:pt x="2575255" y="959789"/>
                  </a:lnTo>
                  <a:lnTo>
                    <a:pt x="2575763" y="972489"/>
                  </a:lnTo>
                  <a:lnTo>
                    <a:pt x="2577134" y="972489"/>
                  </a:lnTo>
                  <a:close/>
                </a:path>
                <a:path w="3075940" h="2738120">
                  <a:moveTo>
                    <a:pt x="2577134" y="413689"/>
                  </a:moveTo>
                  <a:lnTo>
                    <a:pt x="2576449" y="413689"/>
                  </a:lnTo>
                  <a:lnTo>
                    <a:pt x="2575077" y="400989"/>
                  </a:lnTo>
                  <a:lnTo>
                    <a:pt x="2573705" y="400989"/>
                  </a:lnTo>
                  <a:lnTo>
                    <a:pt x="2573705" y="413689"/>
                  </a:lnTo>
                  <a:lnTo>
                    <a:pt x="2575077" y="413689"/>
                  </a:lnTo>
                  <a:lnTo>
                    <a:pt x="2575077" y="426389"/>
                  </a:lnTo>
                  <a:lnTo>
                    <a:pt x="2574645" y="426389"/>
                  </a:lnTo>
                  <a:lnTo>
                    <a:pt x="2573705" y="439089"/>
                  </a:lnTo>
                  <a:lnTo>
                    <a:pt x="2572766" y="439089"/>
                  </a:lnTo>
                  <a:lnTo>
                    <a:pt x="2572334" y="451789"/>
                  </a:lnTo>
                  <a:lnTo>
                    <a:pt x="2571648" y="451789"/>
                  </a:lnTo>
                  <a:lnTo>
                    <a:pt x="2571648" y="489889"/>
                  </a:lnTo>
                  <a:lnTo>
                    <a:pt x="2571254" y="489889"/>
                  </a:lnTo>
                  <a:lnTo>
                    <a:pt x="2571051" y="502577"/>
                  </a:lnTo>
                  <a:lnTo>
                    <a:pt x="2570962" y="540689"/>
                  </a:lnTo>
                  <a:lnTo>
                    <a:pt x="2573020" y="540689"/>
                  </a:lnTo>
                  <a:lnTo>
                    <a:pt x="2573426" y="527989"/>
                  </a:lnTo>
                  <a:lnTo>
                    <a:pt x="2573985" y="515289"/>
                  </a:lnTo>
                  <a:lnTo>
                    <a:pt x="2574391" y="502589"/>
                  </a:lnTo>
                  <a:lnTo>
                    <a:pt x="2574493" y="489889"/>
                  </a:lnTo>
                  <a:lnTo>
                    <a:pt x="2574963" y="477189"/>
                  </a:lnTo>
                  <a:lnTo>
                    <a:pt x="2575077" y="451789"/>
                  </a:lnTo>
                  <a:lnTo>
                    <a:pt x="2575395" y="439089"/>
                  </a:lnTo>
                  <a:lnTo>
                    <a:pt x="2576106" y="439089"/>
                  </a:lnTo>
                  <a:lnTo>
                    <a:pt x="2576817" y="426389"/>
                  </a:lnTo>
                  <a:lnTo>
                    <a:pt x="2577134" y="413689"/>
                  </a:lnTo>
                  <a:close/>
                </a:path>
                <a:path w="3075940" h="2738120">
                  <a:moveTo>
                    <a:pt x="2579192" y="2013889"/>
                  </a:moveTo>
                  <a:lnTo>
                    <a:pt x="2577820" y="1988489"/>
                  </a:lnTo>
                  <a:lnTo>
                    <a:pt x="2576449" y="1988489"/>
                  </a:lnTo>
                  <a:lnTo>
                    <a:pt x="2576449" y="2013889"/>
                  </a:lnTo>
                  <a:lnTo>
                    <a:pt x="2579192" y="2013889"/>
                  </a:lnTo>
                  <a:close/>
                </a:path>
                <a:path w="3075940" h="2738120">
                  <a:moveTo>
                    <a:pt x="2579192" y="1899589"/>
                  </a:moveTo>
                  <a:lnTo>
                    <a:pt x="2578506" y="1886889"/>
                  </a:lnTo>
                  <a:lnTo>
                    <a:pt x="2577134" y="1886889"/>
                  </a:lnTo>
                  <a:lnTo>
                    <a:pt x="2576449" y="1874189"/>
                  </a:lnTo>
                  <a:lnTo>
                    <a:pt x="2575763" y="1874189"/>
                  </a:lnTo>
                  <a:lnTo>
                    <a:pt x="2575077" y="1861489"/>
                  </a:lnTo>
                  <a:lnTo>
                    <a:pt x="2573705" y="1861489"/>
                  </a:lnTo>
                  <a:lnTo>
                    <a:pt x="2572334" y="1848789"/>
                  </a:lnTo>
                  <a:lnTo>
                    <a:pt x="2571648" y="1848789"/>
                  </a:lnTo>
                  <a:lnTo>
                    <a:pt x="2570276" y="1836089"/>
                  </a:lnTo>
                  <a:lnTo>
                    <a:pt x="2569591" y="1836089"/>
                  </a:lnTo>
                  <a:lnTo>
                    <a:pt x="2569591" y="1823389"/>
                  </a:lnTo>
                  <a:lnTo>
                    <a:pt x="2568219" y="1823389"/>
                  </a:lnTo>
                  <a:lnTo>
                    <a:pt x="2568219" y="1836089"/>
                  </a:lnTo>
                  <a:lnTo>
                    <a:pt x="2568905" y="1836089"/>
                  </a:lnTo>
                  <a:lnTo>
                    <a:pt x="2569591" y="1848789"/>
                  </a:lnTo>
                  <a:lnTo>
                    <a:pt x="2570276" y="1861489"/>
                  </a:lnTo>
                  <a:lnTo>
                    <a:pt x="2571648" y="1861489"/>
                  </a:lnTo>
                  <a:lnTo>
                    <a:pt x="2572334" y="1874189"/>
                  </a:lnTo>
                  <a:lnTo>
                    <a:pt x="2573020" y="1874189"/>
                  </a:lnTo>
                  <a:lnTo>
                    <a:pt x="2573705" y="1886889"/>
                  </a:lnTo>
                  <a:lnTo>
                    <a:pt x="2575077" y="1886889"/>
                  </a:lnTo>
                  <a:lnTo>
                    <a:pt x="2575763" y="1899589"/>
                  </a:lnTo>
                  <a:lnTo>
                    <a:pt x="2579192" y="1899589"/>
                  </a:lnTo>
                  <a:close/>
                </a:path>
                <a:path w="3075940" h="2738120">
                  <a:moveTo>
                    <a:pt x="2579192" y="1721789"/>
                  </a:moveTo>
                  <a:lnTo>
                    <a:pt x="2577134" y="1721789"/>
                  </a:lnTo>
                  <a:lnTo>
                    <a:pt x="2577134" y="1734489"/>
                  </a:lnTo>
                  <a:lnTo>
                    <a:pt x="2579192" y="1734489"/>
                  </a:lnTo>
                  <a:lnTo>
                    <a:pt x="2579192" y="1721789"/>
                  </a:lnTo>
                  <a:close/>
                </a:path>
                <a:path w="3075940" h="2738120">
                  <a:moveTo>
                    <a:pt x="2579192" y="337489"/>
                  </a:moveTo>
                  <a:lnTo>
                    <a:pt x="2578506" y="324789"/>
                  </a:lnTo>
                  <a:lnTo>
                    <a:pt x="2577820" y="324789"/>
                  </a:lnTo>
                  <a:lnTo>
                    <a:pt x="2577134" y="337489"/>
                  </a:lnTo>
                  <a:lnTo>
                    <a:pt x="2576449" y="337489"/>
                  </a:lnTo>
                  <a:lnTo>
                    <a:pt x="2576449" y="350189"/>
                  </a:lnTo>
                  <a:lnTo>
                    <a:pt x="2575077" y="350189"/>
                  </a:lnTo>
                  <a:lnTo>
                    <a:pt x="2575077" y="362889"/>
                  </a:lnTo>
                  <a:lnTo>
                    <a:pt x="2574391" y="362889"/>
                  </a:lnTo>
                  <a:lnTo>
                    <a:pt x="2573705" y="375589"/>
                  </a:lnTo>
                  <a:lnTo>
                    <a:pt x="2573705" y="388289"/>
                  </a:lnTo>
                  <a:lnTo>
                    <a:pt x="2575077" y="388289"/>
                  </a:lnTo>
                  <a:lnTo>
                    <a:pt x="2575763" y="375589"/>
                  </a:lnTo>
                  <a:lnTo>
                    <a:pt x="2575763" y="362889"/>
                  </a:lnTo>
                  <a:lnTo>
                    <a:pt x="2577820" y="362889"/>
                  </a:lnTo>
                  <a:lnTo>
                    <a:pt x="2577820" y="350189"/>
                  </a:lnTo>
                  <a:lnTo>
                    <a:pt x="2578506" y="350189"/>
                  </a:lnTo>
                  <a:lnTo>
                    <a:pt x="2579192" y="337489"/>
                  </a:lnTo>
                  <a:close/>
                </a:path>
                <a:path w="3075940" h="2738120">
                  <a:moveTo>
                    <a:pt x="2579878" y="1836089"/>
                  </a:moveTo>
                  <a:lnTo>
                    <a:pt x="2576449" y="1836089"/>
                  </a:lnTo>
                  <a:lnTo>
                    <a:pt x="2577820" y="1848789"/>
                  </a:lnTo>
                  <a:lnTo>
                    <a:pt x="2579878" y="1848789"/>
                  </a:lnTo>
                  <a:lnTo>
                    <a:pt x="2579878" y="1836089"/>
                  </a:lnTo>
                  <a:close/>
                </a:path>
                <a:path w="3075940" h="2738120">
                  <a:moveTo>
                    <a:pt x="2579878" y="1429689"/>
                  </a:moveTo>
                  <a:lnTo>
                    <a:pt x="2579192" y="1416989"/>
                  </a:lnTo>
                  <a:lnTo>
                    <a:pt x="2579192" y="1404289"/>
                  </a:lnTo>
                  <a:lnTo>
                    <a:pt x="2578506" y="1404289"/>
                  </a:lnTo>
                  <a:lnTo>
                    <a:pt x="2577820" y="1391589"/>
                  </a:lnTo>
                  <a:lnTo>
                    <a:pt x="2578506" y="1391589"/>
                  </a:lnTo>
                  <a:lnTo>
                    <a:pt x="2577820" y="1378889"/>
                  </a:lnTo>
                  <a:lnTo>
                    <a:pt x="2576449" y="1366189"/>
                  </a:lnTo>
                  <a:lnTo>
                    <a:pt x="2574391" y="1366189"/>
                  </a:lnTo>
                  <a:lnTo>
                    <a:pt x="2574391" y="1378889"/>
                  </a:lnTo>
                  <a:lnTo>
                    <a:pt x="2575077" y="1378889"/>
                  </a:lnTo>
                  <a:lnTo>
                    <a:pt x="2575077" y="1391589"/>
                  </a:lnTo>
                  <a:lnTo>
                    <a:pt x="2576449" y="1391589"/>
                  </a:lnTo>
                  <a:lnTo>
                    <a:pt x="2576449" y="1404289"/>
                  </a:lnTo>
                  <a:lnTo>
                    <a:pt x="2577820" y="1429689"/>
                  </a:lnTo>
                  <a:lnTo>
                    <a:pt x="2579878" y="1429689"/>
                  </a:lnTo>
                  <a:close/>
                </a:path>
                <a:path w="3075940" h="2738120">
                  <a:moveTo>
                    <a:pt x="2580563" y="2039289"/>
                  </a:moveTo>
                  <a:lnTo>
                    <a:pt x="2579878" y="2039289"/>
                  </a:lnTo>
                  <a:lnTo>
                    <a:pt x="2579878" y="2026589"/>
                  </a:lnTo>
                  <a:lnTo>
                    <a:pt x="2577820" y="2026589"/>
                  </a:lnTo>
                  <a:lnTo>
                    <a:pt x="2577134" y="2039289"/>
                  </a:lnTo>
                  <a:lnTo>
                    <a:pt x="2577820" y="2039289"/>
                  </a:lnTo>
                  <a:lnTo>
                    <a:pt x="2577820" y="2051989"/>
                  </a:lnTo>
                  <a:lnTo>
                    <a:pt x="2580563" y="2051989"/>
                  </a:lnTo>
                  <a:lnTo>
                    <a:pt x="2580563" y="2039289"/>
                  </a:lnTo>
                  <a:close/>
                </a:path>
                <a:path w="3075940" h="2738120">
                  <a:moveTo>
                    <a:pt x="2580563" y="1810689"/>
                  </a:moveTo>
                  <a:lnTo>
                    <a:pt x="2579878" y="1810689"/>
                  </a:lnTo>
                  <a:lnTo>
                    <a:pt x="2579878" y="1797989"/>
                  </a:lnTo>
                  <a:lnTo>
                    <a:pt x="2578506" y="1797989"/>
                  </a:lnTo>
                  <a:lnTo>
                    <a:pt x="2578506" y="1785289"/>
                  </a:lnTo>
                  <a:lnTo>
                    <a:pt x="2577820" y="1785289"/>
                  </a:lnTo>
                  <a:lnTo>
                    <a:pt x="2577134" y="1772589"/>
                  </a:lnTo>
                  <a:lnTo>
                    <a:pt x="2575077" y="1772589"/>
                  </a:lnTo>
                  <a:lnTo>
                    <a:pt x="2575077" y="1759889"/>
                  </a:lnTo>
                  <a:lnTo>
                    <a:pt x="2573020" y="1759889"/>
                  </a:lnTo>
                  <a:lnTo>
                    <a:pt x="2573020" y="1772589"/>
                  </a:lnTo>
                  <a:lnTo>
                    <a:pt x="2574391" y="1772589"/>
                  </a:lnTo>
                  <a:lnTo>
                    <a:pt x="2575077" y="1785289"/>
                  </a:lnTo>
                  <a:lnTo>
                    <a:pt x="2575763" y="1785289"/>
                  </a:lnTo>
                  <a:lnTo>
                    <a:pt x="2576449" y="1797989"/>
                  </a:lnTo>
                  <a:lnTo>
                    <a:pt x="2577134" y="1797989"/>
                  </a:lnTo>
                  <a:lnTo>
                    <a:pt x="2579192" y="1810689"/>
                  </a:lnTo>
                  <a:lnTo>
                    <a:pt x="2579192" y="1823389"/>
                  </a:lnTo>
                  <a:lnTo>
                    <a:pt x="2580563" y="1823389"/>
                  </a:lnTo>
                  <a:lnTo>
                    <a:pt x="2580563" y="1810689"/>
                  </a:lnTo>
                  <a:close/>
                </a:path>
                <a:path w="3075940" h="2738120">
                  <a:moveTo>
                    <a:pt x="2580563" y="997889"/>
                  </a:moveTo>
                  <a:lnTo>
                    <a:pt x="2579878" y="985189"/>
                  </a:lnTo>
                  <a:lnTo>
                    <a:pt x="2578506" y="985189"/>
                  </a:lnTo>
                  <a:lnTo>
                    <a:pt x="2578506" y="1010589"/>
                  </a:lnTo>
                  <a:lnTo>
                    <a:pt x="2580563" y="1010589"/>
                  </a:lnTo>
                  <a:lnTo>
                    <a:pt x="2580563" y="997889"/>
                  </a:lnTo>
                  <a:close/>
                </a:path>
                <a:path w="3075940" h="2738120">
                  <a:moveTo>
                    <a:pt x="2581935" y="2128189"/>
                  </a:moveTo>
                  <a:lnTo>
                    <a:pt x="2579878" y="2128189"/>
                  </a:lnTo>
                  <a:lnTo>
                    <a:pt x="2579878" y="2140889"/>
                  </a:lnTo>
                  <a:lnTo>
                    <a:pt x="2581935" y="2140889"/>
                  </a:lnTo>
                  <a:lnTo>
                    <a:pt x="2581935" y="2128189"/>
                  </a:lnTo>
                  <a:close/>
                </a:path>
                <a:path w="3075940" h="2738120">
                  <a:moveTo>
                    <a:pt x="2581935" y="2064689"/>
                  </a:moveTo>
                  <a:lnTo>
                    <a:pt x="2579192" y="2064689"/>
                  </a:lnTo>
                  <a:lnTo>
                    <a:pt x="2579192" y="2077389"/>
                  </a:lnTo>
                  <a:lnTo>
                    <a:pt x="2578506" y="2077389"/>
                  </a:lnTo>
                  <a:lnTo>
                    <a:pt x="2578506" y="2090089"/>
                  </a:lnTo>
                  <a:lnTo>
                    <a:pt x="2579878" y="2090089"/>
                  </a:lnTo>
                  <a:lnTo>
                    <a:pt x="2579878" y="2102789"/>
                  </a:lnTo>
                  <a:lnTo>
                    <a:pt x="2580563" y="2102789"/>
                  </a:lnTo>
                  <a:lnTo>
                    <a:pt x="2580563" y="2115489"/>
                  </a:lnTo>
                  <a:lnTo>
                    <a:pt x="2581935" y="2115489"/>
                  </a:lnTo>
                  <a:lnTo>
                    <a:pt x="2581935" y="2064689"/>
                  </a:lnTo>
                  <a:close/>
                </a:path>
                <a:path w="3075940" h="2738120">
                  <a:moveTo>
                    <a:pt x="2581935" y="1709089"/>
                  </a:moveTo>
                  <a:lnTo>
                    <a:pt x="2579878" y="1670989"/>
                  </a:lnTo>
                  <a:lnTo>
                    <a:pt x="2579192" y="1670989"/>
                  </a:lnTo>
                  <a:lnTo>
                    <a:pt x="2579192" y="1658289"/>
                  </a:lnTo>
                  <a:lnTo>
                    <a:pt x="2578506" y="1658289"/>
                  </a:lnTo>
                  <a:lnTo>
                    <a:pt x="2577820" y="1645589"/>
                  </a:lnTo>
                  <a:lnTo>
                    <a:pt x="2577134" y="1645589"/>
                  </a:lnTo>
                  <a:lnTo>
                    <a:pt x="2574391" y="1620189"/>
                  </a:lnTo>
                  <a:lnTo>
                    <a:pt x="2573020" y="1620189"/>
                  </a:lnTo>
                  <a:lnTo>
                    <a:pt x="2573705" y="1632889"/>
                  </a:lnTo>
                  <a:lnTo>
                    <a:pt x="2574391" y="1632889"/>
                  </a:lnTo>
                  <a:lnTo>
                    <a:pt x="2577134" y="1683689"/>
                  </a:lnTo>
                  <a:lnTo>
                    <a:pt x="2578506" y="1696389"/>
                  </a:lnTo>
                  <a:lnTo>
                    <a:pt x="2579192" y="1696389"/>
                  </a:lnTo>
                  <a:lnTo>
                    <a:pt x="2579878" y="1709089"/>
                  </a:lnTo>
                  <a:lnTo>
                    <a:pt x="2581935" y="1709089"/>
                  </a:lnTo>
                  <a:close/>
                </a:path>
                <a:path w="3075940" h="2738120">
                  <a:moveTo>
                    <a:pt x="2581935" y="1048689"/>
                  </a:moveTo>
                  <a:lnTo>
                    <a:pt x="2581249" y="1048689"/>
                  </a:lnTo>
                  <a:lnTo>
                    <a:pt x="2581249" y="1035989"/>
                  </a:lnTo>
                  <a:lnTo>
                    <a:pt x="2579878" y="1035989"/>
                  </a:lnTo>
                  <a:lnTo>
                    <a:pt x="2579878" y="1086789"/>
                  </a:lnTo>
                  <a:lnTo>
                    <a:pt x="2580563" y="1099489"/>
                  </a:lnTo>
                  <a:lnTo>
                    <a:pt x="2580563" y="1112189"/>
                  </a:lnTo>
                  <a:lnTo>
                    <a:pt x="2581935" y="1112189"/>
                  </a:lnTo>
                  <a:lnTo>
                    <a:pt x="2581935" y="1048689"/>
                  </a:lnTo>
                  <a:close/>
                </a:path>
                <a:path w="3075940" h="2738120">
                  <a:moveTo>
                    <a:pt x="2581935" y="540689"/>
                  </a:moveTo>
                  <a:lnTo>
                    <a:pt x="2581249" y="527989"/>
                  </a:lnTo>
                  <a:lnTo>
                    <a:pt x="2580563" y="527989"/>
                  </a:lnTo>
                  <a:lnTo>
                    <a:pt x="2580563" y="540689"/>
                  </a:lnTo>
                  <a:lnTo>
                    <a:pt x="2579878" y="540689"/>
                  </a:lnTo>
                  <a:lnTo>
                    <a:pt x="2579878" y="553389"/>
                  </a:lnTo>
                  <a:lnTo>
                    <a:pt x="2581935" y="553389"/>
                  </a:lnTo>
                  <a:lnTo>
                    <a:pt x="2581935" y="540689"/>
                  </a:lnTo>
                  <a:close/>
                </a:path>
                <a:path w="3075940" h="2738120">
                  <a:moveTo>
                    <a:pt x="2582621" y="1493189"/>
                  </a:moveTo>
                  <a:lnTo>
                    <a:pt x="2581935" y="1467789"/>
                  </a:lnTo>
                  <a:lnTo>
                    <a:pt x="2580563" y="1467789"/>
                  </a:lnTo>
                  <a:lnTo>
                    <a:pt x="2580563" y="1505889"/>
                  </a:lnTo>
                  <a:lnTo>
                    <a:pt x="2579878" y="1505889"/>
                  </a:lnTo>
                  <a:lnTo>
                    <a:pt x="2579992" y="1543989"/>
                  </a:lnTo>
                  <a:lnTo>
                    <a:pt x="2580297" y="1556689"/>
                  </a:lnTo>
                  <a:lnTo>
                    <a:pt x="2580741" y="1569389"/>
                  </a:lnTo>
                  <a:lnTo>
                    <a:pt x="2581249" y="1582089"/>
                  </a:lnTo>
                  <a:lnTo>
                    <a:pt x="2582621" y="1582089"/>
                  </a:lnTo>
                  <a:lnTo>
                    <a:pt x="2582621" y="1493189"/>
                  </a:lnTo>
                  <a:close/>
                </a:path>
                <a:path w="3075940" h="2738120">
                  <a:moveTo>
                    <a:pt x="2582621" y="1162989"/>
                  </a:moveTo>
                  <a:lnTo>
                    <a:pt x="2581935" y="1150289"/>
                  </a:lnTo>
                  <a:lnTo>
                    <a:pt x="2581935" y="1137589"/>
                  </a:lnTo>
                  <a:lnTo>
                    <a:pt x="2581249" y="1137589"/>
                  </a:lnTo>
                  <a:lnTo>
                    <a:pt x="2580563" y="1124889"/>
                  </a:lnTo>
                  <a:lnTo>
                    <a:pt x="2578506" y="1124889"/>
                  </a:lnTo>
                  <a:lnTo>
                    <a:pt x="2579878" y="1137589"/>
                  </a:lnTo>
                  <a:lnTo>
                    <a:pt x="2580563" y="1137589"/>
                  </a:lnTo>
                  <a:lnTo>
                    <a:pt x="2579878" y="1150289"/>
                  </a:lnTo>
                  <a:lnTo>
                    <a:pt x="2579878" y="1175689"/>
                  </a:lnTo>
                  <a:lnTo>
                    <a:pt x="2580563" y="1175689"/>
                  </a:lnTo>
                  <a:lnTo>
                    <a:pt x="2580563" y="1188389"/>
                  </a:lnTo>
                  <a:lnTo>
                    <a:pt x="2581249" y="1201089"/>
                  </a:lnTo>
                  <a:lnTo>
                    <a:pt x="2582621" y="1201089"/>
                  </a:lnTo>
                  <a:lnTo>
                    <a:pt x="2582621" y="1162989"/>
                  </a:lnTo>
                  <a:close/>
                </a:path>
                <a:path w="3075940" h="2738120">
                  <a:moveTo>
                    <a:pt x="2582621" y="769289"/>
                  </a:moveTo>
                  <a:lnTo>
                    <a:pt x="2581935" y="756589"/>
                  </a:lnTo>
                  <a:lnTo>
                    <a:pt x="2580563" y="756589"/>
                  </a:lnTo>
                  <a:lnTo>
                    <a:pt x="2580563" y="769289"/>
                  </a:lnTo>
                  <a:lnTo>
                    <a:pt x="2579192" y="769289"/>
                  </a:lnTo>
                  <a:lnTo>
                    <a:pt x="2579192" y="794689"/>
                  </a:lnTo>
                  <a:lnTo>
                    <a:pt x="2581249" y="832789"/>
                  </a:lnTo>
                  <a:lnTo>
                    <a:pt x="2582621" y="832789"/>
                  </a:lnTo>
                  <a:lnTo>
                    <a:pt x="2581935" y="820089"/>
                  </a:lnTo>
                  <a:lnTo>
                    <a:pt x="2581935" y="781989"/>
                  </a:lnTo>
                  <a:lnTo>
                    <a:pt x="2581249" y="769289"/>
                  </a:lnTo>
                  <a:lnTo>
                    <a:pt x="2582621" y="769289"/>
                  </a:lnTo>
                  <a:close/>
                </a:path>
                <a:path w="3075940" h="2738120">
                  <a:moveTo>
                    <a:pt x="2585351" y="2344089"/>
                  </a:moveTo>
                  <a:lnTo>
                    <a:pt x="2583307" y="2344089"/>
                  </a:lnTo>
                  <a:lnTo>
                    <a:pt x="2583307" y="2382189"/>
                  </a:lnTo>
                  <a:lnTo>
                    <a:pt x="2584666" y="2382189"/>
                  </a:lnTo>
                  <a:lnTo>
                    <a:pt x="2584666" y="2369489"/>
                  </a:lnTo>
                  <a:lnTo>
                    <a:pt x="2585351" y="2369489"/>
                  </a:lnTo>
                  <a:lnTo>
                    <a:pt x="2585351" y="2344089"/>
                  </a:lnTo>
                  <a:close/>
                </a:path>
                <a:path w="3075940" h="2738120">
                  <a:moveTo>
                    <a:pt x="2585351" y="1988489"/>
                  </a:moveTo>
                  <a:lnTo>
                    <a:pt x="2583307" y="1963089"/>
                  </a:lnTo>
                  <a:lnTo>
                    <a:pt x="2582621" y="1963089"/>
                  </a:lnTo>
                  <a:lnTo>
                    <a:pt x="2581935" y="1950389"/>
                  </a:lnTo>
                  <a:lnTo>
                    <a:pt x="2579878" y="1950389"/>
                  </a:lnTo>
                  <a:lnTo>
                    <a:pt x="2578506" y="1937689"/>
                  </a:lnTo>
                  <a:lnTo>
                    <a:pt x="2577820" y="1937689"/>
                  </a:lnTo>
                  <a:lnTo>
                    <a:pt x="2577134" y="1924989"/>
                  </a:lnTo>
                  <a:lnTo>
                    <a:pt x="2575763" y="1924989"/>
                  </a:lnTo>
                  <a:lnTo>
                    <a:pt x="2573705" y="1912289"/>
                  </a:lnTo>
                  <a:lnTo>
                    <a:pt x="2572334" y="1912289"/>
                  </a:lnTo>
                  <a:lnTo>
                    <a:pt x="2573020" y="1924989"/>
                  </a:lnTo>
                  <a:lnTo>
                    <a:pt x="2575763" y="1937689"/>
                  </a:lnTo>
                  <a:lnTo>
                    <a:pt x="2576449" y="1937689"/>
                  </a:lnTo>
                  <a:lnTo>
                    <a:pt x="2576449" y="1950389"/>
                  </a:lnTo>
                  <a:lnTo>
                    <a:pt x="2577820" y="1950389"/>
                  </a:lnTo>
                  <a:lnTo>
                    <a:pt x="2578506" y="1963089"/>
                  </a:lnTo>
                  <a:lnTo>
                    <a:pt x="2579878" y="1963089"/>
                  </a:lnTo>
                  <a:lnTo>
                    <a:pt x="2580563" y="1975789"/>
                  </a:lnTo>
                  <a:lnTo>
                    <a:pt x="2581935" y="1975789"/>
                  </a:lnTo>
                  <a:lnTo>
                    <a:pt x="2583307" y="1988489"/>
                  </a:lnTo>
                  <a:lnTo>
                    <a:pt x="2585351" y="1988489"/>
                  </a:lnTo>
                  <a:close/>
                </a:path>
                <a:path w="3075940" h="2738120">
                  <a:moveTo>
                    <a:pt x="2585351" y="1924989"/>
                  </a:moveTo>
                  <a:lnTo>
                    <a:pt x="2583307" y="1924989"/>
                  </a:lnTo>
                  <a:lnTo>
                    <a:pt x="2582621" y="1912289"/>
                  </a:lnTo>
                  <a:lnTo>
                    <a:pt x="2580563" y="1912289"/>
                  </a:lnTo>
                  <a:lnTo>
                    <a:pt x="2581249" y="1924989"/>
                  </a:lnTo>
                  <a:lnTo>
                    <a:pt x="2582621" y="1924989"/>
                  </a:lnTo>
                  <a:lnTo>
                    <a:pt x="2583307" y="1937689"/>
                  </a:lnTo>
                  <a:lnTo>
                    <a:pt x="2585351" y="1937689"/>
                  </a:lnTo>
                  <a:lnTo>
                    <a:pt x="2585351" y="1924989"/>
                  </a:lnTo>
                  <a:close/>
                </a:path>
                <a:path w="3075940" h="2738120">
                  <a:moveTo>
                    <a:pt x="2585351" y="1886889"/>
                  </a:moveTo>
                  <a:lnTo>
                    <a:pt x="2584666" y="1874189"/>
                  </a:lnTo>
                  <a:lnTo>
                    <a:pt x="2582621" y="1874189"/>
                  </a:lnTo>
                  <a:lnTo>
                    <a:pt x="2583307" y="1886889"/>
                  </a:lnTo>
                  <a:lnTo>
                    <a:pt x="2585351" y="1886889"/>
                  </a:lnTo>
                  <a:close/>
                </a:path>
                <a:path w="3075940" h="2738120">
                  <a:moveTo>
                    <a:pt x="2585351" y="1442389"/>
                  </a:moveTo>
                  <a:lnTo>
                    <a:pt x="2583980" y="1442389"/>
                  </a:lnTo>
                  <a:lnTo>
                    <a:pt x="2583980" y="1455089"/>
                  </a:lnTo>
                  <a:lnTo>
                    <a:pt x="2585351" y="1455089"/>
                  </a:lnTo>
                  <a:lnTo>
                    <a:pt x="2585351" y="1442389"/>
                  </a:lnTo>
                  <a:close/>
                </a:path>
                <a:path w="3075940" h="2738120">
                  <a:moveTo>
                    <a:pt x="2585351" y="743889"/>
                  </a:moveTo>
                  <a:lnTo>
                    <a:pt x="2583307" y="743889"/>
                  </a:lnTo>
                  <a:lnTo>
                    <a:pt x="2583307" y="756589"/>
                  </a:lnTo>
                  <a:lnTo>
                    <a:pt x="2585351" y="756589"/>
                  </a:lnTo>
                  <a:lnTo>
                    <a:pt x="2585351" y="743889"/>
                  </a:lnTo>
                  <a:close/>
                </a:path>
                <a:path w="3075940" h="2738120">
                  <a:moveTo>
                    <a:pt x="2586037" y="1823389"/>
                  </a:moveTo>
                  <a:lnTo>
                    <a:pt x="2585631" y="1810689"/>
                  </a:lnTo>
                  <a:lnTo>
                    <a:pt x="2585085" y="1797989"/>
                  </a:lnTo>
                  <a:lnTo>
                    <a:pt x="2584666" y="1785289"/>
                  </a:lnTo>
                  <a:lnTo>
                    <a:pt x="2583992" y="1785289"/>
                  </a:lnTo>
                  <a:lnTo>
                    <a:pt x="2583992" y="1772589"/>
                  </a:lnTo>
                  <a:lnTo>
                    <a:pt x="2583307" y="1772589"/>
                  </a:lnTo>
                  <a:lnTo>
                    <a:pt x="2582621" y="1759889"/>
                  </a:lnTo>
                  <a:lnTo>
                    <a:pt x="2584666" y="1759889"/>
                  </a:lnTo>
                  <a:lnTo>
                    <a:pt x="2584666" y="1747189"/>
                  </a:lnTo>
                  <a:lnTo>
                    <a:pt x="2581935" y="1747189"/>
                  </a:lnTo>
                  <a:lnTo>
                    <a:pt x="2581935" y="1759889"/>
                  </a:lnTo>
                  <a:lnTo>
                    <a:pt x="2581249" y="1759889"/>
                  </a:lnTo>
                  <a:lnTo>
                    <a:pt x="2580563" y="1747189"/>
                  </a:lnTo>
                  <a:lnTo>
                    <a:pt x="2578506" y="1747189"/>
                  </a:lnTo>
                  <a:lnTo>
                    <a:pt x="2579192" y="1759889"/>
                  </a:lnTo>
                  <a:lnTo>
                    <a:pt x="2580563" y="1759889"/>
                  </a:lnTo>
                  <a:lnTo>
                    <a:pt x="2580563" y="1772589"/>
                  </a:lnTo>
                  <a:lnTo>
                    <a:pt x="2581249" y="1772589"/>
                  </a:lnTo>
                  <a:lnTo>
                    <a:pt x="2581935" y="1785289"/>
                  </a:lnTo>
                  <a:lnTo>
                    <a:pt x="2582621" y="1785289"/>
                  </a:lnTo>
                  <a:lnTo>
                    <a:pt x="2582621" y="1797989"/>
                  </a:lnTo>
                  <a:lnTo>
                    <a:pt x="2583307" y="1797989"/>
                  </a:lnTo>
                  <a:lnTo>
                    <a:pt x="2583307" y="1810689"/>
                  </a:lnTo>
                  <a:lnTo>
                    <a:pt x="2583992" y="1810689"/>
                  </a:lnTo>
                  <a:lnTo>
                    <a:pt x="2584666" y="1823389"/>
                  </a:lnTo>
                  <a:lnTo>
                    <a:pt x="2586037" y="1823389"/>
                  </a:lnTo>
                  <a:close/>
                </a:path>
                <a:path w="3075940" h="2738120">
                  <a:moveTo>
                    <a:pt x="2586037" y="1683689"/>
                  </a:moveTo>
                  <a:lnTo>
                    <a:pt x="2584666" y="1658289"/>
                  </a:lnTo>
                  <a:lnTo>
                    <a:pt x="2583980" y="1658289"/>
                  </a:lnTo>
                  <a:lnTo>
                    <a:pt x="2583980" y="1645589"/>
                  </a:lnTo>
                  <a:lnTo>
                    <a:pt x="2583307" y="1632889"/>
                  </a:lnTo>
                  <a:lnTo>
                    <a:pt x="2582621" y="1632889"/>
                  </a:lnTo>
                  <a:lnTo>
                    <a:pt x="2582621" y="1620189"/>
                  </a:lnTo>
                  <a:lnTo>
                    <a:pt x="2580563" y="1594789"/>
                  </a:lnTo>
                  <a:lnTo>
                    <a:pt x="2578506" y="1594789"/>
                  </a:lnTo>
                  <a:lnTo>
                    <a:pt x="2578506" y="1620189"/>
                  </a:lnTo>
                  <a:lnTo>
                    <a:pt x="2579192" y="1620189"/>
                  </a:lnTo>
                  <a:lnTo>
                    <a:pt x="2580563" y="1645589"/>
                  </a:lnTo>
                  <a:lnTo>
                    <a:pt x="2581249" y="1645589"/>
                  </a:lnTo>
                  <a:lnTo>
                    <a:pt x="2581872" y="1658289"/>
                  </a:lnTo>
                  <a:lnTo>
                    <a:pt x="2582697" y="1670989"/>
                  </a:lnTo>
                  <a:lnTo>
                    <a:pt x="2583650" y="1670989"/>
                  </a:lnTo>
                  <a:lnTo>
                    <a:pt x="2584666" y="1683689"/>
                  </a:lnTo>
                  <a:lnTo>
                    <a:pt x="2586037" y="1683689"/>
                  </a:lnTo>
                  <a:close/>
                </a:path>
                <a:path w="3075940" h="2738120">
                  <a:moveTo>
                    <a:pt x="2586723" y="591489"/>
                  </a:moveTo>
                  <a:lnTo>
                    <a:pt x="2586037" y="578789"/>
                  </a:lnTo>
                  <a:lnTo>
                    <a:pt x="2586037" y="566089"/>
                  </a:lnTo>
                  <a:lnTo>
                    <a:pt x="2584666" y="566089"/>
                  </a:lnTo>
                  <a:lnTo>
                    <a:pt x="2583980" y="578789"/>
                  </a:lnTo>
                  <a:lnTo>
                    <a:pt x="2583980" y="604189"/>
                  </a:lnTo>
                  <a:lnTo>
                    <a:pt x="2584666" y="616889"/>
                  </a:lnTo>
                  <a:lnTo>
                    <a:pt x="2584780" y="629589"/>
                  </a:lnTo>
                  <a:lnTo>
                    <a:pt x="2585250" y="642289"/>
                  </a:lnTo>
                  <a:lnTo>
                    <a:pt x="2586723" y="642289"/>
                  </a:lnTo>
                  <a:lnTo>
                    <a:pt x="2586723" y="591489"/>
                  </a:lnTo>
                  <a:close/>
                </a:path>
                <a:path w="3075940" h="2738120">
                  <a:moveTo>
                    <a:pt x="2587409" y="1340789"/>
                  </a:moveTo>
                  <a:lnTo>
                    <a:pt x="2586723" y="1340789"/>
                  </a:lnTo>
                  <a:lnTo>
                    <a:pt x="2586723" y="1353489"/>
                  </a:lnTo>
                  <a:lnTo>
                    <a:pt x="2587409" y="1353489"/>
                  </a:lnTo>
                  <a:lnTo>
                    <a:pt x="2587409" y="1340789"/>
                  </a:lnTo>
                  <a:close/>
                </a:path>
                <a:path w="3075940" h="2738120">
                  <a:moveTo>
                    <a:pt x="2587409" y="693089"/>
                  </a:moveTo>
                  <a:lnTo>
                    <a:pt x="2586723" y="693089"/>
                  </a:lnTo>
                  <a:lnTo>
                    <a:pt x="2586723" y="680389"/>
                  </a:lnTo>
                  <a:lnTo>
                    <a:pt x="2585351" y="667689"/>
                  </a:lnTo>
                  <a:lnTo>
                    <a:pt x="2582621" y="667689"/>
                  </a:lnTo>
                  <a:lnTo>
                    <a:pt x="2583307" y="680389"/>
                  </a:lnTo>
                  <a:lnTo>
                    <a:pt x="2584666" y="680389"/>
                  </a:lnTo>
                  <a:lnTo>
                    <a:pt x="2584666" y="705789"/>
                  </a:lnTo>
                  <a:lnTo>
                    <a:pt x="2585351" y="705789"/>
                  </a:lnTo>
                  <a:lnTo>
                    <a:pt x="2585351" y="718489"/>
                  </a:lnTo>
                  <a:lnTo>
                    <a:pt x="2586037" y="731189"/>
                  </a:lnTo>
                  <a:lnTo>
                    <a:pt x="2586037" y="743889"/>
                  </a:lnTo>
                  <a:lnTo>
                    <a:pt x="2587409" y="743889"/>
                  </a:lnTo>
                  <a:lnTo>
                    <a:pt x="2587409" y="693089"/>
                  </a:lnTo>
                  <a:close/>
                </a:path>
                <a:path w="3075940" h="2738120">
                  <a:moveTo>
                    <a:pt x="2588095" y="2331389"/>
                  </a:moveTo>
                  <a:lnTo>
                    <a:pt x="2587409" y="2318689"/>
                  </a:lnTo>
                  <a:lnTo>
                    <a:pt x="2587409" y="2305989"/>
                  </a:lnTo>
                  <a:lnTo>
                    <a:pt x="2586723" y="2305989"/>
                  </a:lnTo>
                  <a:lnTo>
                    <a:pt x="2586723" y="2293289"/>
                  </a:lnTo>
                  <a:lnTo>
                    <a:pt x="2586037" y="2293289"/>
                  </a:lnTo>
                  <a:lnTo>
                    <a:pt x="2585351" y="2280589"/>
                  </a:lnTo>
                  <a:lnTo>
                    <a:pt x="2583980" y="2267889"/>
                  </a:lnTo>
                  <a:lnTo>
                    <a:pt x="2586037" y="2267889"/>
                  </a:lnTo>
                  <a:lnTo>
                    <a:pt x="2586037" y="2255189"/>
                  </a:lnTo>
                  <a:lnTo>
                    <a:pt x="2585351" y="2255189"/>
                  </a:lnTo>
                  <a:lnTo>
                    <a:pt x="2585351" y="2217089"/>
                  </a:lnTo>
                  <a:lnTo>
                    <a:pt x="2584666" y="2217089"/>
                  </a:lnTo>
                  <a:lnTo>
                    <a:pt x="2583980" y="2204389"/>
                  </a:lnTo>
                  <a:lnTo>
                    <a:pt x="2583307" y="2204389"/>
                  </a:lnTo>
                  <a:lnTo>
                    <a:pt x="2583307" y="2191689"/>
                  </a:lnTo>
                  <a:lnTo>
                    <a:pt x="2582621" y="2191689"/>
                  </a:lnTo>
                  <a:lnTo>
                    <a:pt x="2581935" y="2178989"/>
                  </a:lnTo>
                  <a:lnTo>
                    <a:pt x="2580563" y="2178989"/>
                  </a:lnTo>
                  <a:lnTo>
                    <a:pt x="2579878" y="2166289"/>
                  </a:lnTo>
                  <a:lnTo>
                    <a:pt x="2578506" y="2166289"/>
                  </a:lnTo>
                  <a:lnTo>
                    <a:pt x="2578506" y="2153589"/>
                  </a:lnTo>
                  <a:lnTo>
                    <a:pt x="2577820" y="2153589"/>
                  </a:lnTo>
                  <a:lnTo>
                    <a:pt x="2577820" y="2140889"/>
                  </a:lnTo>
                  <a:lnTo>
                    <a:pt x="2574391" y="2140889"/>
                  </a:lnTo>
                  <a:lnTo>
                    <a:pt x="2574391" y="2153589"/>
                  </a:lnTo>
                  <a:lnTo>
                    <a:pt x="2575077" y="2153589"/>
                  </a:lnTo>
                  <a:lnTo>
                    <a:pt x="2575077" y="2166289"/>
                  </a:lnTo>
                  <a:lnTo>
                    <a:pt x="2577820" y="2166289"/>
                  </a:lnTo>
                  <a:lnTo>
                    <a:pt x="2578506" y="2178989"/>
                  </a:lnTo>
                  <a:lnTo>
                    <a:pt x="2577134" y="2178989"/>
                  </a:lnTo>
                  <a:lnTo>
                    <a:pt x="2577134" y="2217089"/>
                  </a:lnTo>
                  <a:lnTo>
                    <a:pt x="2577820" y="2217089"/>
                  </a:lnTo>
                  <a:lnTo>
                    <a:pt x="2577820" y="2229789"/>
                  </a:lnTo>
                  <a:lnTo>
                    <a:pt x="2579878" y="2229789"/>
                  </a:lnTo>
                  <a:lnTo>
                    <a:pt x="2578506" y="2204389"/>
                  </a:lnTo>
                  <a:lnTo>
                    <a:pt x="2579192" y="2204389"/>
                  </a:lnTo>
                  <a:lnTo>
                    <a:pt x="2578506" y="2191689"/>
                  </a:lnTo>
                  <a:lnTo>
                    <a:pt x="2579878" y="2191689"/>
                  </a:lnTo>
                  <a:lnTo>
                    <a:pt x="2580563" y="2204389"/>
                  </a:lnTo>
                  <a:lnTo>
                    <a:pt x="2581249" y="2204389"/>
                  </a:lnTo>
                  <a:lnTo>
                    <a:pt x="2582621" y="2217089"/>
                  </a:lnTo>
                  <a:lnTo>
                    <a:pt x="2583307" y="2217089"/>
                  </a:lnTo>
                  <a:lnTo>
                    <a:pt x="2583307" y="2229789"/>
                  </a:lnTo>
                  <a:lnTo>
                    <a:pt x="2582621" y="2229789"/>
                  </a:lnTo>
                  <a:lnTo>
                    <a:pt x="2583307" y="2242489"/>
                  </a:lnTo>
                  <a:lnTo>
                    <a:pt x="2584666" y="2255189"/>
                  </a:lnTo>
                  <a:lnTo>
                    <a:pt x="2583307" y="2255189"/>
                  </a:lnTo>
                  <a:lnTo>
                    <a:pt x="2583307" y="2267889"/>
                  </a:lnTo>
                  <a:lnTo>
                    <a:pt x="2581249" y="2267889"/>
                  </a:lnTo>
                  <a:lnTo>
                    <a:pt x="2581935" y="2280589"/>
                  </a:lnTo>
                  <a:lnTo>
                    <a:pt x="2582621" y="2280589"/>
                  </a:lnTo>
                  <a:lnTo>
                    <a:pt x="2582621" y="2293289"/>
                  </a:lnTo>
                  <a:lnTo>
                    <a:pt x="2583992" y="2293289"/>
                  </a:lnTo>
                  <a:lnTo>
                    <a:pt x="2585351" y="2318689"/>
                  </a:lnTo>
                  <a:lnTo>
                    <a:pt x="2586037" y="2318689"/>
                  </a:lnTo>
                  <a:lnTo>
                    <a:pt x="2587409" y="2331389"/>
                  </a:lnTo>
                  <a:lnTo>
                    <a:pt x="2588095" y="2331389"/>
                  </a:lnTo>
                  <a:close/>
                </a:path>
                <a:path w="3075940" h="2738120">
                  <a:moveTo>
                    <a:pt x="2588095" y="2013889"/>
                  </a:moveTo>
                  <a:lnTo>
                    <a:pt x="2586723" y="2013889"/>
                  </a:lnTo>
                  <a:lnTo>
                    <a:pt x="2586037" y="2001189"/>
                  </a:lnTo>
                  <a:lnTo>
                    <a:pt x="2583307" y="2001189"/>
                  </a:lnTo>
                  <a:lnTo>
                    <a:pt x="2583980" y="2013889"/>
                  </a:lnTo>
                  <a:lnTo>
                    <a:pt x="2585351" y="2013889"/>
                  </a:lnTo>
                  <a:lnTo>
                    <a:pt x="2585351" y="2026589"/>
                  </a:lnTo>
                  <a:lnTo>
                    <a:pt x="2586037" y="2026589"/>
                  </a:lnTo>
                  <a:lnTo>
                    <a:pt x="2586723" y="2039289"/>
                  </a:lnTo>
                  <a:lnTo>
                    <a:pt x="2588095" y="2039289"/>
                  </a:lnTo>
                  <a:lnTo>
                    <a:pt x="2588095" y="2013889"/>
                  </a:lnTo>
                  <a:close/>
                </a:path>
                <a:path w="3075940" h="2738120">
                  <a:moveTo>
                    <a:pt x="2588095" y="1328089"/>
                  </a:moveTo>
                  <a:lnTo>
                    <a:pt x="2587409" y="1315389"/>
                  </a:lnTo>
                  <a:lnTo>
                    <a:pt x="2586723" y="1315389"/>
                  </a:lnTo>
                  <a:lnTo>
                    <a:pt x="2586723" y="1302689"/>
                  </a:lnTo>
                  <a:lnTo>
                    <a:pt x="2586317" y="1302689"/>
                  </a:lnTo>
                  <a:lnTo>
                    <a:pt x="2585758" y="1277289"/>
                  </a:lnTo>
                  <a:lnTo>
                    <a:pt x="2585351" y="1277289"/>
                  </a:lnTo>
                  <a:lnTo>
                    <a:pt x="2585351" y="1264589"/>
                  </a:lnTo>
                  <a:lnTo>
                    <a:pt x="2584666" y="1264589"/>
                  </a:lnTo>
                  <a:lnTo>
                    <a:pt x="2586037" y="1251889"/>
                  </a:lnTo>
                  <a:lnTo>
                    <a:pt x="2584666" y="1226489"/>
                  </a:lnTo>
                  <a:lnTo>
                    <a:pt x="2583980" y="1226489"/>
                  </a:lnTo>
                  <a:lnTo>
                    <a:pt x="2583980" y="1213789"/>
                  </a:lnTo>
                  <a:lnTo>
                    <a:pt x="2581935" y="1213789"/>
                  </a:lnTo>
                  <a:lnTo>
                    <a:pt x="2581935" y="1226489"/>
                  </a:lnTo>
                  <a:lnTo>
                    <a:pt x="2582621" y="1239189"/>
                  </a:lnTo>
                  <a:lnTo>
                    <a:pt x="2582621" y="1264589"/>
                  </a:lnTo>
                  <a:lnTo>
                    <a:pt x="2583307" y="1264589"/>
                  </a:lnTo>
                  <a:lnTo>
                    <a:pt x="2583307" y="1289989"/>
                  </a:lnTo>
                  <a:lnTo>
                    <a:pt x="2583980" y="1289989"/>
                  </a:lnTo>
                  <a:lnTo>
                    <a:pt x="2584513" y="1302689"/>
                  </a:lnTo>
                  <a:lnTo>
                    <a:pt x="2585097" y="1315389"/>
                  </a:lnTo>
                  <a:lnTo>
                    <a:pt x="2585821" y="1315389"/>
                  </a:lnTo>
                  <a:lnTo>
                    <a:pt x="2586723" y="1328089"/>
                  </a:lnTo>
                  <a:lnTo>
                    <a:pt x="2588095" y="1328089"/>
                  </a:lnTo>
                  <a:close/>
                </a:path>
                <a:path w="3075940" h="2738120">
                  <a:moveTo>
                    <a:pt x="2588780" y="2382189"/>
                  </a:moveTo>
                  <a:lnTo>
                    <a:pt x="2588095" y="2369489"/>
                  </a:lnTo>
                  <a:lnTo>
                    <a:pt x="2585351" y="2369489"/>
                  </a:lnTo>
                  <a:lnTo>
                    <a:pt x="2586037" y="2382189"/>
                  </a:lnTo>
                  <a:lnTo>
                    <a:pt x="2586037" y="2394889"/>
                  </a:lnTo>
                  <a:lnTo>
                    <a:pt x="2586723" y="2394889"/>
                  </a:lnTo>
                  <a:lnTo>
                    <a:pt x="2586723" y="2407589"/>
                  </a:lnTo>
                  <a:lnTo>
                    <a:pt x="2587409" y="2407589"/>
                  </a:lnTo>
                  <a:lnTo>
                    <a:pt x="2587409" y="2420289"/>
                  </a:lnTo>
                  <a:lnTo>
                    <a:pt x="2588780" y="2420289"/>
                  </a:lnTo>
                  <a:lnTo>
                    <a:pt x="2588780" y="2382189"/>
                  </a:lnTo>
                  <a:close/>
                </a:path>
                <a:path w="3075940" h="2738120">
                  <a:moveTo>
                    <a:pt x="2588780" y="832789"/>
                  </a:moveTo>
                  <a:lnTo>
                    <a:pt x="2587409" y="832789"/>
                  </a:lnTo>
                  <a:lnTo>
                    <a:pt x="2586723" y="858189"/>
                  </a:lnTo>
                  <a:lnTo>
                    <a:pt x="2586037" y="858189"/>
                  </a:lnTo>
                  <a:lnTo>
                    <a:pt x="2586037" y="896289"/>
                  </a:lnTo>
                  <a:lnTo>
                    <a:pt x="2587815" y="896289"/>
                  </a:lnTo>
                  <a:lnTo>
                    <a:pt x="2588374" y="883589"/>
                  </a:lnTo>
                  <a:lnTo>
                    <a:pt x="2588780" y="870889"/>
                  </a:lnTo>
                  <a:lnTo>
                    <a:pt x="2588780" y="832789"/>
                  </a:lnTo>
                  <a:close/>
                </a:path>
                <a:path w="3075940" h="2738120">
                  <a:moveTo>
                    <a:pt x="2589466" y="1480489"/>
                  </a:moveTo>
                  <a:lnTo>
                    <a:pt x="2588780" y="1467789"/>
                  </a:lnTo>
                  <a:lnTo>
                    <a:pt x="2588095" y="1467789"/>
                  </a:lnTo>
                  <a:lnTo>
                    <a:pt x="2587409" y="1455089"/>
                  </a:lnTo>
                  <a:lnTo>
                    <a:pt x="2586037" y="1455089"/>
                  </a:lnTo>
                  <a:lnTo>
                    <a:pt x="2586037" y="1467789"/>
                  </a:lnTo>
                  <a:lnTo>
                    <a:pt x="2586723" y="1467789"/>
                  </a:lnTo>
                  <a:lnTo>
                    <a:pt x="2587409" y="1480489"/>
                  </a:lnTo>
                  <a:lnTo>
                    <a:pt x="2589466" y="1480489"/>
                  </a:lnTo>
                  <a:close/>
                </a:path>
                <a:path w="3075940" h="2738120">
                  <a:moveTo>
                    <a:pt x="2589466" y="1023289"/>
                  </a:moveTo>
                  <a:lnTo>
                    <a:pt x="2588780" y="1010589"/>
                  </a:lnTo>
                  <a:lnTo>
                    <a:pt x="2588780" y="921689"/>
                  </a:lnTo>
                  <a:lnTo>
                    <a:pt x="2587409" y="921689"/>
                  </a:lnTo>
                  <a:lnTo>
                    <a:pt x="2587015" y="934389"/>
                  </a:lnTo>
                  <a:lnTo>
                    <a:pt x="2586812" y="947089"/>
                  </a:lnTo>
                  <a:lnTo>
                    <a:pt x="2586850" y="997889"/>
                  </a:lnTo>
                  <a:lnTo>
                    <a:pt x="2587155" y="1010589"/>
                  </a:lnTo>
                  <a:lnTo>
                    <a:pt x="2587599" y="1010589"/>
                  </a:lnTo>
                  <a:lnTo>
                    <a:pt x="2588095" y="1023289"/>
                  </a:lnTo>
                  <a:lnTo>
                    <a:pt x="2589466" y="1023289"/>
                  </a:lnTo>
                  <a:close/>
                </a:path>
                <a:path w="3075940" h="2738120">
                  <a:moveTo>
                    <a:pt x="2589466" y="375589"/>
                  </a:moveTo>
                  <a:lnTo>
                    <a:pt x="2585351" y="375589"/>
                  </a:lnTo>
                  <a:lnTo>
                    <a:pt x="2585351" y="388289"/>
                  </a:lnTo>
                  <a:lnTo>
                    <a:pt x="2584666" y="388289"/>
                  </a:lnTo>
                  <a:lnTo>
                    <a:pt x="2583980" y="400989"/>
                  </a:lnTo>
                  <a:lnTo>
                    <a:pt x="2586037" y="400989"/>
                  </a:lnTo>
                  <a:lnTo>
                    <a:pt x="2588095" y="388289"/>
                  </a:lnTo>
                  <a:lnTo>
                    <a:pt x="2589466" y="388289"/>
                  </a:lnTo>
                  <a:lnTo>
                    <a:pt x="2589466" y="375589"/>
                  </a:lnTo>
                  <a:close/>
                </a:path>
                <a:path w="3075940" h="2738120">
                  <a:moveTo>
                    <a:pt x="2590152" y="2191689"/>
                  </a:moveTo>
                  <a:lnTo>
                    <a:pt x="2589466" y="2191689"/>
                  </a:lnTo>
                  <a:lnTo>
                    <a:pt x="2589466" y="2166289"/>
                  </a:lnTo>
                  <a:lnTo>
                    <a:pt x="2588095" y="2166289"/>
                  </a:lnTo>
                  <a:lnTo>
                    <a:pt x="2587409" y="2153589"/>
                  </a:lnTo>
                  <a:lnTo>
                    <a:pt x="2584666" y="2153589"/>
                  </a:lnTo>
                  <a:lnTo>
                    <a:pt x="2585351" y="2166289"/>
                  </a:lnTo>
                  <a:lnTo>
                    <a:pt x="2586037" y="2166289"/>
                  </a:lnTo>
                  <a:lnTo>
                    <a:pt x="2586037" y="2178989"/>
                  </a:lnTo>
                  <a:lnTo>
                    <a:pt x="2588095" y="2191689"/>
                  </a:lnTo>
                  <a:lnTo>
                    <a:pt x="2588095" y="2229789"/>
                  </a:lnTo>
                  <a:lnTo>
                    <a:pt x="2590152" y="2229789"/>
                  </a:lnTo>
                  <a:lnTo>
                    <a:pt x="2590152" y="2204389"/>
                  </a:lnTo>
                  <a:lnTo>
                    <a:pt x="2590152" y="2191689"/>
                  </a:lnTo>
                  <a:close/>
                </a:path>
                <a:path w="3075940" h="2738120">
                  <a:moveTo>
                    <a:pt x="2590838" y="1493189"/>
                  </a:moveTo>
                  <a:lnTo>
                    <a:pt x="2588780" y="1493189"/>
                  </a:lnTo>
                  <a:lnTo>
                    <a:pt x="2588780" y="1505889"/>
                  </a:lnTo>
                  <a:lnTo>
                    <a:pt x="2590838" y="1505889"/>
                  </a:lnTo>
                  <a:lnTo>
                    <a:pt x="2590838" y="1493189"/>
                  </a:lnTo>
                  <a:close/>
                </a:path>
                <a:path w="3075940" h="2738120">
                  <a:moveTo>
                    <a:pt x="2590838" y="1213789"/>
                  </a:moveTo>
                  <a:lnTo>
                    <a:pt x="2589466" y="1213789"/>
                  </a:lnTo>
                  <a:lnTo>
                    <a:pt x="2589466" y="1201089"/>
                  </a:lnTo>
                  <a:lnTo>
                    <a:pt x="2588095" y="1201089"/>
                  </a:lnTo>
                  <a:lnTo>
                    <a:pt x="2588095" y="1226489"/>
                  </a:lnTo>
                  <a:lnTo>
                    <a:pt x="2589466" y="1251889"/>
                  </a:lnTo>
                  <a:lnTo>
                    <a:pt x="2590838" y="1251889"/>
                  </a:lnTo>
                  <a:lnTo>
                    <a:pt x="2590838" y="1213789"/>
                  </a:lnTo>
                  <a:close/>
                </a:path>
                <a:path w="3075940" h="2738120">
                  <a:moveTo>
                    <a:pt x="2591524" y="2458389"/>
                  </a:moveTo>
                  <a:lnTo>
                    <a:pt x="2590838" y="2458389"/>
                  </a:lnTo>
                  <a:lnTo>
                    <a:pt x="2590749" y="2444788"/>
                  </a:lnTo>
                  <a:lnTo>
                    <a:pt x="2589466" y="2432989"/>
                  </a:lnTo>
                  <a:lnTo>
                    <a:pt x="2588095" y="2432989"/>
                  </a:lnTo>
                  <a:lnTo>
                    <a:pt x="2588095" y="2458389"/>
                  </a:lnTo>
                  <a:lnTo>
                    <a:pt x="2588780" y="2458389"/>
                  </a:lnTo>
                  <a:lnTo>
                    <a:pt x="2588780" y="2471089"/>
                  </a:lnTo>
                  <a:lnTo>
                    <a:pt x="2589466" y="2471089"/>
                  </a:lnTo>
                  <a:lnTo>
                    <a:pt x="2589466" y="2483789"/>
                  </a:lnTo>
                  <a:lnTo>
                    <a:pt x="2591524" y="2483789"/>
                  </a:lnTo>
                  <a:lnTo>
                    <a:pt x="2591524" y="2458389"/>
                  </a:lnTo>
                  <a:close/>
                </a:path>
                <a:path w="3075940" h="2738120">
                  <a:moveTo>
                    <a:pt x="2591524" y="2140889"/>
                  </a:moveTo>
                  <a:lnTo>
                    <a:pt x="2590152" y="2128189"/>
                  </a:lnTo>
                  <a:lnTo>
                    <a:pt x="2589466" y="2128189"/>
                  </a:lnTo>
                  <a:lnTo>
                    <a:pt x="2588780" y="2115489"/>
                  </a:lnTo>
                  <a:lnTo>
                    <a:pt x="2587409" y="2115489"/>
                  </a:lnTo>
                  <a:lnTo>
                    <a:pt x="2587409" y="2102789"/>
                  </a:lnTo>
                  <a:lnTo>
                    <a:pt x="2585351" y="2102789"/>
                  </a:lnTo>
                  <a:lnTo>
                    <a:pt x="2584666" y="2090089"/>
                  </a:lnTo>
                  <a:lnTo>
                    <a:pt x="2583307" y="2090089"/>
                  </a:lnTo>
                  <a:lnTo>
                    <a:pt x="2583307" y="2102789"/>
                  </a:lnTo>
                  <a:lnTo>
                    <a:pt x="2584666" y="2102789"/>
                  </a:lnTo>
                  <a:lnTo>
                    <a:pt x="2585351" y="2115489"/>
                  </a:lnTo>
                  <a:lnTo>
                    <a:pt x="2586037" y="2115489"/>
                  </a:lnTo>
                  <a:lnTo>
                    <a:pt x="2586723" y="2128189"/>
                  </a:lnTo>
                  <a:lnTo>
                    <a:pt x="2587409" y="2128189"/>
                  </a:lnTo>
                  <a:lnTo>
                    <a:pt x="2588095" y="2140889"/>
                  </a:lnTo>
                  <a:lnTo>
                    <a:pt x="2589466" y="2140889"/>
                  </a:lnTo>
                  <a:lnTo>
                    <a:pt x="2590152" y="2153589"/>
                  </a:lnTo>
                  <a:lnTo>
                    <a:pt x="2591524" y="2153589"/>
                  </a:lnTo>
                  <a:lnTo>
                    <a:pt x="2591524" y="2140889"/>
                  </a:lnTo>
                  <a:close/>
                </a:path>
                <a:path w="3075940" h="2738120">
                  <a:moveTo>
                    <a:pt x="2591524" y="1124889"/>
                  </a:moveTo>
                  <a:lnTo>
                    <a:pt x="2590838" y="1112189"/>
                  </a:lnTo>
                  <a:lnTo>
                    <a:pt x="2590838" y="1099489"/>
                  </a:lnTo>
                  <a:lnTo>
                    <a:pt x="2589466" y="1099489"/>
                  </a:lnTo>
                  <a:lnTo>
                    <a:pt x="2589466" y="1162989"/>
                  </a:lnTo>
                  <a:lnTo>
                    <a:pt x="2590152" y="1162989"/>
                  </a:lnTo>
                  <a:lnTo>
                    <a:pt x="2590152" y="1175689"/>
                  </a:lnTo>
                  <a:lnTo>
                    <a:pt x="2591524" y="1175689"/>
                  </a:lnTo>
                  <a:lnTo>
                    <a:pt x="2591524" y="1124889"/>
                  </a:lnTo>
                  <a:close/>
                </a:path>
                <a:path w="3075940" h="2738120">
                  <a:moveTo>
                    <a:pt x="2591524" y="400989"/>
                  </a:moveTo>
                  <a:lnTo>
                    <a:pt x="2589466" y="400989"/>
                  </a:lnTo>
                  <a:lnTo>
                    <a:pt x="2588780" y="413689"/>
                  </a:lnTo>
                  <a:lnTo>
                    <a:pt x="2588095" y="413689"/>
                  </a:lnTo>
                  <a:lnTo>
                    <a:pt x="2587409" y="426389"/>
                  </a:lnTo>
                  <a:lnTo>
                    <a:pt x="2586723" y="426389"/>
                  </a:lnTo>
                  <a:lnTo>
                    <a:pt x="2586723" y="439089"/>
                  </a:lnTo>
                  <a:lnTo>
                    <a:pt x="2586037" y="439089"/>
                  </a:lnTo>
                  <a:lnTo>
                    <a:pt x="2586037" y="451789"/>
                  </a:lnTo>
                  <a:lnTo>
                    <a:pt x="2585351" y="451789"/>
                  </a:lnTo>
                  <a:lnTo>
                    <a:pt x="2584666" y="464489"/>
                  </a:lnTo>
                  <a:lnTo>
                    <a:pt x="2584564" y="477189"/>
                  </a:lnTo>
                  <a:lnTo>
                    <a:pt x="2584094" y="489889"/>
                  </a:lnTo>
                  <a:lnTo>
                    <a:pt x="2583980" y="502589"/>
                  </a:lnTo>
                  <a:lnTo>
                    <a:pt x="2586723" y="502589"/>
                  </a:lnTo>
                  <a:lnTo>
                    <a:pt x="2587409" y="489889"/>
                  </a:lnTo>
                  <a:lnTo>
                    <a:pt x="2588095" y="489889"/>
                  </a:lnTo>
                  <a:lnTo>
                    <a:pt x="2588095" y="477189"/>
                  </a:lnTo>
                  <a:lnTo>
                    <a:pt x="2588780" y="464489"/>
                  </a:lnTo>
                  <a:lnTo>
                    <a:pt x="2588780" y="451789"/>
                  </a:lnTo>
                  <a:lnTo>
                    <a:pt x="2589466" y="451789"/>
                  </a:lnTo>
                  <a:lnTo>
                    <a:pt x="2590152" y="439089"/>
                  </a:lnTo>
                  <a:lnTo>
                    <a:pt x="2590838" y="413689"/>
                  </a:lnTo>
                  <a:lnTo>
                    <a:pt x="2591524" y="400989"/>
                  </a:lnTo>
                  <a:close/>
                </a:path>
                <a:path w="3075940" h="2738120">
                  <a:moveTo>
                    <a:pt x="2592209" y="261289"/>
                  </a:moveTo>
                  <a:lnTo>
                    <a:pt x="2590838" y="261289"/>
                  </a:lnTo>
                  <a:lnTo>
                    <a:pt x="2590152" y="273989"/>
                  </a:lnTo>
                  <a:lnTo>
                    <a:pt x="2589466" y="273989"/>
                  </a:lnTo>
                  <a:lnTo>
                    <a:pt x="2588780" y="286689"/>
                  </a:lnTo>
                  <a:lnTo>
                    <a:pt x="2587409" y="286689"/>
                  </a:lnTo>
                  <a:lnTo>
                    <a:pt x="2586723" y="299389"/>
                  </a:lnTo>
                  <a:lnTo>
                    <a:pt x="2586037" y="299389"/>
                  </a:lnTo>
                  <a:lnTo>
                    <a:pt x="2586037" y="312089"/>
                  </a:lnTo>
                  <a:lnTo>
                    <a:pt x="2585351" y="312089"/>
                  </a:lnTo>
                  <a:lnTo>
                    <a:pt x="2584450" y="324789"/>
                  </a:lnTo>
                  <a:lnTo>
                    <a:pt x="2583726" y="324789"/>
                  </a:lnTo>
                  <a:lnTo>
                    <a:pt x="2583142" y="337489"/>
                  </a:lnTo>
                  <a:lnTo>
                    <a:pt x="2582621" y="350189"/>
                  </a:lnTo>
                  <a:lnTo>
                    <a:pt x="2585351" y="350189"/>
                  </a:lnTo>
                  <a:lnTo>
                    <a:pt x="2586037" y="337489"/>
                  </a:lnTo>
                  <a:lnTo>
                    <a:pt x="2586723" y="337489"/>
                  </a:lnTo>
                  <a:lnTo>
                    <a:pt x="2587409" y="324789"/>
                  </a:lnTo>
                  <a:lnTo>
                    <a:pt x="2588095" y="324789"/>
                  </a:lnTo>
                  <a:lnTo>
                    <a:pt x="2588095" y="312089"/>
                  </a:lnTo>
                  <a:lnTo>
                    <a:pt x="2588780" y="312089"/>
                  </a:lnTo>
                  <a:lnTo>
                    <a:pt x="2589466" y="299389"/>
                  </a:lnTo>
                  <a:lnTo>
                    <a:pt x="2590152" y="299389"/>
                  </a:lnTo>
                  <a:lnTo>
                    <a:pt x="2590152" y="286689"/>
                  </a:lnTo>
                  <a:lnTo>
                    <a:pt x="2590838" y="286689"/>
                  </a:lnTo>
                  <a:lnTo>
                    <a:pt x="2591524" y="273989"/>
                  </a:lnTo>
                  <a:lnTo>
                    <a:pt x="2592209" y="273989"/>
                  </a:lnTo>
                  <a:lnTo>
                    <a:pt x="2592209" y="261289"/>
                  </a:lnTo>
                  <a:close/>
                </a:path>
                <a:path w="3075940" h="2738120">
                  <a:moveTo>
                    <a:pt x="2592895" y="2521889"/>
                  </a:moveTo>
                  <a:lnTo>
                    <a:pt x="2592209" y="2521889"/>
                  </a:lnTo>
                  <a:lnTo>
                    <a:pt x="2592209" y="2496489"/>
                  </a:lnTo>
                  <a:lnTo>
                    <a:pt x="2590152" y="2496489"/>
                  </a:lnTo>
                  <a:lnTo>
                    <a:pt x="2590152" y="2509189"/>
                  </a:lnTo>
                  <a:lnTo>
                    <a:pt x="2589466" y="2509189"/>
                  </a:lnTo>
                  <a:lnTo>
                    <a:pt x="2589466" y="2521889"/>
                  </a:lnTo>
                  <a:lnTo>
                    <a:pt x="2590152" y="2521889"/>
                  </a:lnTo>
                  <a:lnTo>
                    <a:pt x="2590152" y="2534589"/>
                  </a:lnTo>
                  <a:lnTo>
                    <a:pt x="2592895" y="2534589"/>
                  </a:lnTo>
                  <a:lnTo>
                    <a:pt x="2592895" y="2521889"/>
                  </a:lnTo>
                  <a:close/>
                </a:path>
                <a:path w="3075940" h="2738120">
                  <a:moveTo>
                    <a:pt x="2592895" y="2267889"/>
                  </a:moveTo>
                  <a:lnTo>
                    <a:pt x="2592209" y="2255189"/>
                  </a:lnTo>
                  <a:lnTo>
                    <a:pt x="2590838" y="2255189"/>
                  </a:lnTo>
                  <a:lnTo>
                    <a:pt x="2590838" y="2267889"/>
                  </a:lnTo>
                  <a:lnTo>
                    <a:pt x="2590152" y="2280589"/>
                  </a:lnTo>
                  <a:lnTo>
                    <a:pt x="2590838" y="2280589"/>
                  </a:lnTo>
                  <a:lnTo>
                    <a:pt x="2590838" y="2293289"/>
                  </a:lnTo>
                  <a:lnTo>
                    <a:pt x="2591524" y="2293289"/>
                  </a:lnTo>
                  <a:lnTo>
                    <a:pt x="2591524" y="2305989"/>
                  </a:lnTo>
                  <a:lnTo>
                    <a:pt x="2592895" y="2305989"/>
                  </a:lnTo>
                  <a:lnTo>
                    <a:pt x="2592895" y="2267889"/>
                  </a:lnTo>
                  <a:close/>
                </a:path>
                <a:path w="3075940" h="2738120">
                  <a:moveTo>
                    <a:pt x="2592895" y="1696389"/>
                  </a:moveTo>
                  <a:lnTo>
                    <a:pt x="2591524" y="1696389"/>
                  </a:lnTo>
                  <a:lnTo>
                    <a:pt x="2591524" y="1683689"/>
                  </a:lnTo>
                  <a:lnTo>
                    <a:pt x="2590152" y="1683689"/>
                  </a:lnTo>
                  <a:lnTo>
                    <a:pt x="2590152" y="1709089"/>
                  </a:lnTo>
                  <a:lnTo>
                    <a:pt x="2591524" y="1709089"/>
                  </a:lnTo>
                  <a:lnTo>
                    <a:pt x="2591524" y="1721789"/>
                  </a:lnTo>
                  <a:lnTo>
                    <a:pt x="2592895" y="1721789"/>
                  </a:lnTo>
                  <a:lnTo>
                    <a:pt x="2592895" y="1696389"/>
                  </a:lnTo>
                  <a:close/>
                </a:path>
                <a:path w="3075940" h="2738120">
                  <a:moveTo>
                    <a:pt x="2593581" y="2547289"/>
                  </a:moveTo>
                  <a:lnTo>
                    <a:pt x="2590838" y="2547289"/>
                  </a:lnTo>
                  <a:lnTo>
                    <a:pt x="2590838" y="2559989"/>
                  </a:lnTo>
                  <a:lnTo>
                    <a:pt x="2593581" y="2559989"/>
                  </a:lnTo>
                  <a:lnTo>
                    <a:pt x="2593581" y="2547289"/>
                  </a:lnTo>
                  <a:close/>
                </a:path>
                <a:path w="3075940" h="2738120">
                  <a:moveTo>
                    <a:pt x="2593581" y="2331389"/>
                  </a:moveTo>
                  <a:lnTo>
                    <a:pt x="2592895" y="2331389"/>
                  </a:lnTo>
                  <a:lnTo>
                    <a:pt x="2592895" y="2318689"/>
                  </a:lnTo>
                  <a:lnTo>
                    <a:pt x="2591524" y="2318689"/>
                  </a:lnTo>
                  <a:lnTo>
                    <a:pt x="2591524" y="2382189"/>
                  </a:lnTo>
                  <a:lnTo>
                    <a:pt x="2593581" y="2382189"/>
                  </a:lnTo>
                  <a:lnTo>
                    <a:pt x="2593581" y="2331389"/>
                  </a:lnTo>
                  <a:close/>
                </a:path>
                <a:path w="3075940" h="2738120">
                  <a:moveTo>
                    <a:pt x="2593581" y="2178989"/>
                  </a:moveTo>
                  <a:lnTo>
                    <a:pt x="2592895" y="2166289"/>
                  </a:lnTo>
                  <a:lnTo>
                    <a:pt x="2591524" y="2166289"/>
                  </a:lnTo>
                  <a:lnTo>
                    <a:pt x="2591524" y="2191689"/>
                  </a:lnTo>
                  <a:lnTo>
                    <a:pt x="2593581" y="2191689"/>
                  </a:lnTo>
                  <a:lnTo>
                    <a:pt x="2593581" y="2178989"/>
                  </a:lnTo>
                  <a:close/>
                </a:path>
                <a:path w="3075940" h="2738120">
                  <a:moveTo>
                    <a:pt x="2593581" y="1988489"/>
                  </a:moveTo>
                  <a:lnTo>
                    <a:pt x="2592895" y="1975789"/>
                  </a:lnTo>
                  <a:lnTo>
                    <a:pt x="2590838" y="1975789"/>
                  </a:lnTo>
                  <a:lnTo>
                    <a:pt x="2590838" y="1963089"/>
                  </a:lnTo>
                  <a:lnTo>
                    <a:pt x="2588780" y="1963089"/>
                  </a:lnTo>
                  <a:lnTo>
                    <a:pt x="2588780" y="1950389"/>
                  </a:lnTo>
                  <a:lnTo>
                    <a:pt x="2587409" y="1950389"/>
                  </a:lnTo>
                  <a:lnTo>
                    <a:pt x="2586723" y="1963089"/>
                  </a:lnTo>
                  <a:lnTo>
                    <a:pt x="2588095" y="1963089"/>
                  </a:lnTo>
                  <a:lnTo>
                    <a:pt x="2588095" y="1975789"/>
                  </a:lnTo>
                  <a:lnTo>
                    <a:pt x="2589466" y="1975789"/>
                  </a:lnTo>
                  <a:lnTo>
                    <a:pt x="2590152" y="1988489"/>
                  </a:lnTo>
                  <a:lnTo>
                    <a:pt x="2593581" y="1988489"/>
                  </a:lnTo>
                  <a:close/>
                </a:path>
                <a:path w="3075940" h="2738120">
                  <a:moveTo>
                    <a:pt x="2593581" y="1797989"/>
                  </a:moveTo>
                  <a:lnTo>
                    <a:pt x="2592895" y="1797989"/>
                  </a:lnTo>
                  <a:lnTo>
                    <a:pt x="2592794" y="1785289"/>
                  </a:lnTo>
                  <a:lnTo>
                    <a:pt x="2592324" y="1772589"/>
                  </a:lnTo>
                  <a:lnTo>
                    <a:pt x="2592209" y="1747189"/>
                  </a:lnTo>
                  <a:lnTo>
                    <a:pt x="2591524" y="1747189"/>
                  </a:lnTo>
                  <a:lnTo>
                    <a:pt x="2590838" y="1734489"/>
                  </a:lnTo>
                  <a:lnTo>
                    <a:pt x="2590838" y="1721789"/>
                  </a:lnTo>
                  <a:lnTo>
                    <a:pt x="2590152" y="1721789"/>
                  </a:lnTo>
                  <a:lnTo>
                    <a:pt x="2589466" y="1709089"/>
                  </a:lnTo>
                  <a:lnTo>
                    <a:pt x="2588780" y="1709089"/>
                  </a:lnTo>
                  <a:lnTo>
                    <a:pt x="2588780" y="1721789"/>
                  </a:lnTo>
                  <a:lnTo>
                    <a:pt x="2589466" y="1747189"/>
                  </a:lnTo>
                  <a:lnTo>
                    <a:pt x="2589466" y="1759889"/>
                  </a:lnTo>
                  <a:lnTo>
                    <a:pt x="2590152" y="1759889"/>
                  </a:lnTo>
                  <a:lnTo>
                    <a:pt x="2590152" y="1772589"/>
                  </a:lnTo>
                  <a:lnTo>
                    <a:pt x="2590838" y="1772589"/>
                  </a:lnTo>
                  <a:lnTo>
                    <a:pt x="2590838" y="1785289"/>
                  </a:lnTo>
                  <a:lnTo>
                    <a:pt x="2592895" y="1810689"/>
                  </a:lnTo>
                  <a:lnTo>
                    <a:pt x="2593581" y="1810689"/>
                  </a:lnTo>
                  <a:lnTo>
                    <a:pt x="2593581" y="1797989"/>
                  </a:lnTo>
                  <a:close/>
                </a:path>
                <a:path w="3075940" h="2738120">
                  <a:moveTo>
                    <a:pt x="2593581" y="1683689"/>
                  </a:moveTo>
                  <a:lnTo>
                    <a:pt x="2592209" y="1658289"/>
                  </a:lnTo>
                  <a:lnTo>
                    <a:pt x="2591524" y="1658289"/>
                  </a:lnTo>
                  <a:lnTo>
                    <a:pt x="2591524" y="1645589"/>
                  </a:lnTo>
                  <a:lnTo>
                    <a:pt x="2590838" y="1645589"/>
                  </a:lnTo>
                  <a:lnTo>
                    <a:pt x="2590838" y="1632889"/>
                  </a:lnTo>
                  <a:lnTo>
                    <a:pt x="2590152" y="1632889"/>
                  </a:lnTo>
                  <a:lnTo>
                    <a:pt x="2590152" y="1620189"/>
                  </a:lnTo>
                  <a:lnTo>
                    <a:pt x="2587409" y="1620189"/>
                  </a:lnTo>
                  <a:lnTo>
                    <a:pt x="2587409" y="1645589"/>
                  </a:lnTo>
                  <a:lnTo>
                    <a:pt x="2588780" y="1645589"/>
                  </a:lnTo>
                  <a:lnTo>
                    <a:pt x="2588780" y="1658289"/>
                  </a:lnTo>
                  <a:lnTo>
                    <a:pt x="2589466" y="1658289"/>
                  </a:lnTo>
                  <a:lnTo>
                    <a:pt x="2590152" y="1670989"/>
                  </a:lnTo>
                  <a:lnTo>
                    <a:pt x="2590838" y="1670989"/>
                  </a:lnTo>
                  <a:lnTo>
                    <a:pt x="2591524" y="1683689"/>
                  </a:lnTo>
                  <a:lnTo>
                    <a:pt x="2593581" y="1683689"/>
                  </a:lnTo>
                  <a:close/>
                </a:path>
                <a:path w="3075940" h="2738120">
                  <a:moveTo>
                    <a:pt x="2593581" y="1594789"/>
                  </a:moveTo>
                  <a:lnTo>
                    <a:pt x="2592895" y="1594789"/>
                  </a:lnTo>
                  <a:lnTo>
                    <a:pt x="2592895" y="1569389"/>
                  </a:lnTo>
                  <a:lnTo>
                    <a:pt x="2592209" y="1556689"/>
                  </a:lnTo>
                  <a:lnTo>
                    <a:pt x="2590838" y="1543989"/>
                  </a:lnTo>
                  <a:lnTo>
                    <a:pt x="2590152" y="1531289"/>
                  </a:lnTo>
                  <a:lnTo>
                    <a:pt x="2588780" y="1531289"/>
                  </a:lnTo>
                  <a:lnTo>
                    <a:pt x="2588780" y="1543989"/>
                  </a:lnTo>
                  <a:lnTo>
                    <a:pt x="2589466" y="1556689"/>
                  </a:lnTo>
                  <a:lnTo>
                    <a:pt x="2590152" y="1556689"/>
                  </a:lnTo>
                  <a:lnTo>
                    <a:pt x="2590152" y="1582089"/>
                  </a:lnTo>
                  <a:lnTo>
                    <a:pt x="2590838" y="1594789"/>
                  </a:lnTo>
                  <a:lnTo>
                    <a:pt x="2591524" y="1594789"/>
                  </a:lnTo>
                  <a:lnTo>
                    <a:pt x="2592209" y="1607489"/>
                  </a:lnTo>
                  <a:lnTo>
                    <a:pt x="2593581" y="1607489"/>
                  </a:lnTo>
                  <a:lnTo>
                    <a:pt x="2593581" y="1594789"/>
                  </a:lnTo>
                  <a:close/>
                </a:path>
                <a:path w="3075940" h="2738120">
                  <a:moveTo>
                    <a:pt x="2593581" y="908989"/>
                  </a:moveTo>
                  <a:lnTo>
                    <a:pt x="2590838" y="908989"/>
                  </a:lnTo>
                  <a:lnTo>
                    <a:pt x="2590838" y="921689"/>
                  </a:lnTo>
                  <a:lnTo>
                    <a:pt x="2593581" y="921689"/>
                  </a:lnTo>
                  <a:lnTo>
                    <a:pt x="2593581" y="908989"/>
                  </a:lnTo>
                  <a:close/>
                </a:path>
                <a:path w="3075940" h="2738120">
                  <a:moveTo>
                    <a:pt x="2593581" y="515289"/>
                  </a:moveTo>
                  <a:lnTo>
                    <a:pt x="2590838" y="515289"/>
                  </a:lnTo>
                  <a:lnTo>
                    <a:pt x="2590838" y="578789"/>
                  </a:lnTo>
                  <a:lnTo>
                    <a:pt x="2591524" y="578789"/>
                  </a:lnTo>
                  <a:lnTo>
                    <a:pt x="2591524" y="591489"/>
                  </a:lnTo>
                  <a:lnTo>
                    <a:pt x="2592895" y="591489"/>
                  </a:lnTo>
                  <a:lnTo>
                    <a:pt x="2592895" y="578789"/>
                  </a:lnTo>
                  <a:lnTo>
                    <a:pt x="2593479" y="566089"/>
                  </a:lnTo>
                  <a:lnTo>
                    <a:pt x="2593581" y="515289"/>
                  </a:lnTo>
                  <a:close/>
                </a:path>
                <a:path w="3075940" h="2738120">
                  <a:moveTo>
                    <a:pt x="2594267" y="1950389"/>
                  </a:moveTo>
                  <a:lnTo>
                    <a:pt x="2593644" y="1937689"/>
                  </a:lnTo>
                  <a:lnTo>
                    <a:pt x="2592146" y="1924989"/>
                  </a:lnTo>
                  <a:lnTo>
                    <a:pt x="2591524" y="1924989"/>
                  </a:lnTo>
                  <a:lnTo>
                    <a:pt x="2591524" y="1912289"/>
                  </a:lnTo>
                  <a:lnTo>
                    <a:pt x="2590838" y="1912289"/>
                  </a:lnTo>
                  <a:lnTo>
                    <a:pt x="2589466" y="1899589"/>
                  </a:lnTo>
                  <a:lnTo>
                    <a:pt x="2588780" y="1899589"/>
                  </a:lnTo>
                  <a:lnTo>
                    <a:pt x="2588095" y="1886889"/>
                  </a:lnTo>
                  <a:lnTo>
                    <a:pt x="2585351" y="1886889"/>
                  </a:lnTo>
                  <a:lnTo>
                    <a:pt x="2586037" y="1899589"/>
                  </a:lnTo>
                  <a:lnTo>
                    <a:pt x="2587409" y="1899589"/>
                  </a:lnTo>
                  <a:lnTo>
                    <a:pt x="2588095" y="1912289"/>
                  </a:lnTo>
                  <a:lnTo>
                    <a:pt x="2588780" y="1912289"/>
                  </a:lnTo>
                  <a:lnTo>
                    <a:pt x="2589466" y="1924989"/>
                  </a:lnTo>
                  <a:lnTo>
                    <a:pt x="2590152" y="1924989"/>
                  </a:lnTo>
                  <a:lnTo>
                    <a:pt x="2590838" y="1937689"/>
                  </a:lnTo>
                  <a:lnTo>
                    <a:pt x="2592209" y="1937689"/>
                  </a:lnTo>
                  <a:lnTo>
                    <a:pt x="2592895" y="1950389"/>
                  </a:lnTo>
                  <a:lnTo>
                    <a:pt x="2594267" y="1950389"/>
                  </a:lnTo>
                  <a:close/>
                </a:path>
                <a:path w="3075940" h="2738120">
                  <a:moveTo>
                    <a:pt x="2594267" y="1874189"/>
                  </a:moveTo>
                  <a:lnTo>
                    <a:pt x="2592895" y="1861489"/>
                  </a:lnTo>
                  <a:lnTo>
                    <a:pt x="2592209" y="1848789"/>
                  </a:lnTo>
                  <a:lnTo>
                    <a:pt x="2591524" y="1848789"/>
                  </a:lnTo>
                  <a:lnTo>
                    <a:pt x="2591524" y="1836089"/>
                  </a:lnTo>
                  <a:lnTo>
                    <a:pt x="2588095" y="1823389"/>
                  </a:lnTo>
                  <a:lnTo>
                    <a:pt x="2586723" y="1823389"/>
                  </a:lnTo>
                  <a:lnTo>
                    <a:pt x="2586723" y="1836089"/>
                  </a:lnTo>
                  <a:lnTo>
                    <a:pt x="2587409" y="1836089"/>
                  </a:lnTo>
                  <a:lnTo>
                    <a:pt x="2588095" y="1848789"/>
                  </a:lnTo>
                  <a:lnTo>
                    <a:pt x="2588780" y="1848789"/>
                  </a:lnTo>
                  <a:lnTo>
                    <a:pt x="2589466" y="1861489"/>
                  </a:lnTo>
                  <a:lnTo>
                    <a:pt x="2590152" y="1861489"/>
                  </a:lnTo>
                  <a:lnTo>
                    <a:pt x="2592209" y="1886889"/>
                  </a:lnTo>
                  <a:lnTo>
                    <a:pt x="2594267" y="1886889"/>
                  </a:lnTo>
                  <a:lnTo>
                    <a:pt x="2594267" y="1874189"/>
                  </a:lnTo>
                  <a:close/>
                </a:path>
                <a:path w="3075940" h="2738120">
                  <a:moveTo>
                    <a:pt x="2594953" y="2585389"/>
                  </a:moveTo>
                  <a:lnTo>
                    <a:pt x="2594267" y="2572689"/>
                  </a:lnTo>
                  <a:lnTo>
                    <a:pt x="2592209" y="2572689"/>
                  </a:lnTo>
                  <a:lnTo>
                    <a:pt x="2592209" y="2585389"/>
                  </a:lnTo>
                  <a:lnTo>
                    <a:pt x="2594953" y="2585389"/>
                  </a:lnTo>
                  <a:close/>
                </a:path>
                <a:path w="3075940" h="2738120">
                  <a:moveTo>
                    <a:pt x="2594953" y="2394889"/>
                  </a:moveTo>
                  <a:lnTo>
                    <a:pt x="2593581" y="2394889"/>
                  </a:lnTo>
                  <a:lnTo>
                    <a:pt x="2593581" y="2445689"/>
                  </a:lnTo>
                  <a:lnTo>
                    <a:pt x="2594953" y="2445689"/>
                  </a:lnTo>
                  <a:lnTo>
                    <a:pt x="2594953" y="2394889"/>
                  </a:lnTo>
                  <a:close/>
                </a:path>
                <a:path w="3075940" h="2738120">
                  <a:moveTo>
                    <a:pt x="2594953" y="2204389"/>
                  </a:moveTo>
                  <a:lnTo>
                    <a:pt x="2593581" y="2204389"/>
                  </a:lnTo>
                  <a:lnTo>
                    <a:pt x="2593581" y="2229789"/>
                  </a:lnTo>
                  <a:lnTo>
                    <a:pt x="2594267" y="2242489"/>
                  </a:lnTo>
                  <a:lnTo>
                    <a:pt x="2594953" y="2242489"/>
                  </a:lnTo>
                  <a:lnTo>
                    <a:pt x="2594953" y="2204389"/>
                  </a:lnTo>
                  <a:close/>
                </a:path>
                <a:path w="3075940" h="2738120">
                  <a:moveTo>
                    <a:pt x="2594953" y="1455089"/>
                  </a:moveTo>
                  <a:lnTo>
                    <a:pt x="2594267" y="1442389"/>
                  </a:lnTo>
                  <a:lnTo>
                    <a:pt x="2593581" y="1442389"/>
                  </a:lnTo>
                  <a:lnTo>
                    <a:pt x="2592895" y="1429689"/>
                  </a:lnTo>
                  <a:lnTo>
                    <a:pt x="2592209" y="1429689"/>
                  </a:lnTo>
                  <a:lnTo>
                    <a:pt x="2592209" y="1416989"/>
                  </a:lnTo>
                  <a:lnTo>
                    <a:pt x="2590152" y="1416989"/>
                  </a:lnTo>
                  <a:lnTo>
                    <a:pt x="2590152" y="1404289"/>
                  </a:lnTo>
                  <a:lnTo>
                    <a:pt x="2590838" y="1404289"/>
                  </a:lnTo>
                  <a:lnTo>
                    <a:pt x="2589466" y="1378889"/>
                  </a:lnTo>
                  <a:lnTo>
                    <a:pt x="2589466" y="1366189"/>
                  </a:lnTo>
                  <a:lnTo>
                    <a:pt x="2588780" y="1366189"/>
                  </a:lnTo>
                  <a:lnTo>
                    <a:pt x="2588780" y="1353489"/>
                  </a:lnTo>
                  <a:lnTo>
                    <a:pt x="2587409" y="1353489"/>
                  </a:lnTo>
                  <a:lnTo>
                    <a:pt x="2587409" y="1366189"/>
                  </a:lnTo>
                  <a:lnTo>
                    <a:pt x="2588095" y="1366189"/>
                  </a:lnTo>
                  <a:lnTo>
                    <a:pt x="2588095" y="1378889"/>
                  </a:lnTo>
                  <a:lnTo>
                    <a:pt x="2588780" y="1391589"/>
                  </a:lnTo>
                  <a:lnTo>
                    <a:pt x="2589466" y="1391589"/>
                  </a:lnTo>
                  <a:lnTo>
                    <a:pt x="2589466" y="1416989"/>
                  </a:lnTo>
                  <a:lnTo>
                    <a:pt x="2590152" y="1429689"/>
                  </a:lnTo>
                  <a:lnTo>
                    <a:pt x="2590838" y="1429689"/>
                  </a:lnTo>
                  <a:lnTo>
                    <a:pt x="2591524" y="1442389"/>
                  </a:lnTo>
                  <a:lnTo>
                    <a:pt x="2592895" y="1442389"/>
                  </a:lnTo>
                  <a:lnTo>
                    <a:pt x="2593581" y="1455089"/>
                  </a:lnTo>
                  <a:lnTo>
                    <a:pt x="2594953" y="1455089"/>
                  </a:lnTo>
                  <a:close/>
                </a:path>
                <a:path w="3075940" h="2738120">
                  <a:moveTo>
                    <a:pt x="2594953" y="1391589"/>
                  </a:moveTo>
                  <a:lnTo>
                    <a:pt x="2594267" y="1378889"/>
                  </a:lnTo>
                  <a:lnTo>
                    <a:pt x="2592209" y="1378889"/>
                  </a:lnTo>
                  <a:lnTo>
                    <a:pt x="2591524" y="1391589"/>
                  </a:lnTo>
                  <a:lnTo>
                    <a:pt x="2594953" y="1391589"/>
                  </a:lnTo>
                  <a:close/>
                </a:path>
                <a:path w="3075940" h="2738120">
                  <a:moveTo>
                    <a:pt x="2595638" y="667689"/>
                  </a:moveTo>
                  <a:lnTo>
                    <a:pt x="2593581" y="667689"/>
                  </a:lnTo>
                  <a:lnTo>
                    <a:pt x="2593581" y="680389"/>
                  </a:lnTo>
                  <a:lnTo>
                    <a:pt x="2595638" y="680389"/>
                  </a:lnTo>
                  <a:lnTo>
                    <a:pt x="2595638" y="667689"/>
                  </a:lnTo>
                  <a:close/>
                </a:path>
                <a:path w="3075940" h="2738120">
                  <a:moveTo>
                    <a:pt x="2596324" y="2458389"/>
                  </a:moveTo>
                  <a:lnTo>
                    <a:pt x="2593581" y="2458389"/>
                  </a:lnTo>
                  <a:lnTo>
                    <a:pt x="2593581" y="2471089"/>
                  </a:lnTo>
                  <a:lnTo>
                    <a:pt x="2596324" y="2471089"/>
                  </a:lnTo>
                  <a:lnTo>
                    <a:pt x="2596324" y="2458389"/>
                  </a:lnTo>
                  <a:close/>
                </a:path>
                <a:path w="3075940" h="2738120">
                  <a:moveTo>
                    <a:pt x="2596324" y="769289"/>
                  </a:moveTo>
                  <a:lnTo>
                    <a:pt x="2595638" y="756589"/>
                  </a:lnTo>
                  <a:lnTo>
                    <a:pt x="2594267" y="756589"/>
                  </a:lnTo>
                  <a:lnTo>
                    <a:pt x="2594267" y="794689"/>
                  </a:lnTo>
                  <a:lnTo>
                    <a:pt x="2594953" y="807389"/>
                  </a:lnTo>
                  <a:lnTo>
                    <a:pt x="2596324" y="807389"/>
                  </a:lnTo>
                  <a:lnTo>
                    <a:pt x="2596324" y="769289"/>
                  </a:lnTo>
                  <a:close/>
                </a:path>
                <a:path w="3075940" h="2738120">
                  <a:moveTo>
                    <a:pt x="2597010" y="2496489"/>
                  </a:moveTo>
                  <a:lnTo>
                    <a:pt x="2593581" y="2496489"/>
                  </a:lnTo>
                  <a:lnTo>
                    <a:pt x="2593581" y="2521889"/>
                  </a:lnTo>
                  <a:lnTo>
                    <a:pt x="2594267" y="2534589"/>
                  </a:lnTo>
                  <a:lnTo>
                    <a:pt x="2597010" y="2534589"/>
                  </a:lnTo>
                  <a:lnTo>
                    <a:pt x="2597010" y="2496489"/>
                  </a:lnTo>
                  <a:close/>
                </a:path>
                <a:path w="3075940" h="2738120">
                  <a:moveTo>
                    <a:pt x="2597696" y="1696389"/>
                  </a:moveTo>
                  <a:lnTo>
                    <a:pt x="2595638" y="1696389"/>
                  </a:lnTo>
                  <a:lnTo>
                    <a:pt x="2595638" y="1721789"/>
                  </a:lnTo>
                  <a:lnTo>
                    <a:pt x="2597696" y="1721789"/>
                  </a:lnTo>
                  <a:lnTo>
                    <a:pt x="2597696" y="1696389"/>
                  </a:lnTo>
                  <a:close/>
                </a:path>
                <a:path w="3075940" h="2738120">
                  <a:moveTo>
                    <a:pt x="2597696" y="870889"/>
                  </a:moveTo>
                  <a:lnTo>
                    <a:pt x="2594953" y="870889"/>
                  </a:lnTo>
                  <a:lnTo>
                    <a:pt x="2594267" y="883589"/>
                  </a:lnTo>
                  <a:lnTo>
                    <a:pt x="2597696" y="883589"/>
                  </a:lnTo>
                  <a:lnTo>
                    <a:pt x="2597696" y="870889"/>
                  </a:lnTo>
                  <a:close/>
                </a:path>
                <a:path w="3075940" h="2738120">
                  <a:moveTo>
                    <a:pt x="2598382" y="2140889"/>
                  </a:moveTo>
                  <a:lnTo>
                    <a:pt x="2597696" y="2140889"/>
                  </a:lnTo>
                  <a:lnTo>
                    <a:pt x="2597696" y="2128189"/>
                  </a:lnTo>
                  <a:lnTo>
                    <a:pt x="2597010" y="2128189"/>
                  </a:lnTo>
                  <a:lnTo>
                    <a:pt x="2596324" y="2115489"/>
                  </a:lnTo>
                  <a:lnTo>
                    <a:pt x="2594953" y="2102789"/>
                  </a:lnTo>
                  <a:lnTo>
                    <a:pt x="2593581" y="2102789"/>
                  </a:lnTo>
                  <a:lnTo>
                    <a:pt x="2592895" y="2090089"/>
                  </a:lnTo>
                  <a:lnTo>
                    <a:pt x="2592895" y="2077389"/>
                  </a:lnTo>
                  <a:lnTo>
                    <a:pt x="2591524" y="2077389"/>
                  </a:lnTo>
                  <a:lnTo>
                    <a:pt x="2591524" y="2064689"/>
                  </a:lnTo>
                  <a:lnTo>
                    <a:pt x="2590838" y="2064689"/>
                  </a:lnTo>
                  <a:lnTo>
                    <a:pt x="2590838" y="2051989"/>
                  </a:lnTo>
                  <a:lnTo>
                    <a:pt x="2588095" y="2051989"/>
                  </a:lnTo>
                  <a:lnTo>
                    <a:pt x="2589466" y="2064689"/>
                  </a:lnTo>
                  <a:lnTo>
                    <a:pt x="2590152" y="2064689"/>
                  </a:lnTo>
                  <a:lnTo>
                    <a:pt x="2590152" y="2077389"/>
                  </a:lnTo>
                  <a:lnTo>
                    <a:pt x="2590838" y="2077389"/>
                  </a:lnTo>
                  <a:lnTo>
                    <a:pt x="2591524" y="2090089"/>
                  </a:lnTo>
                  <a:lnTo>
                    <a:pt x="2592209" y="2090089"/>
                  </a:lnTo>
                  <a:lnTo>
                    <a:pt x="2592209" y="2102789"/>
                  </a:lnTo>
                  <a:lnTo>
                    <a:pt x="2592895" y="2102789"/>
                  </a:lnTo>
                  <a:lnTo>
                    <a:pt x="2593581" y="2115489"/>
                  </a:lnTo>
                  <a:lnTo>
                    <a:pt x="2593581" y="2128189"/>
                  </a:lnTo>
                  <a:lnTo>
                    <a:pt x="2594953" y="2128189"/>
                  </a:lnTo>
                  <a:lnTo>
                    <a:pt x="2596324" y="2140889"/>
                  </a:lnTo>
                  <a:lnTo>
                    <a:pt x="2597010" y="2153589"/>
                  </a:lnTo>
                  <a:lnTo>
                    <a:pt x="2598382" y="2153589"/>
                  </a:lnTo>
                  <a:lnTo>
                    <a:pt x="2598382" y="2140889"/>
                  </a:lnTo>
                  <a:close/>
                </a:path>
                <a:path w="3075940" h="2738120">
                  <a:moveTo>
                    <a:pt x="2598382" y="1505889"/>
                  </a:moveTo>
                  <a:lnTo>
                    <a:pt x="2597010" y="1505889"/>
                  </a:lnTo>
                  <a:lnTo>
                    <a:pt x="2597010" y="1493189"/>
                  </a:lnTo>
                  <a:lnTo>
                    <a:pt x="2596324" y="1493189"/>
                  </a:lnTo>
                  <a:lnTo>
                    <a:pt x="2596324" y="1480489"/>
                  </a:lnTo>
                  <a:lnTo>
                    <a:pt x="2594953" y="1467789"/>
                  </a:lnTo>
                  <a:lnTo>
                    <a:pt x="2592895" y="1467789"/>
                  </a:lnTo>
                  <a:lnTo>
                    <a:pt x="2594267" y="1493189"/>
                  </a:lnTo>
                  <a:lnTo>
                    <a:pt x="2594953" y="1493189"/>
                  </a:lnTo>
                  <a:lnTo>
                    <a:pt x="2594953" y="1505889"/>
                  </a:lnTo>
                  <a:lnTo>
                    <a:pt x="2595638" y="1505889"/>
                  </a:lnTo>
                  <a:lnTo>
                    <a:pt x="2595638" y="1518589"/>
                  </a:lnTo>
                  <a:lnTo>
                    <a:pt x="2598382" y="1518589"/>
                  </a:lnTo>
                  <a:lnTo>
                    <a:pt x="2598382" y="1505889"/>
                  </a:lnTo>
                  <a:close/>
                </a:path>
                <a:path w="3075940" h="2738120">
                  <a:moveTo>
                    <a:pt x="2598382" y="1124889"/>
                  </a:moveTo>
                  <a:lnTo>
                    <a:pt x="2597696" y="1124889"/>
                  </a:lnTo>
                  <a:lnTo>
                    <a:pt x="2597696" y="1112189"/>
                  </a:lnTo>
                  <a:lnTo>
                    <a:pt x="2597010" y="1099489"/>
                  </a:lnTo>
                  <a:lnTo>
                    <a:pt x="2597010" y="1074089"/>
                  </a:lnTo>
                  <a:lnTo>
                    <a:pt x="2596324" y="1061389"/>
                  </a:lnTo>
                  <a:lnTo>
                    <a:pt x="2596324" y="1048689"/>
                  </a:lnTo>
                  <a:lnTo>
                    <a:pt x="2594953" y="1048689"/>
                  </a:lnTo>
                  <a:lnTo>
                    <a:pt x="2594953" y="1086789"/>
                  </a:lnTo>
                  <a:lnTo>
                    <a:pt x="2595638" y="1099489"/>
                  </a:lnTo>
                  <a:lnTo>
                    <a:pt x="2596045" y="1112189"/>
                  </a:lnTo>
                  <a:lnTo>
                    <a:pt x="2596604" y="1124889"/>
                  </a:lnTo>
                  <a:lnTo>
                    <a:pt x="2597010" y="1124889"/>
                  </a:lnTo>
                  <a:lnTo>
                    <a:pt x="2597010" y="1137589"/>
                  </a:lnTo>
                  <a:lnTo>
                    <a:pt x="2598382" y="1137589"/>
                  </a:lnTo>
                  <a:lnTo>
                    <a:pt x="2598382" y="1124889"/>
                  </a:lnTo>
                  <a:close/>
                </a:path>
                <a:path w="3075940" h="2738120">
                  <a:moveTo>
                    <a:pt x="2598382" y="1035989"/>
                  </a:moveTo>
                  <a:lnTo>
                    <a:pt x="2597696" y="1035989"/>
                  </a:lnTo>
                  <a:lnTo>
                    <a:pt x="2596324" y="1023289"/>
                  </a:lnTo>
                  <a:lnTo>
                    <a:pt x="2594953" y="1023289"/>
                  </a:lnTo>
                  <a:lnTo>
                    <a:pt x="2596324" y="1035989"/>
                  </a:lnTo>
                  <a:lnTo>
                    <a:pt x="2596324" y="1048689"/>
                  </a:lnTo>
                  <a:lnTo>
                    <a:pt x="2597010" y="1048689"/>
                  </a:lnTo>
                  <a:lnTo>
                    <a:pt x="2598382" y="1035989"/>
                  </a:lnTo>
                  <a:close/>
                </a:path>
                <a:path w="3075940" h="2738120">
                  <a:moveTo>
                    <a:pt x="2599067" y="2559989"/>
                  </a:moveTo>
                  <a:lnTo>
                    <a:pt x="2597696" y="2559989"/>
                  </a:lnTo>
                  <a:lnTo>
                    <a:pt x="2597010" y="2572689"/>
                  </a:lnTo>
                  <a:lnTo>
                    <a:pt x="2596324" y="2572689"/>
                  </a:lnTo>
                  <a:lnTo>
                    <a:pt x="2595638" y="2585389"/>
                  </a:lnTo>
                  <a:lnTo>
                    <a:pt x="2595638" y="2598089"/>
                  </a:lnTo>
                  <a:lnTo>
                    <a:pt x="2597010" y="2598089"/>
                  </a:lnTo>
                  <a:lnTo>
                    <a:pt x="2597696" y="2585389"/>
                  </a:lnTo>
                  <a:lnTo>
                    <a:pt x="2598382" y="2585389"/>
                  </a:lnTo>
                  <a:lnTo>
                    <a:pt x="2598382" y="2572689"/>
                  </a:lnTo>
                  <a:lnTo>
                    <a:pt x="2599067" y="2572689"/>
                  </a:lnTo>
                  <a:lnTo>
                    <a:pt x="2599067" y="2559989"/>
                  </a:lnTo>
                  <a:close/>
                </a:path>
                <a:path w="3075940" h="2738120">
                  <a:moveTo>
                    <a:pt x="2599067" y="2280589"/>
                  </a:moveTo>
                  <a:lnTo>
                    <a:pt x="2598382" y="2267889"/>
                  </a:lnTo>
                  <a:lnTo>
                    <a:pt x="2597010" y="2267889"/>
                  </a:lnTo>
                  <a:lnTo>
                    <a:pt x="2597010" y="2305989"/>
                  </a:lnTo>
                  <a:lnTo>
                    <a:pt x="2599067" y="2305989"/>
                  </a:lnTo>
                  <a:lnTo>
                    <a:pt x="2599067" y="2280589"/>
                  </a:lnTo>
                  <a:close/>
                </a:path>
                <a:path w="3075940" h="2738120">
                  <a:moveTo>
                    <a:pt x="2599067" y="2077389"/>
                  </a:moveTo>
                  <a:lnTo>
                    <a:pt x="2598382" y="2077389"/>
                  </a:lnTo>
                  <a:lnTo>
                    <a:pt x="2598382" y="2064689"/>
                  </a:lnTo>
                  <a:lnTo>
                    <a:pt x="2597696" y="2051989"/>
                  </a:lnTo>
                  <a:lnTo>
                    <a:pt x="2597696" y="2039289"/>
                  </a:lnTo>
                  <a:lnTo>
                    <a:pt x="2597010" y="2039289"/>
                  </a:lnTo>
                  <a:lnTo>
                    <a:pt x="2597010" y="2026589"/>
                  </a:lnTo>
                  <a:lnTo>
                    <a:pt x="2595638" y="2013889"/>
                  </a:lnTo>
                  <a:lnTo>
                    <a:pt x="2594953" y="2001189"/>
                  </a:lnTo>
                  <a:lnTo>
                    <a:pt x="2592895" y="2001189"/>
                  </a:lnTo>
                  <a:lnTo>
                    <a:pt x="2594267" y="2026589"/>
                  </a:lnTo>
                  <a:lnTo>
                    <a:pt x="2594267" y="2039289"/>
                  </a:lnTo>
                  <a:lnTo>
                    <a:pt x="2594953" y="2039289"/>
                  </a:lnTo>
                  <a:lnTo>
                    <a:pt x="2594953" y="2051989"/>
                  </a:lnTo>
                  <a:lnTo>
                    <a:pt x="2595638" y="2051989"/>
                  </a:lnTo>
                  <a:lnTo>
                    <a:pt x="2595638" y="2064689"/>
                  </a:lnTo>
                  <a:lnTo>
                    <a:pt x="2597696" y="2090089"/>
                  </a:lnTo>
                  <a:lnTo>
                    <a:pt x="2599067" y="2090089"/>
                  </a:lnTo>
                  <a:lnTo>
                    <a:pt x="2599067" y="2077389"/>
                  </a:lnTo>
                  <a:close/>
                </a:path>
                <a:path w="3075940" h="2738120">
                  <a:moveTo>
                    <a:pt x="2599067" y="1531289"/>
                  </a:moveTo>
                  <a:lnTo>
                    <a:pt x="2597696" y="1531289"/>
                  </a:lnTo>
                  <a:lnTo>
                    <a:pt x="2598382" y="1543989"/>
                  </a:lnTo>
                  <a:lnTo>
                    <a:pt x="2597010" y="1543989"/>
                  </a:lnTo>
                  <a:lnTo>
                    <a:pt x="2597010" y="1556689"/>
                  </a:lnTo>
                  <a:lnTo>
                    <a:pt x="2597696" y="1569389"/>
                  </a:lnTo>
                  <a:lnTo>
                    <a:pt x="2599067" y="1569389"/>
                  </a:lnTo>
                  <a:lnTo>
                    <a:pt x="2599067" y="1531289"/>
                  </a:lnTo>
                  <a:close/>
                </a:path>
                <a:path w="3075940" h="2738120">
                  <a:moveTo>
                    <a:pt x="2599753" y="2648889"/>
                  </a:moveTo>
                  <a:lnTo>
                    <a:pt x="2597010" y="2648889"/>
                  </a:lnTo>
                  <a:lnTo>
                    <a:pt x="2597010" y="2661589"/>
                  </a:lnTo>
                  <a:lnTo>
                    <a:pt x="2595638" y="2661589"/>
                  </a:lnTo>
                  <a:lnTo>
                    <a:pt x="2595638" y="2674289"/>
                  </a:lnTo>
                  <a:lnTo>
                    <a:pt x="2597010" y="2674289"/>
                  </a:lnTo>
                  <a:lnTo>
                    <a:pt x="2597696" y="2661589"/>
                  </a:lnTo>
                  <a:lnTo>
                    <a:pt x="2599220" y="2661589"/>
                  </a:lnTo>
                  <a:lnTo>
                    <a:pt x="2599753" y="2657297"/>
                  </a:lnTo>
                  <a:lnTo>
                    <a:pt x="2599753" y="2648889"/>
                  </a:lnTo>
                  <a:close/>
                </a:path>
                <a:path w="3075940" h="2738120">
                  <a:moveTo>
                    <a:pt x="2599753" y="921689"/>
                  </a:moveTo>
                  <a:lnTo>
                    <a:pt x="2599067" y="921689"/>
                  </a:lnTo>
                  <a:lnTo>
                    <a:pt x="2599753" y="934389"/>
                  </a:lnTo>
                  <a:lnTo>
                    <a:pt x="2599753" y="921689"/>
                  </a:lnTo>
                  <a:close/>
                </a:path>
                <a:path w="3075940" h="2738120">
                  <a:moveTo>
                    <a:pt x="2600439" y="2547289"/>
                  </a:moveTo>
                  <a:lnTo>
                    <a:pt x="2599067" y="2547289"/>
                  </a:lnTo>
                  <a:lnTo>
                    <a:pt x="2599067" y="2559989"/>
                  </a:lnTo>
                  <a:lnTo>
                    <a:pt x="2599753" y="2559989"/>
                  </a:lnTo>
                  <a:lnTo>
                    <a:pt x="2600439" y="2547289"/>
                  </a:lnTo>
                  <a:close/>
                </a:path>
                <a:path w="3075940" h="2738120">
                  <a:moveTo>
                    <a:pt x="2601125" y="2344089"/>
                  </a:moveTo>
                  <a:lnTo>
                    <a:pt x="2600439" y="2344089"/>
                  </a:lnTo>
                  <a:lnTo>
                    <a:pt x="2599753" y="2331389"/>
                  </a:lnTo>
                  <a:lnTo>
                    <a:pt x="2598382" y="2331389"/>
                  </a:lnTo>
                  <a:lnTo>
                    <a:pt x="2598382" y="2356789"/>
                  </a:lnTo>
                  <a:lnTo>
                    <a:pt x="2599753" y="2382189"/>
                  </a:lnTo>
                  <a:lnTo>
                    <a:pt x="2601125" y="2382189"/>
                  </a:lnTo>
                  <a:lnTo>
                    <a:pt x="2601125" y="2344089"/>
                  </a:lnTo>
                  <a:close/>
                </a:path>
                <a:path w="3075940" h="2738120">
                  <a:moveTo>
                    <a:pt x="2601125" y="2204389"/>
                  </a:moveTo>
                  <a:lnTo>
                    <a:pt x="2599753" y="2204389"/>
                  </a:lnTo>
                  <a:lnTo>
                    <a:pt x="2599067" y="2217089"/>
                  </a:lnTo>
                  <a:lnTo>
                    <a:pt x="2599067" y="2229789"/>
                  </a:lnTo>
                  <a:lnTo>
                    <a:pt x="2601125" y="2229789"/>
                  </a:lnTo>
                  <a:lnTo>
                    <a:pt x="2601125" y="2204389"/>
                  </a:lnTo>
                  <a:close/>
                </a:path>
                <a:path w="3075940" h="2738120">
                  <a:moveTo>
                    <a:pt x="2601125" y="1429689"/>
                  </a:moveTo>
                  <a:lnTo>
                    <a:pt x="2600439" y="1416989"/>
                  </a:lnTo>
                  <a:lnTo>
                    <a:pt x="2598382" y="1416989"/>
                  </a:lnTo>
                  <a:lnTo>
                    <a:pt x="2598382" y="1429689"/>
                  </a:lnTo>
                  <a:lnTo>
                    <a:pt x="2599067" y="1429689"/>
                  </a:lnTo>
                  <a:lnTo>
                    <a:pt x="2599067" y="1442389"/>
                  </a:lnTo>
                  <a:lnTo>
                    <a:pt x="2601125" y="1442389"/>
                  </a:lnTo>
                  <a:lnTo>
                    <a:pt x="2601125" y="1429689"/>
                  </a:lnTo>
                  <a:close/>
                </a:path>
                <a:path w="3075940" h="2738120">
                  <a:moveTo>
                    <a:pt x="2601125" y="1315389"/>
                  </a:moveTo>
                  <a:lnTo>
                    <a:pt x="2600617" y="1302689"/>
                  </a:lnTo>
                  <a:lnTo>
                    <a:pt x="2600185" y="1289989"/>
                  </a:lnTo>
                  <a:lnTo>
                    <a:pt x="2599867" y="1289989"/>
                  </a:lnTo>
                  <a:lnTo>
                    <a:pt x="2599753" y="1264589"/>
                  </a:lnTo>
                  <a:lnTo>
                    <a:pt x="2599067" y="1251889"/>
                  </a:lnTo>
                  <a:lnTo>
                    <a:pt x="2598382" y="1251889"/>
                  </a:lnTo>
                  <a:lnTo>
                    <a:pt x="2598382" y="1239189"/>
                  </a:lnTo>
                  <a:lnTo>
                    <a:pt x="2597010" y="1239189"/>
                  </a:lnTo>
                  <a:lnTo>
                    <a:pt x="2596324" y="1226489"/>
                  </a:lnTo>
                  <a:lnTo>
                    <a:pt x="2595638" y="1226489"/>
                  </a:lnTo>
                  <a:lnTo>
                    <a:pt x="2595638" y="1213789"/>
                  </a:lnTo>
                  <a:lnTo>
                    <a:pt x="2594953" y="1213789"/>
                  </a:lnTo>
                  <a:lnTo>
                    <a:pt x="2594953" y="1201089"/>
                  </a:lnTo>
                  <a:lnTo>
                    <a:pt x="2593581" y="1201089"/>
                  </a:lnTo>
                  <a:lnTo>
                    <a:pt x="2593581" y="1213789"/>
                  </a:lnTo>
                  <a:lnTo>
                    <a:pt x="2594953" y="1239189"/>
                  </a:lnTo>
                  <a:lnTo>
                    <a:pt x="2594953" y="1251889"/>
                  </a:lnTo>
                  <a:lnTo>
                    <a:pt x="2595638" y="1251889"/>
                  </a:lnTo>
                  <a:lnTo>
                    <a:pt x="2596324" y="1264589"/>
                  </a:lnTo>
                  <a:lnTo>
                    <a:pt x="2596324" y="1277289"/>
                  </a:lnTo>
                  <a:lnTo>
                    <a:pt x="2597010" y="1277289"/>
                  </a:lnTo>
                  <a:lnTo>
                    <a:pt x="2599067" y="1315389"/>
                  </a:lnTo>
                  <a:lnTo>
                    <a:pt x="2601125" y="1315389"/>
                  </a:lnTo>
                  <a:close/>
                </a:path>
                <a:path w="3075940" h="2738120">
                  <a:moveTo>
                    <a:pt x="2601125" y="261289"/>
                  </a:moveTo>
                  <a:lnTo>
                    <a:pt x="2599067" y="261289"/>
                  </a:lnTo>
                  <a:lnTo>
                    <a:pt x="2598267" y="273989"/>
                  </a:lnTo>
                  <a:lnTo>
                    <a:pt x="2597861" y="286689"/>
                  </a:lnTo>
                  <a:lnTo>
                    <a:pt x="2597721" y="286689"/>
                  </a:lnTo>
                  <a:lnTo>
                    <a:pt x="2597696" y="299389"/>
                  </a:lnTo>
                  <a:lnTo>
                    <a:pt x="2597010" y="299389"/>
                  </a:lnTo>
                  <a:lnTo>
                    <a:pt x="2597010" y="312089"/>
                  </a:lnTo>
                  <a:lnTo>
                    <a:pt x="2595638" y="324789"/>
                  </a:lnTo>
                  <a:lnTo>
                    <a:pt x="2593581" y="362889"/>
                  </a:lnTo>
                  <a:lnTo>
                    <a:pt x="2593175" y="375589"/>
                  </a:lnTo>
                  <a:lnTo>
                    <a:pt x="2592616" y="388289"/>
                  </a:lnTo>
                  <a:lnTo>
                    <a:pt x="2592209" y="400989"/>
                  </a:lnTo>
                  <a:lnTo>
                    <a:pt x="2594267" y="400989"/>
                  </a:lnTo>
                  <a:lnTo>
                    <a:pt x="2596324" y="362889"/>
                  </a:lnTo>
                  <a:lnTo>
                    <a:pt x="2597010" y="362889"/>
                  </a:lnTo>
                  <a:lnTo>
                    <a:pt x="2597010" y="350189"/>
                  </a:lnTo>
                  <a:lnTo>
                    <a:pt x="2597696" y="350189"/>
                  </a:lnTo>
                  <a:lnTo>
                    <a:pt x="2599067" y="324789"/>
                  </a:lnTo>
                  <a:lnTo>
                    <a:pt x="2601125" y="299389"/>
                  </a:lnTo>
                  <a:lnTo>
                    <a:pt x="2600871" y="286689"/>
                  </a:lnTo>
                  <a:lnTo>
                    <a:pt x="2600833" y="273989"/>
                  </a:lnTo>
                  <a:lnTo>
                    <a:pt x="2601125" y="273989"/>
                  </a:lnTo>
                  <a:lnTo>
                    <a:pt x="2601125" y="261289"/>
                  </a:lnTo>
                  <a:close/>
                </a:path>
                <a:path w="3075940" h="2738120">
                  <a:moveTo>
                    <a:pt x="2601811" y="2598089"/>
                  </a:moveTo>
                  <a:lnTo>
                    <a:pt x="2599067" y="2598089"/>
                  </a:lnTo>
                  <a:lnTo>
                    <a:pt x="2598382" y="2610789"/>
                  </a:lnTo>
                  <a:lnTo>
                    <a:pt x="2597010" y="2610789"/>
                  </a:lnTo>
                  <a:lnTo>
                    <a:pt x="2597010" y="2623489"/>
                  </a:lnTo>
                  <a:lnTo>
                    <a:pt x="2595638" y="2623489"/>
                  </a:lnTo>
                  <a:lnTo>
                    <a:pt x="2595638" y="2636189"/>
                  </a:lnTo>
                  <a:lnTo>
                    <a:pt x="2597010" y="2636189"/>
                  </a:lnTo>
                  <a:lnTo>
                    <a:pt x="2599067" y="2623489"/>
                  </a:lnTo>
                  <a:lnTo>
                    <a:pt x="2599753" y="2623489"/>
                  </a:lnTo>
                  <a:lnTo>
                    <a:pt x="2599753" y="2610789"/>
                  </a:lnTo>
                  <a:lnTo>
                    <a:pt x="2601125" y="2610789"/>
                  </a:lnTo>
                  <a:lnTo>
                    <a:pt x="2601811" y="2598089"/>
                  </a:lnTo>
                  <a:close/>
                </a:path>
                <a:path w="3075940" h="2738120">
                  <a:moveTo>
                    <a:pt x="2601811" y="2458389"/>
                  </a:moveTo>
                  <a:lnTo>
                    <a:pt x="2599753" y="2458389"/>
                  </a:lnTo>
                  <a:lnTo>
                    <a:pt x="2599753" y="2471089"/>
                  </a:lnTo>
                  <a:lnTo>
                    <a:pt x="2599067" y="2471089"/>
                  </a:lnTo>
                  <a:lnTo>
                    <a:pt x="2599067" y="2483789"/>
                  </a:lnTo>
                  <a:lnTo>
                    <a:pt x="2598382" y="2483789"/>
                  </a:lnTo>
                  <a:lnTo>
                    <a:pt x="2598382" y="2496489"/>
                  </a:lnTo>
                  <a:lnTo>
                    <a:pt x="2600439" y="2496489"/>
                  </a:lnTo>
                  <a:lnTo>
                    <a:pt x="2600439" y="2483789"/>
                  </a:lnTo>
                  <a:lnTo>
                    <a:pt x="2601811" y="2483789"/>
                  </a:lnTo>
                  <a:lnTo>
                    <a:pt x="2601811" y="2458389"/>
                  </a:lnTo>
                  <a:close/>
                </a:path>
                <a:path w="3075940" h="2738120">
                  <a:moveTo>
                    <a:pt x="2601811" y="2115489"/>
                  </a:moveTo>
                  <a:lnTo>
                    <a:pt x="2599067" y="2115489"/>
                  </a:lnTo>
                  <a:lnTo>
                    <a:pt x="2599067" y="2128189"/>
                  </a:lnTo>
                  <a:lnTo>
                    <a:pt x="2601811" y="2128189"/>
                  </a:lnTo>
                  <a:lnTo>
                    <a:pt x="2601811" y="2115489"/>
                  </a:lnTo>
                  <a:close/>
                </a:path>
                <a:path w="3075940" h="2738120">
                  <a:moveTo>
                    <a:pt x="2602496" y="1467789"/>
                  </a:moveTo>
                  <a:lnTo>
                    <a:pt x="2600439" y="1467789"/>
                  </a:lnTo>
                  <a:lnTo>
                    <a:pt x="2600439" y="1480489"/>
                  </a:lnTo>
                  <a:lnTo>
                    <a:pt x="2599753" y="1480489"/>
                  </a:lnTo>
                  <a:lnTo>
                    <a:pt x="2600439" y="1493189"/>
                  </a:lnTo>
                  <a:lnTo>
                    <a:pt x="2602496" y="1493189"/>
                  </a:lnTo>
                  <a:lnTo>
                    <a:pt x="2602496" y="1467789"/>
                  </a:lnTo>
                  <a:close/>
                </a:path>
                <a:path w="3075940" h="2738120">
                  <a:moveTo>
                    <a:pt x="2602496" y="1404289"/>
                  </a:moveTo>
                  <a:lnTo>
                    <a:pt x="2600439" y="1378889"/>
                  </a:lnTo>
                  <a:lnTo>
                    <a:pt x="2599753" y="1378889"/>
                  </a:lnTo>
                  <a:lnTo>
                    <a:pt x="2599753" y="1366189"/>
                  </a:lnTo>
                  <a:lnTo>
                    <a:pt x="2599067" y="1366189"/>
                  </a:lnTo>
                  <a:lnTo>
                    <a:pt x="2599067" y="1353489"/>
                  </a:lnTo>
                  <a:lnTo>
                    <a:pt x="2598382" y="1353489"/>
                  </a:lnTo>
                  <a:lnTo>
                    <a:pt x="2598382" y="1340789"/>
                  </a:lnTo>
                  <a:lnTo>
                    <a:pt x="2597696" y="1340789"/>
                  </a:lnTo>
                  <a:lnTo>
                    <a:pt x="2595638" y="1328089"/>
                  </a:lnTo>
                  <a:lnTo>
                    <a:pt x="2595638" y="1315389"/>
                  </a:lnTo>
                  <a:lnTo>
                    <a:pt x="2594267" y="1315389"/>
                  </a:lnTo>
                  <a:lnTo>
                    <a:pt x="2592895" y="1328089"/>
                  </a:lnTo>
                  <a:lnTo>
                    <a:pt x="2594267" y="1340789"/>
                  </a:lnTo>
                  <a:lnTo>
                    <a:pt x="2594953" y="1340789"/>
                  </a:lnTo>
                  <a:lnTo>
                    <a:pt x="2594953" y="1353489"/>
                  </a:lnTo>
                  <a:lnTo>
                    <a:pt x="2595638" y="1353489"/>
                  </a:lnTo>
                  <a:lnTo>
                    <a:pt x="2595638" y="1366189"/>
                  </a:lnTo>
                  <a:lnTo>
                    <a:pt x="2596324" y="1366189"/>
                  </a:lnTo>
                  <a:lnTo>
                    <a:pt x="2597010" y="1378889"/>
                  </a:lnTo>
                  <a:lnTo>
                    <a:pt x="2597645" y="1378889"/>
                  </a:lnTo>
                  <a:lnTo>
                    <a:pt x="2598470" y="1391589"/>
                  </a:lnTo>
                  <a:lnTo>
                    <a:pt x="2599423" y="1404289"/>
                  </a:lnTo>
                  <a:lnTo>
                    <a:pt x="2600439" y="1404289"/>
                  </a:lnTo>
                  <a:lnTo>
                    <a:pt x="2601125" y="1416989"/>
                  </a:lnTo>
                  <a:lnTo>
                    <a:pt x="2602496" y="1416989"/>
                  </a:lnTo>
                  <a:lnTo>
                    <a:pt x="2602496" y="1404289"/>
                  </a:lnTo>
                  <a:close/>
                </a:path>
                <a:path w="3075940" h="2738120">
                  <a:moveTo>
                    <a:pt x="2603169" y="1645589"/>
                  </a:moveTo>
                  <a:lnTo>
                    <a:pt x="2603093" y="1632889"/>
                  </a:lnTo>
                  <a:lnTo>
                    <a:pt x="2602890" y="1632889"/>
                  </a:lnTo>
                  <a:lnTo>
                    <a:pt x="2602496" y="1620189"/>
                  </a:lnTo>
                  <a:lnTo>
                    <a:pt x="2601811" y="1620189"/>
                  </a:lnTo>
                  <a:lnTo>
                    <a:pt x="2601811" y="1607489"/>
                  </a:lnTo>
                  <a:lnTo>
                    <a:pt x="2601125" y="1607489"/>
                  </a:lnTo>
                  <a:lnTo>
                    <a:pt x="2601125" y="1594789"/>
                  </a:lnTo>
                  <a:lnTo>
                    <a:pt x="2599067" y="1594789"/>
                  </a:lnTo>
                  <a:lnTo>
                    <a:pt x="2598382" y="1582089"/>
                  </a:lnTo>
                  <a:lnTo>
                    <a:pt x="2597010" y="1582089"/>
                  </a:lnTo>
                  <a:lnTo>
                    <a:pt x="2597010" y="1594789"/>
                  </a:lnTo>
                  <a:lnTo>
                    <a:pt x="2598382" y="1607489"/>
                  </a:lnTo>
                  <a:lnTo>
                    <a:pt x="2599753" y="1607489"/>
                  </a:lnTo>
                  <a:lnTo>
                    <a:pt x="2599753" y="1620189"/>
                  </a:lnTo>
                  <a:lnTo>
                    <a:pt x="2600439" y="1620189"/>
                  </a:lnTo>
                  <a:lnTo>
                    <a:pt x="2600439" y="1632889"/>
                  </a:lnTo>
                  <a:lnTo>
                    <a:pt x="2601125" y="1632889"/>
                  </a:lnTo>
                  <a:lnTo>
                    <a:pt x="2601125" y="1645589"/>
                  </a:lnTo>
                  <a:lnTo>
                    <a:pt x="2603169" y="1645589"/>
                  </a:lnTo>
                  <a:close/>
                </a:path>
                <a:path w="3075940" h="2738120">
                  <a:moveTo>
                    <a:pt x="2603182" y="2394889"/>
                  </a:moveTo>
                  <a:lnTo>
                    <a:pt x="2601125" y="2394889"/>
                  </a:lnTo>
                  <a:lnTo>
                    <a:pt x="2600439" y="2407589"/>
                  </a:lnTo>
                  <a:lnTo>
                    <a:pt x="2600439" y="2420289"/>
                  </a:lnTo>
                  <a:lnTo>
                    <a:pt x="2601811" y="2420289"/>
                  </a:lnTo>
                  <a:lnTo>
                    <a:pt x="2602496" y="2407589"/>
                  </a:lnTo>
                  <a:lnTo>
                    <a:pt x="2603182" y="2407589"/>
                  </a:lnTo>
                  <a:lnTo>
                    <a:pt x="2603182" y="2394889"/>
                  </a:lnTo>
                  <a:close/>
                </a:path>
                <a:path w="3075940" h="2738120">
                  <a:moveTo>
                    <a:pt x="2603182" y="2013889"/>
                  </a:moveTo>
                  <a:lnTo>
                    <a:pt x="2601811" y="2001189"/>
                  </a:lnTo>
                  <a:lnTo>
                    <a:pt x="2601125" y="1988489"/>
                  </a:lnTo>
                  <a:lnTo>
                    <a:pt x="2599753" y="1988489"/>
                  </a:lnTo>
                  <a:lnTo>
                    <a:pt x="2598382" y="1975789"/>
                  </a:lnTo>
                  <a:lnTo>
                    <a:pt x="2597010" y="1975789"/>
                  </a:lnTo>
                  <a:lnTo>
                    <a:pt x="2596324" y="1963089"/>
                  </a:lnTo>
                  <a:lnTo>
                    <a:pt x="2593581" y="1963089"/>
                  </a:lnTo>
                  <a:lnTo>
                    <a:pt x="2594953" y="1975789"/>
                  </a:lnTo>
                  <a:lnTo>
                    <a:pt x="2595638" y="1975789"/>
                  </a:lnTo>
                  <a:lnTo>
                    <a:pt x="2597010" y="1988489"/>
                  </a:lnTo>
                  <a:lnTo>
                    <a:pt x="2597696" y="1988489"/>
                  </a:lnTo>
                  <a:lnTo>
                    <a:pt x="2599067" y="2001189"/>
                  </a:lnTo>
                  <a:lnTo>
                    <a:pt x="2599753" y="2001189"/>
                  </a:lnTo>
                  <a:lnTo>
                    <a:pt x="2601125" y="2013889"/>
                  </a:lnTo>
                  <a:lnTo>
                    <a:pt x="2603182" y="2013889"/>
                  </a:lnTo>
                  <a:close/>
                </a:path>
                <a:path w="3075940" h="2738120">
                  <a:moveTo>
                    <a:pt x="2603182" y="1201089"/>
                  </a:moveTo>
                  <a:lnTo>
                    <a:pt x="2601811" y="1201089"/>
                  </a:lnTo>
                  <a:lnTo>
                    <a:pt x="2601125" y="1188389"/>
                  </a:lnTo>
                  <a:lnTo>
                    <a:pt x="2599067" y="1188389"/>
                  </a:lnTo>
                  <a:lnTo>
                    <a:pt x="2599753" y="1201089"/>
                  </a:lnTo>
                  <a:lnTo>
                    <a:pt x="2599753" y="1213789"/>
                  </a:lnTo>
                  <a:lnTo>
                    <a:pt x="2600439" y="1213789"/>
                  </a:lnTo>
                  <a:lnTo>
                    <a:pt x="2600439" y="1226489"/>
                  </a:lnTo>
                  <a:lnTo>
                    <a:pt x="2602496" y="1226489"/>
                  </a:lnTo>
                  <a:lnTo>
                    <a:pt x="2602496" y="1213789"/>
                  </a:lnTo>
                  <a:lnTo>
                    <a:pt x="2603182" y="1213789"/>
                  </a:lnTo>
                  <a:lnTo>
                    <a:pt x="2603182" y="1201089"/>
                  </a:lnTo>
                  <a:close/>
                </a:path>
                <a:path w="3075940" h="2738120">
                  <a:moveTo>
                    <a:pt x="2603182" y="807389"/>
                  </a:moveTo>
                  <a:lnTo>
                    <a:pt x="2602496" y="807389"/>
                  </a:lnTo>
                  <a:lnTo>
                    <a:pt x="2602496" y="794689"/>
                  </a:lnTo>
                  <a:lnTo>
                    <a:pt x="2601811" y="794689"/>
                  </a:lnTo>
                  <a:lnTo>
                    <a:pt x="2601811" y="781989"/>
                  </a:lnTo>
                  <a:lnTo>
                    <a:pt x="2600439" y="781989"/>
                  </a:lnTo>
                  <a:lnTo>
                    <a:pt x="2599753" y="794689"/>
                  </a:lnTo>
                  <a:lnTo>
                    <a:pt x="2600439" y="794689"/>
                  </a:lnTo>
                  <a:lnTo>
                    <a:pt x="2600414" y="845489"/>
                  </a:lnTo>
                  <a:lnTo>
                    <a:pt x="2600261" y="858189"/>
                  </a:lnTo>
                  <a:lnTo>
                    <a:pt x="2599855" y="858189"/>
                  </a:lnTo>
                  <a:lnTo>
                    <a:pt x="2599067" y="870889"/>
                  </a:lnTo>
                  <a:lnTo>
                    <a:pt x="2598636" y="883589"/>
                  </a:lnTo>
                  <a:lnTo>
                    <a:pt x="2598204" y="896289"/>
                  </a:lnTo>
                  <a:lnTo>
                    <a:pt x="2600655" y="896289"/>
                  </a:lnTo>
                  <a:lnTo>
                    <a:pt x="2601379" y="883589"/>
                  </a:lnTo>
                  <a:lnTo>
                    <a:pt x="2601963" y="870889"/>
                  </a:lnTo>
                  <a:lnTo>
                    <a:pt x="2602496" y="858189"/>
                  </a:lnTo>
                  <a:lnTo>
                    <a:pt x="2603182" y="858189"/>
                  </a:lnTo>
                  <a:lnTo>
                    <a:pt x="2603182" y="807389"/>
                  </a:lnTo>
                  <a:close/>
                </a:path>
                <a:path w="3075940" h="2738120">
                  <a:moveTo>
                    <a:pt x="2603868" y="2217089"/>
                  </a:moveTo>
                  <a:lnTo>
                    <a:pt x="2602496" y="2217089"/>
                  </a:lnTo>
                  <a:lnTo>
                    <a:pt x="2601811" y="2229789"/>
                  </a:lnTo>
                  <a:lnTo>
                    <a:pt x="2601811" y="2242489"/>
                  </a:lnTo>
                  <a:lnTo>
                    <a:pt x="2602496" y="2242489"/>
                  </a:lnTo>
                  <a:lnTo>
                    <a:pt x="2602496" y="2255189"/>
                  </a:lnTo>
                  <a:lnTo>
                    <a:pt x="2603868" y="2255189"/>
                  </a:lnTo>
                  <a:lnTo>
                    <a:pt x="2603868" y="2217089"/>
                  </a:lnTo>
                  <a:close/>
                </a:path>
                <a:path w="3075940" h="2738120">
                  <a:moveTo>
                    <a:pt x="2603868" y="2178989"/>
                  </a:moveTo>
                  <a:lnTo>
                    <a:pt x="2602496" y="2178989"/>
                  </a:lnTo>
                  <a:lnTo>
                    <a:pt x="2602496" y="2166289"/>
                  </a:lnTo>
                  <a:lnTo>
                    <a:pt x="2601811" y="2166289"/>
                  </a:lnTo>
                  <a:lnTo>
                    <a:pt x="2600439" y="2153589"/>
                  </a:lnTo>
                  <a:lnTo>
                    <a:pt x="2599067" y="2153589"/>
                  </a:lnTo>
                  <a:lnTo>
                    <a:pt x="2599753" y="2166289"/>
                  </a:lnTo>
                  <a:lnTo>
                    <a:pt x="2599753" y="2178989"/>
                  </a:lnTo>
                  <a:lnTo>
                    <a:pt x="2600439" y="2178989"/>
                  </a:lnTo>
                  <a:lnTo>
                    <a:pt x="2601125" y="2191689"/>
                  </a:lnTo>
                  <a:lnTo>
                    <a:pt x="2603868" y="2191689"/>
                  </a:lnTo>
                  <a:lnTo>
                    <a:pt x="2603868" y="2178989"/>
                  </a:lnTo>
                  <a:close/>
                </a:path>
                <a:path w="3075940" h="2738120">
                  <a:moveTo>
                    <a:pt x="2603868" y="2026589"/>
                  </a:moveTo>
                  <a:lnTo>
                    <a:pt x="2601125" y="2026589"/>
                  </a:lnTo>
                  <a:lnTo>
                    <a:pt x="2601125" y="2039289"/>
                  </a:lnTo>
                  <a:lnTo>
                    <a:pt x="2603868" y="2039289"/>
                  </a:lnTo>
                  <a:lnTo>
                    <a:pt x="2603868" y="2026589"/>
                  </a:lnTo>
                  <a:close/>
                </a:path>
                <a:path w="3075940" h="2738120">
                  <a:moveTo>
                    <a:pt x="2603868" y="1010589"/>
                  </a:moveTo>
                  <a:lnTo>
                    <a:pt x="2603182" y="1010589"/>
                  </a:lnTo>
                  <a:lnTo>
                    <a:pt x="2602496" y="997889"/>
                  </a:lnTo>
                  <a:lnTo>
                    <a:pt x="2602496" y="985189"/>
                  </a:lnTo>
                  <a:lnTo>
                    <a:pt x="2601811" y="972489"/>
                  </a:lnTo>
                  <a:lnTo>
                    <a:pt x="2601811" y="959789"/>
                  </a:lnTo>
                  <a:lnTo>
                    <a:pt x="2602496" y="959789"/>
                  </a:lnTo>
                  <a:lnTo>
                    <a:pt x="2601125" y="947089"/>
                  </a:lnTo>
                  <a:lnTo>
                    <a:pt x="2600439" y="947089"/>
                  </a:lnTo>
                  <a:lnTo>
                    <a:pt x="2600439" y="972489"/>
                  </a:lnTo>
                  <a:lnTo>
                    <a:pt x="2601125" y="985189"/>
                  </a:lnTo>
                  <a:lnTo>
                    <a:pt x="2601125" y="997889"/>
                  </a:lnTo>
                  <a:lnTo>
                    <a:pt x="2601811" y="997889"/>
                  </a:lnTo>
                  <a:lnTo>
                    <a:pt x="2601811" y="1048689"/>
                  </a:lnTo>
                  <a:lnTo>
                    <a:pt x="2603182" y="1048689"/>
                  </a:lnTo>
                  <a:lnTo>
                    <a:pt x="2603182" y="1035989"/>
                  </a:lnTo>
                  <a:lnTo>
                    <a:pt x="2603868" y="1035989"/>
                  </a:lnTo>
                  <a:lnTo>
                    <a:pt x="2603868" y="1010589"/>
                  </a:lnTo>
                  <a:close/>
                </a:path>
                <a:path w="3075940" h="2738120">
                  <a:moveTo>
                    <a:pt x="2603868" y="591489"/>
                  </a:moveTo>
                  <a:lnTo>
                    <a:pt x="2601811" y="591489"/>
                  </a:lnTo>
                  <a:lnTo>
                    <a:pt x="2601125" y="604189"/>
                  </a:lnTo>
                  <a:lnTo>
                    <a:pt x="2601811" y="604189"/>
                  </a:lnTo>
                  <a:lnTo>
                    <a:pt x="2601811" y="642289"/>
                  </a:lnTo>
                  <a:lnTo>
                    <a:pt x="2602496" y="654989"/>
                  </a:lnTo>
                  <a:lnTo>
                    <a:pt x="2603868" y="654989"/>
                  </a:lnTo>
                  <a:lnTo>
                    <a:pt x="2603868" y="591489"/>
                  </a:lnTo>
                  <a:close/>
                </a:path>
                <a:path w="3075940" h="2738120">
                  <a:moveTo>
                    <a:pt x="2603868" y="426389"/>
                  </a:moveTo>
                  <a:lnTo>
                    <a:pt x="2603182" y="413689"/>
                  </a:lnTo>
                  <a:lnTo>
                    <a:pt x="2602496" y="413689"/>
                  </a:lnTo>
                  <a:lnTo>
                    <a:pt x="2602496" y="439089"/>
                  </a:lnTo>
                  <a:lnTo>
                    <a:pt x="2601811" y="439089"/>
                  </a:lnTo>
                  <a:lnTo>
                    <a:pt x="2601811" y="451789"/>
                  </a:lnTo>
                  <a:lnTo>
                    <a:pt x="2601125" y="451789"/>
                  </a:lnTo>
                  <a:lnTo>
                    <a:pt x="2601125" y="464489"/>
                  </a:lnTo>
                  <a:lnTo>
                    <a:pt x="2600439" y="464489"/>
                  </a:lnTo>
                  <a:lnTo>
                    <a:pt x="2600439" y="477189"/>
                  </a:lnTo>
                  <a:lnTo>
                    <a:pt x="2599753" y="477189"/>
                  </a:lnTo>
                  <a:lnTo>
                    <a:pt x="2599753" y="502589"/>
                  </a:lnTo>
                  <a:lnTo>
                    <a:pt x="2601125" y="502589"/>
                  </a:lnTo>
                  <a:lnTo>
                    <a:pt x="2601239" y="489889"/>
                  </a:lnTo>
                  <a:lnTo>
                    <a:pt x="2601544" y="477189"/>
                  </a:lnTo>
                  <a:lnTo>
                    <a:pt x="2601988" y="477189"/>
                  </a:lnTo>
                  <a:lnTo>
                    <a:pt x="2602496" y="464489"/>
                  </a:lnTo>
                  <a:lnTo>
                    <a:pt x="2603182" y="464489"/>
                  </a:lnTo>
                  <a:lnTo>
                    <a:pt x="2603182" y="451789"/>
                  </a:lnTo>
                  <a:lnTo>
                    <a:pt x="2603868" y="451789"/>
                  </a:lnTo>
                  <a:lnTo>
                    <a:pt x="2603868" y="426389"/>
                  </a:lnTo>
                  <a:close/>
                </a:path>
                <a:path w="3075940" h="2738120">
                  <a:moveTo>
                    <a:pt x="2604554" y="1836089"/>
                  </a:moveTo>
                  <a:lnTo>
                    <a:pt x="2602496" y="1797989"/>
                  </a:lnTo>
                  <a:lnTo>
                    <a:pt x="2601811" y="1797989"/>
                  </a:lnTo>
                  <a:lnTo>
                    <a:pt x="2601811" y="1785289"/>
                  </a:lnTo>
                  <a:lnTo>
                    <a:pt x="2601125" y="1785289"/>
                  </a:lnTo>
                  <a:lnTo>
                    <a:pt x="2599753" y="1772589"/>
                  </a:lnTo>
                  <a:lnTo>
                    <a:pt x="2598382" y="1772589"/>
                  </a:lnTo>
                  <a:lnTo>
                    <a:pt x="2601125" y="1823389"/>
                  </a:lnTo>
                  <a:lnTo>
                    <a:pt x="2601811" y="1823389"/>
                  </a:lnTo>
                  <a:lnTo>
                    <a:pt x="2602496" y="1836089"/>
                  </a:lnTo>
                  <a:lnTo>
                    <a:pt x="2604554" y="1836089"/>
                  </a:lnTo>
                  <a:close/>
                </a:path>
                <a:path w="3075940" h="2738120">
                  <a:moveTo>
                    <a:pt x="2604554" y="1709089"/>
                  </a:moveTo>
                  <a:lnTo>
                    <a:pt x="2603182" y="1683689"/>
                  </a:lnTo>
                  <a:lnTo>
                    <a:pt x="2602496" y="1683689"/>
                  </a:lnTo>
                  <a:lnTo>
                    <a:pt x="2602496" y="1658289"/>
                  </a:lnTo>
                  <a:lnTo>
                    <a:pt x="2601811" y="1658289"/>
                  </a:lnTo>
                  <a:lnTo>
                    <a:pt x="2601811" y="1709089"/>
                  </a:lnTo>
                  <a:lnTo>
                    <a:pt x="2602496" y="1721789"/>
                  </a:lnTo>
                  <a:lnTo>
                    <a:pt x="2602496" y="1734489"/>
                  </a:lnTo>
                  <a:lnTo>
                    <a:pt x="2603182" y="1747189"/>
                  </a:lnTo>
                  <a:lnTo>
                    <a:pt x="2604554" y="1747189"/>
                  </a:lnTo>
                  <a:lnTo>
                    <a:pt x="2604554" y="1709089"/>
                  </a:lnTo>
                  <a:close/>
                </a:path>
                <a:path w="3075940" h="2738120">
                  <a:moveTo>
                    <a:pt x="2605240" y="2064689"/>
                  </a:moveTo>
                  <a:lnTo>
                    <a:pt x="2601811" y="2064689"/>
                  </a:lnTo>
                  <a:lnTo>
                    <a:pt x="2601811" y="2090089"/>
                  </a:lnTo>
                  <a:lnTo>
                    <a:pt x="2603182" y="2090089"/>
                  </a:lnTo>
                  <a:lnTo>
                    <a:pt x="2603182" y="2102789"/>
                  </a:lnTo>
                  <a:lnTo>
                    <a:pt x="2605240" y="2102789"/>
                  </a:lnTo>
                  <a:lnTo>
                    <a:pt x="2605240" y="2064689"/>
                  </a:lnTo>
                  <a:close/>
                </a:path>
                <a:path w="3075940" h="2738120">
                  <a:moveTo>
                    <a:pt x="2605240" y="1963089"/>
                  </a:moveTo>
                  <a:lnTo>
                    <a:pt x="2604554" y="1950389"/>
                  </a:lnTo>
                  <a:lnTo>
                    <a:pt x="2603868" y="1950389"/>
                  </a:lnTo>
                  <a:lnTo>
                    <a:pt x="2603868" y="1937689"/>
                  </a:lnTo>
                  <a:lnTo>
                    <a:pt x="2601811" y="1937689"/>
                  </a:lnTo>
                  <a:lnTo>
                    <a:pt x="2601811" y="1924989"/>
                  </a:lnTo>
                  <a:lnTo>
                    <a:pt x="2599067" y="1924989"/>
                  </a:lnTo>
                  <a:lnTo>
                    <a:pt x="2599753" y="1937689"/>
                  </a:lnTo>
                  <a:lnTo>
                    <a:pt x="2600439" y="1937689"/>
                  </a:lnTo>
                  <a:lnTo>
                    <a:pt x="2601125" y="1950389"/>
                  </a:lnTo>
                  <a:lnTo>
                    <a:pt x="2602496" y="1950389"/>
                  </a:lnTo>
                  <a:lnTo>
                    <a:pt x="2603182" y="1963089"/>
                  </a:lnTo>
                  <a:lnTo>
                    <a:pt x="2605240" y="1963089"/>
                  </a:lnTo>
                  <a:close/>
                </a:path>
                <a:path w="3075940" h="2738120">
                  <a:moveTo>
                    <a:pt x="2605240" y="1531289"/>
                  </a:moveTo>
                  <a:lnTo>
                    <a:pt x="2602496" y="1531289"/>
                  </a:lnTo>
                  <a:lnTo>
                    <a:pt x="2602496" y="1569389"/>
                  </a:lnTo>
                  <a:lnTo>
                    <a:pt x="2603868" y="1594789"/>
                  </a:lnTo>
                  <a:lnTo>
                    <a:pt x="2605240" y="1594789"/>
                  </a:lnTo>
                  <a:lnTo>
                    <a:pt x="2605240" y="1531289"/>
                  </a:lnTo>
                  <a:close/>
                </a:path>
                <a:path w="3075940" h="2738120">
                  <a:moveTo>
                    <a:pt x="2605925" y="2496489"/>
                  </a:moveTo>
                  <a:lnTo>
                    <a:pt x="2603182" y="2496489"/>
                  </a:lnTo>
                  <a:lnTo>
                    <a:pt x="2603182" y="2509189"/>
                  </a:lnTo>
                  <a:lnTo>
                    <a:pt x="2601811" y="2509189"/>
                  </a:lnTo>
                  <a:lnTo>
                    <a:pt x="2601811" y="2547289"/>
                  </a:lnTo>
                  <a:lnTo>
                    <a:pt x="2603182" y="2547289"/>
                  </a:lnTo>
                  <a:lnTo>
                    <a:pt x="2603868" y="2534589"/>
                  </a:lnTo>
                  <a:lnTo>
                    <a:pt x="2604554" y="2534589"/>
                  </a:lnTo>
                  <a:lnTo>
                    <a:pt x="2604554" y="2521889"/>
                  </a:lnTo>
                  <a:lnTo>
                    <a:pt x="2605925" y="2509189"/>
                  </a:lnTo>
                  <a:lnTo>
                    <a:pt x="2605925" y="2496489"/>
                  </a:lnTo>
                  <a:close/>
                </a:path>
                <a:path w="3075940" h="2738120">
                  <a:moveTo>
                    <a:pt x="2605925" y="2420289"/>
                  </a:moveTo>
                  <a:lnTo>
                    <a:pt x="2605240" y="2420289"/>
                  </a:lnTo>
                  <a:lnTo>
                    <a:pt x="2605240" y="2407589"/>
                  </a:lnTo>
                  <a:lnTo>
                    <a:pt x="2603868" y="2407589"/>
                  </a:lnTo>
                  <a:lnTo>
                    <a:pt x="2603868" y="2420289"/>
                  </a:lnTo>
                  <a:lnTo>
                    <a:pt x="2603208" y="2444788"/>
                  </a:lnTo>
                  <a:lnTo>
                    <a:pt x="2603182" y="2458389"/>
                  </a:lnTo>
                  <a:lnTo>
                    <a:pt x="2604554" y="2458389"/>
                  </a:lnTo>
                  <a:lnTo>
                    <a:pt x="2605240" y="2445689"/>
                  </a:lnTo>
                  <a:lnTo>
                    <a:pt x="2605925" y="2445689"/>
                  </a:lnTo>
                  <a:lnTo>
                    <a:pt x="2605925" y="2420289"/>
                  </a:lnTo>
                  <a:close/>
                </a:path>
                <a:path w="3075940" h="2738120">
                  <a:moveTo>
                    <a:pt x="2605925" y="1112189"/>
                  </a:moveTo>
                  <a:lnTo>
                    <a:pt x="2605240" y="1086789"/>
                  </a:lnTo>
                  <a:lnTo>
                    <a:pt x="2603182" y="1086789"/>
                  </a:lnTo>
                  <a:lnTo>
                    <a:pt x="2603182" y="1124889"/>
                  </a:lnTo>
                  <a:lnTo>
                    <a:pt x="2603868" y="1124889"/>
                  </a:lnTo>
                  <a:lnTo>
                    <a:pt x="2603868" y="1150289"/>
                  </a:lnTo>
                  <a:lnTo>
                    <a:pt x="2604554" y="1162989"/>
                  </a:lnTo>
                  <a:lnTo>
                    <a:pt x="2605925" y="1162989"/>
                  </a:lnTo>
                  <a:lnTo>
                    <a:pt x="2605925" y="1112189"/>
                  </a:lnTo>
                  <a:close/>
                </a:path>
                <a:path w="3075940" h="2738120">
                  <a:moveTo>
                    <a:pt x="2605925" y="693089"/>
                  </a:moveTo>
                  <a:lnTo>
                    <a:pt x="2605240" y="693089"/>
                  </a:lnTo>
                  <a:lnTo>
                    <a:pt x="2603868" y="705789"/>
                  </a:lnTo>
                  <a:lnTo>
                    <a:pt x="2603182" y="705789"/>
                  </a:lnTo>
                  <a:lnTo>
                    <a:pt x="2603182" y="718489"/>
                  </a:lnTo>
                  <a:lnTo>
                    <a:pt x="2602496" y="718489"/>
                  </a:lnTo>
                  <a:lnTo>
                    <a:pt x="2602496" y="756589"/>
                  </a:lnTo>
                  <a:lnTo>
                    <a:pt x="2603868" y="756589"/>
                  </a:lnTo>
                  <a:lnTo>
                    <a:pt x="2604554" y="743889"/>
                  </a:lnTo>
                  <a:lnTo>
                    <a:pt x="2604554" y="731189"/>
                  </a:lnTo>
                  <a:lnTo>
                    <a:pt x="2605240" y="731189"/>
                  </a:lnTo>
                  <a:lnTo>
                    <a:pt x="2605240" y="718489"/>
                  </a:lnTo>
                  <a:lnTo>
                    <a:pt x="2605925" y="705789"/>
                  </a:lnTo>
                  <a:lnTo>
                    <a:pt x="2605925" y="693089"/>
                  </a:lnTo>
                  <a:close/>
                </a:path>
                <a:path w="3075940" h="2738120">
                  <a:moveTo>
                    <a:pt x="2606598" y="2572689"/>
                  </a:moveTo>
                  <a:lnTo>
                    <a:pt x="2603868" y="2572689"/>
                  </a:lnTo>
                  <a:lnTo>
                    <a:pt x="2603868" y="2585389"/>
                  </a:lnTo>
                  <a:lnTo>
                    <a:pt x="2605913" y="2585389"/>
                  </a:lnTo>
                  <a:lnTo>
                    <a:pt x="2606598" y="2572689"/>
                  </a:lnTo>
                  <a:close/>
                </a:path>
                <a:path w="3075940" h="2738120">
                  <a:moveTo>
                    <a:pt x="2607284" y="1759889"/>
                  </a:moveTo>
                  <a:lnTo>
                    <a:pt x="2605240" y="1759889"/>
                  </a:lnTo>
                  <a:lnTo>
                    <a:pt x="2605240" y="1772589"/>
                  </a:lnTo>
                  <a:lnTo>
                    <a:pt x="2607284" y="1772589"/>
                  </a:lnTo>
                  <a:lnTo>
                    <a:pt x="2607284" y="1759889"/>
                  </a:lnTo>
                  <a:close/>
                </a:path>
                <a:path w="3075940" h="2738120">
                  <a:moveTo>
                    <a:pt x="2607970" y="2458389"/>
                  </a:moveTo>
                  <a:lnTo>
                    <a:pt x="2605913" y="2458389"/>
                  </a:lnTo>
                  <a:lnTo>
                    <a:pt x="2605913" y="2483789"/>
                  </a:lnTo>
                  <a:lnTo>
                    <a:pt x="2606598" y="2483789"/>
                  </a:lnTo>
                  <a:lnTo>
                    <a:pt x="2606598" y="2471089"/>
                  </a:lnTo>
                  <a:lnTo>
                    <a:pt x="2607970" y="2471089"/>
                  </a:lnTo>
                  <a:lnTo>
                    <a:pt x="2607970" y="2458389"/>
                  </a:lnTo>
                  <a:close/>
                </a:path>
                <a:path w="3075940" h="2738120">
                  <a:moveTo>
                    <a:pt x="2607970" y="1988489"/>
                  </a:moveTo>
                  <a:lnTo>
                    <a:pt x="2606598" y="1975789"/>
                  </a:lnTo>
                  <a:lnTo>
                    <a:pt x="2605925" y="1975789"/>
                  </a:lnTo>
                  <a:lnTo>
                    <a:pt x="2606598" y="1963089"/>
                  </a:lnTo>
                  <a:lnTo>
                    <a:pt x="2605240" y="1963089"/>
                  </a:lnTo>
                  <a:lnTo>
                    <a:pt x="2603868" y="1975789"/>
                  </a:lnTo>
                  <a:lnTo>
                    <a:pt x="2603868" y="1988489"/>
                  </a:lnTo>
                  <a:lnTo>
                    <a:pt x="2607970" y="1988489"/>
                  </a:lnTo>
                  <a:close/>
                </a:path>
                <a:path w="3075940" h="2738120">
                  <a:moveTo>
                    <a:pt x="2607970" y="1924989"/>
                  </a:moveTo>
                  <a:lnTo>
                    <a:pt x="2605925" y="1899589"/>
                  </a:lnTo>
                  <a:lnTo>
                    <a:pt x="2605240" y="1886889"/>
                  </a:lnTo>
                  <a:lnTo>
                    <a:pt x="2604554" y="1886889"/>
                  </a:lnTo>
                  <a:lnTo>
                    <a:pt x="2604554" y="1874189"/>
                  </a:lnTo>
                  <a:lnTo>
                    <a:pt x="2603868" y="1874189"/>
                  </a:lnTo>
                  <a:lnTo>
                    <a:pt x="2603182" y="1861489"/>
                  </a:lnTo>
                  <a:lnTo>
                    <a:pt x="2602496" y="1861489"/>
                  </a:lnTo>
                  <a:lnTo>
                    <a:pt x="2602496" y="1848789"/>
                  </a:lnTo>
                  <a:lnTo>
                    <a:pt x="2601125" y="1848789"/>
                  </a:lnTo>
                  <a:lnTo>
                    <a:pt x="2600439" y="1836089"/>
                  </a:lnTo>
                  <a:lnTo>
                    <a:pt x="2598382" y="1836089"/>
                  </a:lnTo>
                  <a:lnTo>
                    <a:pt x="2599067" y="1848789"/>
                  </a:lnTo>
                  <a:lnTo>
                    <a:pt x="2599753" y="1848789"/>
                  </a:lnTo>
                  <a:lnTo>
                    <a:pt x="2599753" y="1861489"/>
                  </a:lnTo>
                  <a:lnTo>
                    <a:pt x="2600439" y="1861489"/>
                  </a:lnTo>
                  <a:lnTo>
                    <a:pt x="2601125" y="1874189"/>
                  </a:lnTo>
                  <a:lnTo>
                    <a:pt x="2602496" y="1886889"/>
                  </a:lnTo>
                  <a:lnTo>
                    <a:pt x="2603182" y="1899589"/>
                  </a:lnTo>
                  <a:lnTo>
                    <a:pt x="2604097" y="1899589"/>
                  </a:lnTo>
                  <a:lnTo>
                    <a:pt x="2605684" y="1912289"/>
                  </a:lnTo>
                  <a:lnTo>
                    <a:pt x="2606598" y="1924989"/>
                  </a:lnTo>
                  <a:lnTo>
                    <a:pt x="2607970" y="1924989"/>
                  </a:lnTo>
                  <a:close/>
                </a:path>
                <a:path w="3075940" h="2738120">
                  <a:moveTo>
                    <a:pt x="2607970" y="286689"/>
                  </a:moveTo>
                  <a:lnTo>
                    <a:pt x="2606598" y="286689"/>
                  </a:lnTo>
                  <a:lnTo>
                    <a:pt x="2605925" y="299389"/>
                  </a:lnTo>
                  <a:lnTo>
                    <a:pt x="2605240" y="299389"/>
                  </a:lnTo>
                  <a:lnTo>
                    <a:pt x="2604554" y="312089"/>
                  </a:lnTo>
                  <a:lnTo>
                    <a:pt x="2603182" y="312089"/>
                  </a:lnTo>
                  <a:lnTo>
                    <a:pt x="2603182" y="324789"/>
                  </a:lnTo>
                  <a:lnTo>
                    <a:pt x="2602496" y="324789"/>
                  </a:lnTo>
                  <a:lnTo>
                    <a:pt x="2602496" y="337489"/>
                  </a:lnTo>
                  <a:lnTo>
                    <a:pt x="2604554" y="337489"/>
                  </a:lnTo>
                  <a:lnTo>
                    <a:pt x="2605240" y="324789"/>
                  </a:lnTo>
                  <a:lnTo>
                    <a:pt x="2605925" y="324789"/>
                  </a:lnTo>
                  <a:lnTo>
                    <a:pt x="2605925" y="312089"/>
                  </a:lnTo>
                  <a:lnTo>
                    <a:pt x="2607284" y="312089"/>
                  </a:lnTo>
                  <a:lnTo>
                    <a:pt x="2607284" y="299389"/>
                  </a:lnTo>
                  <a:lnTo>
                    <a:pt x="2607970" y="286689"/>
                  </a:lnTo>
                  <a:close/>
                </a:path>
                <a:path w="3075940" h="2738120">
                  <a:moveTo>
                    <a:pt x="2608656" y="2356789"/>
                  </a:moveTo>
                  <a:lnTo>
                    <a:pt x="2607970" y="2344089"/>
                  </a:lnTo>
                  <a:lnTo>
                    <a:pt x="2607970" y="2280589"/>
                  </a:lnTo>
                  <a:lnTo>
                    <a:pt x="2605913" y="2280589"/>
                  </a:lnTo>
                  <a:lnTo>
                    <a:pt x="2605240" y="2293289"/>
                  </a:lnTo>
                  <a:lnTo>
                    <a:pt x="2605240" y="2318689"/>
                  </a:lnTo>
                  <a:lnTo>
                    <a:pt x="2605913" y="2331389"/>
                  </a:lnTo>
                  <a:lnTo>
                    <a:pt x="2605913" y="2369489"/>
                  </a:lnTo>
                  <a:lnTo>
                    <a:pt x="2608656" y="2369489"/>
                  </a:lnTo>
                  <a:lnTo>
                    <a:pt x="2608656" y="2356789"/>
                  </a:lnTo>
                  <a:close/>
                </a:path>
                <a:path w="3075940" h="2738120">
                  <a:moveTo>
                    <a:pt x="2608656" y="2217089"/>
                  </a:moveTo>
                  <a:lnTo>
                    <a:pt x="2606598" y="2217089"/>
                  </a:lnTo>
                  <a:lnTo>
                    <a:pt x="2605913" y="2229789"/>
                  </a:lnTo>
                  <a:lnTo>
                    <a:pt x="2605240" y="2229789"/>
                  </a:lnTo>
                  <a:lnTo>
                    <a:pt x="2605240" y="2242489"/>
                  </a:lnTo>
                  <a:lnTo>
                    <a:pt x="2604554" y="2242489"/>
                  </a:lnTo>
                  <a:lnTo>
                    <a:pt x="2604554" y="2267889"/>
                  </a:lnTo>
                  <a:lnTo>
                    <a:pt x="2605913" y="2267889"/>
                  </a:lnTo>
                  <a:lnTo>
                    <a:pt x="2605913" y="2255189"/>
                  </a:lnTo>
                  <a:lnTo>
                    <a:pt x="2606598" y="2255189"/>
                  </a:lnTo>
                  <a:lnTo>
                    <a:pt x="2608656" y="2242489"/>
                  </a:lnTo>
                  <a:lnTo>
                    <a:pt x="2608656" y="2217089"/>
                  </a:lnTo>
                  <a:close/>
                </a:path>
                <a:path w="3075940" h="2738120">
                  <a:moveTo>
                    <a:pt x="2609342" y="1772589"/>
                  </a:moveTo>
                  <a:lnTo>
                    <a:pt x="2607284" y="1772589"/>
                  </a:lnTo>
                  <a:lnTo>
                    <a:pt x="2607970" y="1785289"/>
                  </a:lnTo>
                  <a:lnTo>
                    <a:pt x="2609342" y="1785289"/>
                  </a:lnTo>
                  <a:lnTo>
                    <a:pt x="2609342" y="1772589"/>
                  </a:lnTo>
                  <a:close/>
                </a:path>
                <a:path w="3075940" h="2738120">
                  <a:moveTo>
                    <a:pt x="2609862" y="489889"/>
                  </a:moveTo>
                  <a:lnTo>
                    <a:pt x="2609735" y="489889"/>
                  </a:lnTo>
                  <a:lnTo>
                    <a:pt x="2609342" y="477189"/>
                  </a:lnTo>
                  <a:lnTo>
                    <a:pt x="2608656" y="477189"/>
                  </a:lnTo>
                  <a:lnTo>
                    <a:pt x="2608656" y="489889"/>
                  </a:lnTo>
                  <a:lnTo>
                    <a:pt x="2607970" y="489889"/>
                  </a:lnTo>
                  <a:lnTo>
                    <a:pt x="2607970" y="502589"/>
                  </a:lnTo>
                  <a:lnTo>
                    <a:pt x="2607284" y="515289"/>
                  </a:lnTo>
                  <a:lnTo>
                    <a:pt x="2605913" y="515289"/>
                  </a:lnTo>
                  <a:lnTo>
                    <a:pt x="2605913" y="527989"/>
                  </a:lnTo>
                  <a:lnTo>
                    <a:pt x="2604554" y="527989"/>
                  </a:lnTo>
                  <a:lnTo>
                    <a:pt x="2604554" y="540689"/>
                  </a:lnTo>
                  <a:lnTo>
                    <a:pt x="2603868" y="540689"/>
                  </a:lnTo>
                  <a:lnTo>
                    <a:pt x="2602496" y="566089"/>
                  </a:lnTo>
                  <a:lnTo>
                    <a:pt x="2603868" y="566089"/>
                  </a:lnTo>
                  <a:lnTo>
                    <a:pt x="2607284" y="527989"/>
                  </a:lnTo>
                  <a:lnTo>
                    <a:pt x="2607970" y="527989"/>
                  </a:lnTo>
                  <a:lnTo>
                    <a:pt x="2608656" y="515289"/>
                  </a:lnTo>
                  <a:lnTo>
                    <a:pt x="2609342" y="515289"/>
                  </a:lnTo>
                  <a:lnTo>
                    <a:pt x="2609735" y="502589"/>
                  </a:lnTo>
                  <a:lnTo>
                    <a:pt x="2609862" y="489889"/>
                  </a:lnTo>
                  <a:close/>
                </a:path>
                <a:path w="3075940" h="2738120">
                  <a:moveTo>
                    <a:pt x="2610027" y="2534589"/>
                  </a:moveTo>
                  <a:lnTo>
                    <a:pt x="2608656" y="2534589"/>
                  </a:lnTo>
                  <a:lnTo>
                    <a:pt x="2607284" y="2547289"/>
                  </a:lnTo>
                  <a:lnTo>
                    <a:pt x="2606598" y="2547289"/>
                  </a:lnTo>
                  <a:lnTo>
                    <a:pt x="2606598" y="2559989"/>
                  </a:lnTo>
                  <a:lnTo>
                    <a:pt x="2607970" y="2559989"/>
                  </a:lnTo>
                  <a:lnTo>
                    <a:pt x="2608656" y="2547289"/>
                  </a:lnTo>
                  <a:lnTo>
                    <a:pt x="2609342" y="2547289"/>
                  </a:lnTo>
                  <a:lnTo>
                    <a:pt x="2610027" y="2534589"/>
                  </a:lnTo>
                  <a:close/>
                </a:path>
                <a:path w="3075940" h="2738120">
                  <a:moveTo>
                    <a:pt x="2610027" y="2039289"/>
                  </a:moveTo>
                  <a:lnTo>
                    <a:pt x="2609342" y="2026589"/>
                  </a:lnTo>
                  <a:lnTo>
                    <a:pt x="2607284" y="2026589"/>
                  </a:lnTo>
                  <a:lnTo>
                    <a:pt x="2607284" y="2064689"/>
                  </a:lnTo>
                  <a:lnTo>
                    <a:pt x="2607970" y="2064689"/>
                  </a:lnTo>
                  <a:lnTo>
                    <a:pt x="2607970" y="2077389"/>
                  </a:lnTo>
                  <a:lnTo>
                    <a:pt x="2610027" y="2077389"/>
                  </a:lnTo>
                  <a:lnTo>
                    <a:pt x="2610027" y="2039289"/>
                  </a:lnTo>
                  <a:close/>
                </a:path>
                <a:path w="3075940" h="2738120">
                  <a:moveTo>
                    <a:pt x="2610027" y="1455089"/>
                  </a:moveTo>
                  <a:lnTo>
                    <a:pt x="2609342" y="1455089"/>
                  </a:lnTo>
                  <a:lnTo>
                    <a:pt x="2609342" y="1429689"/>
                  </a:lnTo>
                  <a:lnTo>
                    <a:pt x="2608656" y="1416989"/>
                  </a:lnTo>
                  <a:lnTo>
                    <a:pt x="2606598" y="1416989"/>
                  </a:lnTo>
                  <a:lnTo>
                    <a:pt x="2606598" y="1442389"/>
                  </a:lnTo>
                  <a:lnTo>
                    <a:pt x="2607970" y="1455089"/>
                  </a:lnTo>
                  <a:lnTo>
                    <a:pt x="2607284" y="1455089"/>
                  </a:lnTo>
                  <a:lnTo>
                    <a:pt x="2607284" y="1467789"/>
                  </a:lnTo>
                  <a:lnTo>
                    <a:pt x="2610027" y="1467789"/>
                  </a:lnTo>
                  <a:lnTo>
                    <a:pt x="2610027" y="1455089"/>
                  </a:lnTo>
                  <a:close/>
                </a:path>
                <a:path w="3075940" h="2738120">
                  <a:moveTo>
                    <a:pt x="2611399" y="2001189"/>
                  </a:moveTo>
                  <a:lnTo>
                    <a:pt x="2609342" y="2001189"/>
                  </a:lnTo>
                  <a:lnTo>
                    <a:pt x="2609342" y="2013889"/>
                  </a:lnTo>
                  <a:lnTo>
                    <a:pt x="2611399" y="2013889"/>
                  </a:lnTo>
                  <a:lnTo>
                    <a:pt x="2611399" y="2001189"/>
                  </a:lnTo>
                  <a:close/>
                </a:path>
                <a:path w="3075940" h="2738120">
                  <a:moveTo>
                    <a:pt x="2611399" y="1391589"/>
                  </a:moveTo>
                  <a:lnTo>
                    <a:pt x="2610027" y="1391589"/>
                  </a:lnTo>
                  <a:lnTo>
                    <a:pt x="2610027" y="1378889"/>
                  </a:lnTo>
                  <a:lnTo>
                    <a:pt x="2609342" y="1378889"/>
                  </a:lnTo>
                  <a:lnTo>
                    <a:pt x="2609342" y="1366189"/>
                  </a:lnTo>
                  <a:lnTo>
                    <a:pt x="2607970" y="1366189"/>
                  </a:lnTo>
                  <a:lnTo>
                    <a:pt x="2605925" y="1353489"/>
                  </a:lnTo>
                  <a:lnTo>
                    <a:pt x="2605240" y="1353489"/>
                  </a:lnTo>
                  <a:lnTo>
                    <a:pt x="2605925" y="1366189"/>
                  </a:lnTo>
                  <a:lnTo>
                    <a:pt x="2605925" y="1378889"/>
                  </a:lnTo>
                  <a:lnTo>
                    <a:pt x="2607284" y="1378889"/>
                  </a:lnTo>
                  <a:lnTo>
                    <a:pt x="2607284" y="1391589"/>
                  </a:lnTo>
                  <a:lnTo>
                    <a:pt x="2608656" y="1391589"/>
                  </a:lnTo>
                  <a:lnTo>
                    <a:pt x="2608656" y="1404289"/>
                  </a:lnTo>
                  <a:lnTo>
                    <a:pt x="2611399" y="1404289"/>
                  </a:lnTo>
                  <a:lnTo>
                    <a:pt x="2611399" y="1391589"/>
                  </a:lnTo>
                  <a:close/>
                </a:path>
                <a:path w="3075940" h="2738120">
                  <a:moveTo>
                    <a:pt x="2611678" y="1340789"/>
                  </a:moveTo>
                  <a:lnTo>
                    <a:pt x="2611120" y="1328089"/>
                  </a:lnTo>
                  <a:lnTo>
                    <a:pt x="2610713" y="1315389"/>
                  </a:lnTo>
                  <a:lnTo>
                    <a:pt x="2610027" y="1315389"/>
                  </a:lnTo>
                  <a:lnTo>
                    <a:pt x="2611399" y="1302689"/>
                  </a:lnTo>
                  <a:lnTo>
                    <a:pt x="2610713" y="1302689"/>
                  </a:lnTo>
                  <a:lnTo>
                    <a:pt x="2610040" y="1290091"/>
                  </a:lnTo>
                  <a:lnTo>
                    <a:pt x="2610713" y="1277289"/>
                  </a:lnTo>
                  <a:lnTo>
                    <a:pt x="2607284" y="1277289"/>
                  </a:lnTo>
                  <a:lnTo>
                    <a:pt x="2606598" y="1289989"/>
                  </a:lnTo>
                  <a:lnTo>
                    <a:pt x="2606598" y="1302689"/>
                  </a:lnTo>
                  <a:lnTo>
                    <a:pt x="2607284" y="1302689"/>
                  </a:lnTo>
                  <a:lnTo>
                    <a:pt x="2608656" y="1328089"/>
                  </a:lnTo>
                  <a:lnTo>
                    <a:pt x="2609342" y="1328089"/>
                  </a:lnTo>
                  <a:lnTo>
                    <a:pt x="2610713" y="1340789"/>
                  </a:lnTo>
                  <a:lnTo>
                    <a:pt x="2611678" y="1340789"/>
                  </a:lnTo>
                  <a:close/>
                </a:path>
                <a:path w="3075940" h="2738120">
                  <a:moveTo>
                    <a:pt x="2612085" y="2178989"/>
                  </a:moveTo>
                  <a:lnTo>
                    <a:pt x="2611399" y="2178989"/>
                  </a:lnTo>
                  <a:lnTo>
                    <a:pt x="2611399" y="2166289"/>
                  </a:lnTo>
                  <a:lnTo>
                    <a:pt x="2610713" y="2166289"/>
                  </a:lnTo>
                  <a:lnTo>
                    <a:pt x="2609342" y="2153589"/>
                  </a:lnTo>
                  <a:lnTo>
                    <a:pt x="2609342" y="2128189"/>
                  </a:lnTo>
                  <a:lnTo>
                    <a:pt x="2610027" y="2128189"/>
                  </a:lnTo>
                  <a:lnTo>
                    <a:pt x="2610027" y="2115489"/>
                  </a:lnTo>
                  <a:lnTo>
                    <a:pt x="2606598" y="2115489"/>
                  </a:lnTo>
                  <a:lnTo>
                    <a:pt x="2606598" y="2128189"/>
                  </a:lnTo>
                  <a:lnTo>
                    <a:pt x="2607284" y="2128189"/>
                  </a:lnTo>
                  <a:lnTo>
                    <a:pt x="2607970" y="2140889"/>
                  </a:lnTo>
                  <a:lnTo>
                    <a:pt x="2607970" y="2166289"/>
                  </a:lnTo>
                  <a:lnTo>
                    <a:pt x="2608656" y="2166289"/>
                  </a:lnTo>
                  <a:lnTo>
                    <a:pt x="2608656" y="2178989"/>
                  </a:lnTo>
                  <a:lnTo>
                    <a:pt x="2609342" y="2191689"/>
                  </a:lnTo>
                  <a:lnTo>
                    <a:pt x="2612085" y="2191689"/>
                  </a:lnTo>
                  <a:lnTo>
                    <a:pt x="2612085" y="2178989"/>
                  </a:lnTo>
                  <a:close/>
                </a:path>
                <a:path w="3075940" h="2738120">
                  <a:moveTo>
                    <a:pt x="2612085" y="1670989"/>
                  </a:moveTo>
                  <a:lnTo>
                    <a:pt x="2611399" y="1658289"/>
                  </a:lnTo>
                  <a:lnTo>
                    <a:pt x="2610713" y="1658289"/>
                  </a:lnTo>
                  <a:lnTo>
                    <a:pt x="2610713" y="1645589"/>
                  </a:lnTo>
                  <a:lnTo>
                    <a:pt x="2610027" y="1645589"/>
                  </a:lnTo>
                  <a:lnTo>
                    <a:pt x="2610027" y="1632889"/>
                  </a:lnTo>
                  <a:lnTo>
                    <a:pt x="2608656" y="1620189"/>
                  </a:lnTo>
                  <a:lnTo>
                    <a:pt x="2607970" y="1620189"/>
                  </a:lnTo>
                  <a:lnTo>
                    <a:pt x="2607970" y="1645589"/>
                  </a:lnTo>
                  <a:lnTo>
                    <a:pt x="2609342" y="1670989"/>
                  </a:lnTo>
                  <a:lnTo>
                    <a:pt x="2612085" y="1670989"/>
                  </a:lnTo>
                  <a:close/>
                </a:path>
                <a:path w="3075940" h="2738120">
                  <a:moveTo>
                    <a:pt x="2612771" y="2204389"/>
                  </a:moveTo>
                  <a:lnTo>
                    <a:pt x="2611399" y="2204389"/>
                  </a:lnTo>
                  <a:lnTo>
                    <a:pt x="2611399" y="2217089"/>
                  </a:lnTo>
                  <a:lnTo>
                    <a:pt x="2610713" y="2217089"/>
                  </a:lnTo>
                  <a:lnTo>
                    <a:pt x="2610713" y="2229789"/>
                  </a:lnTo>
                  <a:lnTo>
                    <a:pt x="2612085" y="2229789"/>
                  </a:lnTo>
                  <a:lnTo>
                    <a:pt x="2612085" y="2217089"/>
                  </a:lnTo>
                  <a:lnTo>
                    <a:pt x="2612771" y="2217089"/>
                  </a:lnTo>
                  <a:lnTo>
                    <a:pt x="2612771" y="2204389"/>
                  </a:lnTo>
                  <a:close/>
                </a:path>
                <a:path w="3075940" h="2738120">
                  <a:moveTo>
                    <a:pt x="2612771" y="1010589"/>
                  </a:moveTo>
                  <a:lnTo>
                    <a:pt x="2612085" y="1010589"/>
                  </a:lnTo>
                  <a:lnTo>
                    <a:pt x="2612085" y="985189"/>
                  </a:lnTo>
                  <a:lnTo>
                    <a:pt x="2610027" y="985189"/>
                  </a:lnTo>
                  <a:lnTo>
                    <a:pt x="2610027" y="997889"/>
                  </a:lnTo>
                  <a:lnTo>
                    <a:pt x="2610713" y="997889"/>
                  </a:lnTo>
                  <a:lnTo>
                    <a:pt x="2610713" y="1023289"/>
                  </a:lnTo>
                  <a:lnTo>
                    <a:pt x="2610027" y="1023289"/>
                  </a:lnTo>
                  <a:lnTo>
                    <a:pt x="2610027" y="1035989"/>
                  </a:lnTo>
                  <a:lnTo>
                    <a:pt x="2609342" y="1048689"/>
                  </a:lnTo>
                  <a:lnTo>
                    <a:pt x="2609342" y="1086789"/>
                  </a:lnTo>
                  <a:lnTo>
                    <a:pt x="2610027" y="1099489"/>
                  </a:lnTo>
                  <a:lnTo>
                    <a:pt x="2611399" y="1099489"/>
                  </a:lnTo>
                  <a:lnTo>
                    <a:pt x="2611513" y="1086789"/>
                  </a:lnTo>
                  <a:lnTo>
                    <a:pt x="2611983" y="1074089"/>
                  </a:lnTo>
                  <a:lnTo>
                    <a:pt x="2612085" y="1061389"/>
                  </a:lnTo>
                  <a:lnTo>
                    <a:pt x="2612771" y="1061389"/>
                  </a:lnTo>
                  <a:lnTo>
                    <a:pt x="2612771" y="1035989"/>
                  </a:lnTo>
                  <a:lnTo>
                    <a:pt x="2612085" y="1023289"/>
                  </a:lnTo>
                  <a:lnTo>
                    <a:pt x="2612771" y="1010589"/>
                  </a:lnTo>
                  <a:close/>
                </a:path>
                <a:path w="3075940" h="2738120">
                  <a:moveTo>
                    <a:pt x="2612771" y="845489"/>
                  </a:moveTo>
                  <a:lnTo>
                    <a:pt x="2612085" y="845489"/>
                  </a:lnTo>
                  <a:lnTo>
                    <a:pt x="2612085" y="832789"/>
                  </a:lnTo>
                  <a:lnTo>
                    <a:pt x="2610713" y="832789"/>
                  </a:lnTo>
                  <a:lnTo>
                    <a:pt x="2610713" y="858189"/>
                  </a:lnTo>
                  <a:lnTo>
                    <a:pt x="2610027" y="870889"/>
                  </a:lnTo>
                  <a:lnTo>
                    <a:pt x="2610027" y="921689"/>
                  </a:lnTo>
                  <a:lnTo>
                    <a:pt x="2611399" y="921689"/>
                  </a:lnTo>
                  <a:lnTo>
                    <a:pt x="2611399" y="908989"/>
                  </a:lnTo>
                  <a:lnTo>
                    <a:pt x="2611488" y="896289"/>
                  </a:lnTo>
                  <a:lnTo>
                    <a:pt x="2611691" y="896289"/>
                  </a:lnTo>
                  <a:lnTo>
                    <a:pt x="2612085" y="883589"/>
                  </a:lnTo>
                  <a:lnTo>
                    <a:pt x="2612771" y="883589"/>
                  </a:lnTo>
                  <a:lnTo>
                    <a:pt x="2612771" y="845489"/>
                  </a:lnTo>
                  <a:close/>
                </a:path>
                <a:path w="3075940" h="2738120">
                  <a:moveTo>
                    <a:pt x="2613456" y="934389"/>
                  </a:moveTo>
                  <a:lnTo>
                    <a:pt x="2612771" y="934389"/>
                  </a:lnTo>
                  <a:lnTo>
                    <a:pt x="2612771" y="921689"/>
                  </a:lnTo>
                  <a:lnTo>
                    <a:pt x="2612085" y="921689"/>
                  </a:lnTo>
                  <a:lnTo>
                    <a:pt x="2611399" y="934389"/>
                  </a:lnTo>
                  <a:lnTo>
                    <a:pt x="2612085" y="934389"/>
                  </a:lnTo>
                  <a:lnTo>
                    <a:pt x="2612085" y="972489"/>
                  </a:lnTo>
                  <a:lnTo>
                    <a:pt x="2613456" y="972489"/>
                  </a:lnTo>
                  <a:lnTo>
                    <a:pt x="2613456" y="934389"/>
                  </a:lnTo>
                  <a:close/>
                </a:path>
                <a:path w="3075940" h="2738120">
                  <a:moveTo>
                    <a:pt x="2614142" y="2547289"/>
                  </a:moveTo>
                  <a:lnTo>
                    <a:pt x="2610713" y="2547289"/>
                  </a:lnTo>
                  <a:lnTo>
                    <a:pt x="2610027" y="2559989"/>
                  </a:lnTo>
                  <a:lnTo>
                    <a:pt x="2608656" y="2559989"/>
                  </a:lnTo>
                  <a:lnTo>
                    <a:pt x="2607970" y="2572689"/>
                  </a:lnTo>
                  <a:lnTo>
                    <a:pt x="2610713" y="2572689"/>
                  </a:lnTo>
                  <a:lnTo>
                    <a:pt x="2610713" y="2559989"/>
                  </a:lnTo>
                  <a:lnTo>
                    <a:pt x="2613177" y="2559989"/>
                  </a:lnTo>
                  <a:lnTo>
                    <a:pt x="2613609" y="2557119"/>
                  </a:lnTo>
                  <a:lnTo>
                    <a:pt x="2614142" y="2547289"/>
                  </a:lnTo>
                  <a:close/>
                </a:path>
                <a:path w="3075940" h="2738120">
                  <a:moveTo>
                    <a:pt x="2614142" y="2293289"/>
                  </a:moveTo>
                  <a:lnTo>
                    <a:pt x="2611399" y="2293289"/>
                  </a:lnTo>
                  <a:lnTo>
                    <a:pt x="2610713" y="2305989"/>
                  </a:lnTo>
                  <a:lnTo>
                    <a:pt x="2610713" y="2318689"/>
                  </a:lnTo>
                  <a:lnTo>
                    <a:pt x="2613456" y="2318689"/>
                  </a:lnTo>
                  <a:lnTo>
                    <a:pt x="2614142" y="2305989"/>
                  </a:lnTo>
                  <a:lnTo>
                    <a:pt x="2614142" y="2293289"/>
                  </a:lnTo>
                  <a:close/>
                </a:path>
                <a:path w="3075940" h="2738120">
                  <a:moveTo>
                    <a:pt x="2614142" y="2255189"/>
                  </a:moveTo>
                  <a:lnTo>
                    <a:pt x="2612771" y="2255189"/>
                  </a:lnTo>
                  <a:lnTo>
                    <a:pt x="2612771" y="2267889"/>
                  </a:lnTo>
                  <a:lnTo>
                    <a:pt x="2612085" y="2267889"/>
                  </a:lnTo>
                  <a:lnTo>
                    <a:pt x="2612771" y="2280589"/>
                  </a:lnTo>
                  <a:lnTo>
                    <a:pt x="2614142" y="2280589"/>
                  </a:lnTo>
                  <a:lnTo>
                    <a:pt x="2614142" y="2255189"/>
                  </a:lnTo>
                  <a:close/>
                </a:path>
                <a:path w="3075940" h="2738120">
                  <a:moveTo>
                    <a:pt x="2614142" y="1963089"/>
                  </a:moveTo>
                  <a:lnTo>
                    <a:pt x="2613456" y="1963089"/>
                  </a:lnTo>
                  <a:lnTo>
                    <a:pt x="2612085" y="1950389"/>
                  </a:lnTo>
                  <a:lnTo>
                    <a:pt x="2610713" y="1950389"/>
                  </a:lnTo>
                  <a:lnTo>
                    <a:pt x="2610027" y="1963089"/>
                  </a:lnTo>
                  <a:lnTo>
                    <a:pt x="2611399" y="1963089"/>
                  </a:lnTo>
                  <a:lnTo>
                    <a:pt x="2611399" y="1975789"/>
                  </a:lnTo>
                  <a:lnTo>
                    <a:pt x="2614142" y="1975789"/>
                  </a:lnTo>
                  <a:lnTo>
                    <a:pt x="2614142" y="1963089"/>
                  </a:lnTo>
                  <a:close/>
                </a:path>
                <a:path w="3075940" h="2738120">
                  <a:moveTo>
                    <a:pt x="2614142" y="1607489"/>
                  </a:moveTo>
                  <a:lnTo>
                    <a:pt x="2612085" y="1607489"/>
                  </a:lnTo>
                  <a:lnTo>
                    <a:pt x="2612085" y="1620189"/>
                  </a:lnTo>
                  <a:lnTo>
                    <a:pt x="2614142" y="1620189"/>
                  </a:lnTo>
                  <a:lnTo>
                    <a:pt x="2614142" y="1607489"/>
                  </a:lnTo>
                  <a:close/>
                </a:path>
                <a:path w="3075940" h="2738120">
                  <a:moveTo>
                    <a:pt x="2614142" y="1556689"/>
                  </a:moveTo>
                  <a:lnTo>
                    <a:pt x="2613456" y="1543989"/>
                  </a:lnTo>
                  <a:lnTo>
                    <a:pt x="2612771" y="1543989"/>
                  </a:lnTo>
                  <a:lnTo>
                    <a:pt x="2612085" y="1531289"/>
                  </a:lnTo>
                  <a:lnTo>
                    <a:pt x="2610713" y="1531289"/>
                  </a:lnTo>
                  <a:lnTo>
                    <a:pt x="2610027" y="1518589"/>
                  </a:lnTo>
                  <a:lnTo>
                    <a:pt x="2607284" y="1505889"/>
                  </a:lnTo>
                  <a:lnTo>
                    <a:pt x="2605240" y="1505889"/>
                  </a:lnTo>
                  <a:lnTo>
                    <a:pt x="2605913" y="1518589"/>
                  </a:lnTo>
                  <a:lnTo>
                    <a:pt x="2607284" y="1518589"/>
                  </a:lnTo>
                  <a:lnTo>
                    <a:pt x="2607284" y="1531289"/>
                  </a:lnTo>
                  <a:lnTo>
                    <a:pt x="2609342" y="1531289"/>
                  </a:lnTo>
                  <a:lnTo>
                    <a:pt x="2610027" y="1543989"/>
                  </a:lnTo>
                  <a:lnTo>
                    <a:pt x="2612085" y="1556689"/>
                  </a:lnTo>
                  <a:lnTo>
                    <a:pt x="2614142" y="1556689"/>
                  </a:lnTo>
                  <a:close/>
                </a:path>
                <a:path w="3075940" h="2738120">
                  <a:moveTo>
                    <a:pt x="2614142" y="1277289"/>
                  </a:moveTo>
                  <a:lnTo>
                    <a:pt x="2612085" y="1239189"/>
                  </a:lnTo>
                  <a:lnTo>
                    <a:pt x="2612085" y="1226489"/>
                  </a:lnTo>
                  <a:lnTo>
                    <a:pt x="2611399" y="1226489"/>
                  </a:lnTo>
                  <a:lnTo>
                    <a:pt x="2611399" y="1213789"/>
                  </a:lnTo>
                  <a:lnTo>
                    <a:pt x="2610713" y="1213789"/>
                  </a:lnTo>
                  <a:lnTo>
                    <a:pt x="2610713" y="1201089"/>
                  </a:lnTo>
                  <a:lnTo>
                    <a:pt x="2610027" y="1201089"/>
                  </a:lnTo>
                  <a:lnTo>
                    <a:pt x="2610027" y="1188389"/>
                  </a:lnTo>
                  <a:lnTo>
                    <a:pt x="2609342" y="1188389"/>
                  </a:lnTo>
                  <a:lnTo>
                    <a:pt x="2608656" y="1175689"/>
                  </a:lnTo>
                  <a:lnTo>
                    <a:pt x="2605913" y="1175689"/>
                  </a:lnTo>
                  <a:lnTo>
                    <a:pt x="2607970" y="1213789"/>
                  </a:lnTo>
                  <a:lnTo>
                    <a:pt x="2608656" y="1213789"/>
                  </a:lnTo>
                  <a:lnTo>
                    <a:pt x="2608656" y="1226489"/>
                  </a:lnTo>
                  <a:lnTo>
                    <a:pt x="2609342" y="1226489"/>
                  </a:lnTo>
                  <a:lnTo>
                    <a:pt x="2610713" y="1251889"/>
                  </a:lnTo>
                  <a:lnTo>
                    <a:pt x="2612771" y="1277289"/>
                  </a:lnTo>
                  <a:lnTo>
                    <a:pt x="2614142" y="1277289"/>
                  </a:lnTo>
                  <a:close/>
                </a:path>
                <a:path w="3075940" h="2738120">
                  <a:moveTo>
                    <a:pt x="2614828" y="2077389"/>
                  </a:moveTo>
                  <a:lnTo>
                    <a:pt x="2612771" y="2077389"/>
                  </a:lnTo>
                  <a:lnTo>
                    <a:pt x="2612771" y="2102789"/>
                  </a:lnTo>
                  <a:lnTo>
                    <a:pt x="2614828" y="2102789"/>
                  </a:lnTo>
                  <a:lnTo>
                    <a:pt x="2614828" y="2077389"/>
                  </a:lnTo>
                  <a:close/>
                </a:path>
                <a:path w="3075940" h="2738120">
                  <a:moveTo>
                    <a:pt x="2615514" y="2344089"/>
                  </a:moveTo>
                  <a:lnTo>
                    <a:pt x="2614142" y="2344089"/>
                  </a:lnTo>
                  <a:lnTo>
                    <a:pt x="2613456" y="2356789"/>
                  </a:lnTo>
                  <a:lnTo>
                    <a:pt x="2612771" y="2356789"/>
                  </a:lnTo>
                  <a:lnTo>
                    <a:pt x="2612085" y="2369489"/>
                  </a:lnTo>
                  <a:lnTo>
                    <a:pt x="2611399" y="2369489"/>
                  </a:lnTo>
                  <a:lnTo>
                    <a:pt x="2611399" y="2382189"/>
                  </a:lnTo>
                  <a:lnTo>
                    <a:pt x="2610713" y="2382189"/>
                  </a:lnTo>
                  <a:lnTo>
                    <a:pt x="2610027" y="2394889"/>
                  </a:lnTo>
                  <a:lnTo>
                    <a:pt x="2610027" y="2407589"/>
                  </a:lnTo>
                  <a:lnTo>
                    <a:pt x="2612771" y="2407589"/>
                  </a:lnTo>
                  <a:lnTo>
                    <a:pt x="2612771" y="2394889"/>
                  </a:lnTo>
                  <a:lnTo>
                    <a:pt x="2613456" y="2394889"/>
                  </a:lnTo>
                  <a:lnTo>
                    <a:pt x="2613456" y="2382189"/>
                  </a:lnTo>
                  <a:lnTo>
                    <a:pt x="2614142" y="2382189"/>
                  </a:lnTo>
                  <a:lnTo>
                    <a:pt x="2615514" y="2356789"/>
                  </a:lnTo>
                  <a:lnTo>
                    <a:pt x="2615514" y="2344089"/>
                  </a:lnTo>
                  <a:close/>
                </a:path>
                <a:path w="3075940" h="2738120">
                  <a:moveTo>
                    <a:pt x="2615514" y="1124889"/>
                  </a:moveTo>
                  <a:lnTo>
                    <a:pt x="2614828" y="1124889"/>
                  </a:lnTo>
                  <a:lnTo>
                    <a:pt x="2614828" y="1099489"/>
                  </a:lnTo>
                  <a:lnTo>
                    <a:pt x="2612771" y="1099489"/>
                  </a:lnTo>
                  <a:lnTo>
                    <a:pt x="2613456" y="1112189"/>
                  </a:lnTo>
                  <a:lnTo>
                    <a:pt x="2613456" y="1162989"/>
                  </a:lnTo>
                  <a:lnTo>
                    <a:pt x="2614828" y="1162989"/>
                  </a:lnTo>
                  <a:lnTo>
                    <a:pt x="2615514" y="1150289"/>
                  </a:lnTo>
                  <a:lnTo>
                    <a:pt x="2615514" y="1124889"/>
                  </a:lnTo>
                  <a:close/>
                </a:path>
                <a:path w="3075940" h="2738120">
                  <a:moveTo>
                    <a:pt x="2615514" y="756589"/>
                  </a:moveTo>
                  <a:lnTo>
                    <a:pt x="2614142" y="756589"/>
                  </a:lnTo>
                  <a:lnTo>
                    <a:pt x="2613456" y="769289"/>
                  </a:lnTo>
                  <a:lnTo>
                    <a:pt x="2612771" y="769289"/>
                  </a:lnTo>
                  <a:lnTo>
                    <a:pt x="2612771" y="794689"/>
                  </a:lnTo>
                  <a:lnTo>
                    <a:pt x="2614142" y="794689"/>
                  </a:lnTo>
                  <a:lnTo>
                    <a:pt x="2614828" y="781989"/>
                  </a:lnTo>
                  <a:lnTo>
                    <a:pt x="2615514" y="781989"/>
                  </a:lnTo>
                  <a:lnTo>
                    <a:pt x="2615514" y="756589"/>
                  </a:lnTo>
                  <a:close/>
                </a:path>
                <a:path w="3075940" h="2738120">
                  <a:moveTo>
                    <a:pt x="2616200" y="2115489"/>
                  </a:moveTo>
                  <a:lnTo>
                    <a:pt x="2614142" y="2115489"/>
                  </a:lnTo>
                  <a:lnTo>
                    <a:pt x="2614142" y="2128189"/>
                  </a:lnTo>
                  <a:lnTo>
                    <a:pt x="2616200" y="2128189"/>
                  </a:lnTo>
                  <a:lnTo>
                    <a:pt x="2616200" y="2115489"/>
                  </a:lnTo>
                  <a:close/>
                </a:path>
                <a:path w="3075940" h="2738120">
                  <a:moveTo>
                    <a:pt x="2616200" y="1950389"/>
                  </a:moveTo>
                  <a:lnTo>
                    <a:pt x="2615514" y="1937689"/>
                  </a:lnTo>
                  <a:lnTo>
                    <a:pt x="2614828" y="1937689"/>
                  </a:lnTo>
                  <a:lnTo>
                    <a:pt x="2614142" y="1924989"/>
                  </a:lnTo>
                  <a:lnTo>
                    <a:pt x="2612771" y="1924989"/>
                  </a:lnTo>
                  <a:lnTo>
                    <a:pt x="2612771" y="1912289"/>
                  </a:lnTo>
                  <a:lnTo>
                    <a:pt x="2612085" y="1912289"/>
                  </a:lnTo>
                  <a:lnTo>
                    <a:pt x="2612085" y="1899589"/>
                  </a:lnTo>
                  <a:lnTo>
                    <a:pt x="2610713" y="1899589"/>
                  </a:lnTo>
                  <a:lnTo>
                    <a:pt x="2610027" y="1912289"/>
                  </a:lnTo>
                  <a:lnTo>
                    <a:pt x="2610027" y="1924989"/>
                  </a:lnTo>
                  <a:lnTo>
                    <a:pt x="2611399" y="1924989"/>
                  </a:lnTo>
                  <a:lnTo>
                    <a:pt x="2611399" y="1937689"/>
                  </a:lnTo>
                  <a:lnTo>
                    <a:pt x="2612771" y="1937689"/>
                  </a:lnTo>
                  <a:lnTo>
                    <a:pt x="2613456" y="1950389"/>
                  </a:lnTo>
                  <a:lnTo>
                    <a:pt x="2616200" y="1950389"/>
                  </a:lnTo>
                  <a:close/>
                </a:path>
                <a:path w="3075940" h="2738120">
                  <a:moveTo>
                    <a:pt x="2616885" y="2217089"/>
                  </a:moveTo>
                  <a:lnTo>
                    <a:pt x="2615514" y="2217089"/>
                  </a:lnTo>
                  <a:lnTo>
                    <a:pt x="2614828" y="2229789"/>
                  </a:lnTo>
                  <a:lnTo>
                    <a:pt x="2614828" y="2255189"/>
                  </a:lnTo>
                  <a:lnTo>
                    <a:pt x="2615514" y="2255189"/>
                  </a:lnTo>
                  <a:lnTo>
                    <a:pt x="2615514" y="2242489"/>
                  </a:lnTo>
                  <a:lnTo>
                    <a:pt x="2616885" y="2242489"/>
                  </a:lnTo>
                  <a:lnTo>
                    <a:pt x="2616885" y="2217089"/>
                  </a:lnTo>
                  <a:close/>
                </a:path>
                <a:path w="3075940" h="2738120">
                  <a:moveTo>
                    <a:pt x="2617571" y="1785289"/>
                  </a:moveTo>
                  <a:lnTo>
                    <a:pt x="2616885" y="1785289"/>
                  </a:lnTo>
                  <a:lnTo>
                    <a:pt x="2616885" y="1772589"/>
                  </a:lnTo>
                  <a:lnTo>
                    <a:pt x="2615514" y="1772589"/>
                  </a:lnTo>
                  <a:lnTo>
                    <a:pt x="2614828" y="1759889"/>
                  </a:lnTo>
                  <a:lnTo>
                    <a:pt x="2614142" y="1759889"/>
                  </a:lnTo>
                  <a:lnTo>
                    <a:pt x="2612771" y="1747189"/>
                  </a:lnTo>
                  <a:lnTo>
                    <a:pt x="2612771" y="1734489"/>
                  </a:lnTo>
                  <a:lnTo>
                    <a:pt x="2612085" y="1734489"/>
                  </a:lnTo>
                  <a:lnTo>
                    <a:pt x="2611399" y="1747189"/>
                  </a:lnTo>
                  <a:lnTo>
                    <a:pt x="2612771" y="1759889"/>
                  </a:lnTo>
                  <a:lnTo>
                    <a:pt x="2613456" y="1772589"/>
                  </a:lnTo>
                  <a:lnTo>
                    <a:pt x="2614828" y="1785289"/>
                  </a:lnTo>
                  <a:lnTo>
                    <a:pt x="2615514" y="1785289"/>
                  </a:lnTo>
                  <a:lnTo>
                    <a:pt x="2616200" y="1797989"/>
                  </a:lnTo>
                  <a:lnTo>
                    <a:pt x="2617571" y="1797989"/>
                  </a:lnTo>
                  <a:lnTo>
                    <a:pt x="2617571" y="1785289"/>
                  </a:lnTo>
                  <a:close/>
                </a:path>
                <a:path w="3075940" h="2738120">
                  <a:moveTo>
                    <a:pt x="2617571" y="1531289"/>
                  </a:moveTo>
                  <a:lnTo>
                    <a:pt x="2616200" y="1518589"/>
                  </a:lnTo>
                  <a:lnTo>
                    <a:pt x="2615514" y="1518589"/>
                  </a:lnTo>
                  <a:lnTo>
                    <a:pt x="2614828" y="1505889"/>
                  </a:lnTo>
                  <a:lnTo>
                    <a:pt x="2613456" y="1505889"/>
                  </a:lnTo>
                  <a:lnTo>
                    <a:pt x="2613456" y="1493189"/>
                  </a:lnTo>
                  <a:lnTo>
                    <a:pt x="2612085" y="1493189"/>
                  </a:lnTo>
                  <a:lnTo>
                    <a:pt x="2610027" y="1480489"/>
                  </a:lnTo>
                  <a:lnTo>
                    <a:pt x="2607970" y="1480489"/>
                  </a:lnTo>
                  <a:lnTo>
                    <a:pt x="2612085" y="1505889"/>
                  </a:lnTo>
                  <a:lnTo>
                    <a:pt x="2612771" y="1505889"/>
                  </a:lnTo>
                  <a:lnTo>
                    <a:pt x="2613456" y="1518589"/>
                  </a:lnTo>
                  <a:lnTo>
                    <a:pt x="2614142" y="1518589"/>
                  </a:lnTo>
                  <a:lnTo>
                    <a:pt x="2614828" y="1531289"/>
                  </a:lnTo>
                  <a:lnTo>
                    <a:pt x="2616200" y="1543989"/>
                  </a:lnTo>
                  <a:lnTo>
                    <a:pt x="2617571" y="1543989"/>
                  </a:lnTo>
                  <a:lnTo>
                    <a:pt x="2617571" y="1531289"/>
                  </a:lnTo>
                  <a:close/>
                </a:path>
                <a:path w="3075940" h="2738120">
                  <a:moveTo>
                    <a:pt x="2617571" y="1315389"/>
                  </a:moveTo>
                  <a:lnTo>
                    <a:pt x="2616885" y="1315389"/>
                  </a:lnTo>
                  <a:lnTo>
                    <a:pt x="2616885" y="1302689"/>
                  </a:lnTo>
                  <a:lnTo>
                    <a:pt x="2616200" y="1289989"/>
                  </a:lnTo>
                  <a:lnTo>
                    <a:pt x="2614142" y="1289989"/>
                  </a:lnTo>
                  <a:lnTo>
                    <a:pt x="2614142" y="1315389"/>
                  </a:lnTo>
                  <a:lnTo>
                    <a:pt x="2614828" y="1315389"/>
                  </a:lnTo>
                  <a:lnTo>
                    <a:pt x="2615514" y="1328089"/>
                  </a:lnTo>
                  <a:lnTo>
                    <a:pt x="2617571" y="1328089"/>
                  </a:lnTo>
                  <a:lnTo>
                    <a:pt x="2617571" y="1315389"/>
                  </a:lnTo>
                  <a:close/>
                </a:path>
                <a:path w="3075940" h="2738120">
                  <a:moveTo>
                    <a:pt x="2617571" y="705789"/>
                  </a:moveTo>
                  <a:lnTo>
                    <a:pt x="2616200" y="705789"/>
                  </a:lnTo>
                  <a:lnTo>
                    <a:pt x="2616200" y="693089"/>
                  </a:lnTo>
                  <a:lnTo>
                    <a:pt x="2614828" y="693089"/>
                  </a:lnTo>
                  <a:lnTo>
                    <a:pt x="2614828" y="731189"/>
                  </a:lnTo>
                  <a:lnTo>
                    <a:pt x="2615514" y="731189"/>
                  </a:lnTo>
                  <a:lnTo>
                    <a:pt x="2615514" y="743889"/>
                  </a:lnTo>
                  <a:lnTo>
                    <a:pt x="2616200" y="743889"/>
                  </a:lnTo>
                  <a:lnTo>
                    <a:pt x="2616200" y="756589"/>
                  </a:lnTo>
                  <a:lnTo>
                    <a:pt x="2617571" y="756589"/>
                  </a:lnTo>
                  <a:lnTo>
                    <a:pt x="2617571" y="705789"/>
                  </a:lnTo>
                  <a:close/>
                </a:path>
                <a:path w="3075940" h="2738120">
                  <a:moveTo>
                    <a:pt x="2618257" y="2445689"/>
                  </a:moveTo>
                  <a:lnTo>
                    <a:pt x="2615514" y="2445689"/>
                  </a:lnTo>
                  <a:lnTo>
                    <a:pt x="2615514" y="2458389"/>
                  </a:lnTo>
                  <a:lnTo>
                    <a:pt x="2614142" y="2458389"/>
                  </a:lnTo>
                  <a:lnTo>
                    <a:pt x="2612771" y="2471089"/>
                  </a:lnTo>
                  <a:lnTo>
                    <a:pt x="2612085" y="2483789"/>
                  </a:lnTo>
                  <a:lnTo>
                    <a:pt x="2610027" y="2509189"/>
                  </a:lnTo>
                  <a:lnTo>
                    <a:pt x="2609342" y="2509189"/>
                  </a:lnTo>
                  <a:lnTo>
                    <a:pt x="2608656" y="2521889"/>
                  </a:lnTo>
                  <a:lnTo>
                    <a:pt x="2611399" y="2521889"/>
                  </a:lnTo>
                  <a:lnTo>
                    <a:pt x="2611399" y="2509189"/>
                  </a:lnTo>
                  <a:lnTo>
                    <a:pt x="2612085" y="2509189"/>
                  </a:lnTo>
                  <a:lnTo>
                    <a:pt x="2612085" y="2496489"/>
                  </a:lnTo>
                  <a:lnTo>
                    <a:pt x="2613456" y="2496489"/>
                  </a:lnTo>
                  <a:lnTo>
                    <a:pt x="2614142" y="2483789"/>
                  </a:lnTo>
                  <a:lnTo>
                    <a:pt x="2615514" y="2471089"/>
                  </a:lnTo>
                  <a:lnTo>
                    <a:pt x="2616200" y="2471089"/>
                  </a:lnTo>
                  <a:lnTo>
                    <a:pt x="2618257" y="2458389"/>
                  </a:lnTo>
                  <a:lnTo>
                    <a:pt x="2618257" y="2445689"/>
                  </a:lnTo>
                  <a:close/>
                </a:path>
                <a:path w="3075940" h="2738120">
                  <a:moveTo>
                    <a:pt x="2618257" y="2178989"/>
                  </a:moveTo>
                  <a:lnTo>
                    <a:pt x="2617571" y="2178989"/>
                  </a:lnTo>
                  <a:lnTo>
                    <a:pt x="2617571" y="2166289"/>
                  </a:lnTo>
                  <a:lnTo>
                    <a:pt x="2616200" y="2166289"/>
                  </a:lnTo>
                  <a:lnTo>
                    <a:pt x="2615514" y="2178989"/>
                  </a:lnTo>
                  <a:lnTo>
                    <a:pt x="2615514" y="2191689"/>
                  </a:lnTo>
                  <a:lnTo>
                    <a:pt x="2616200" y="2191689"/>
                  </a:lnTo>
                  <a:lnTo>
                    <a:pt x="2616200" y="2204389"/>
                  </a:lnTo>
                  <a:lnTo>
                    <a:pt x="2618257" y="2204389"/>
                  </a:lnTo>
                  <a:lnTo>
                    <a:pt x="2618257" y="2178989"/>
                  </a:lnTo>
                  <a:close/>
                </a:path>
                <a:path w="3075940" h="2738120">
                  <a:moveTo>
                    <a:pt x="2618257" y="997889"/>
                  </a:moveTo>
                  <a:lnTo>
                    <a:pt x="2616200" y="997889"/>
                  </a:lnTo>
                  <a:lnTo>
                    <a:pt x="2616200" y="1010589"/>
                  </a:lnTo>
                  <a:lnTo>
                    <a:pt x="2616885" y="1010589"/>
                  </a:lnTo>
                  <a:lnTo>
                    <a:pt x="2616885" y="1023289"/>
                  </a:lnTo>
                  <a:lnTo>
                    <a:pt x="2618257" y="1023289"/>
                  </a:lnTo>
                  <a:lnTo>
                    <a:pt x="2618257" y="997889"/>
                  </a:lnTo>
                  <a:close/>
                </a:path>
                <a:path w="3075940" h="2738120">
                  <a:moveTo>
                    <a:pt x="2618257" y="604189"/>
                  </a:moveTo>
                  <a:lnTo>
                    <a:pt x="2616885" y="604189"/>
                  </a:lnTo>
                  <a:lnTo>
                    <a:pt x="2616200" y="616889"/>
                  </a:lnTo>
                  <a:lnTo>
                    <a:pt x="2615514" y="616889"/>
                  </a:lnTo>
                  <a:lnTo>
                    <a:pt x="2615514" y="680389"/>
                  </a:lnTo>
                  <a:lnTo>
                    <a:pt x="2616885" y="680389"/>
                  </a:lnTo>
                  <a:lnTo>
                    <a:pt x="2618257" y="629589"/>
                  </a:lnTo>
                  <a:lnTo>
                    <a:pt x="2618257" y="604189"/>
                  </a:lnTo>
                  <a:close/>
                </a:path>
                <a:path w="3075940" h="2738120">
                  <a:moveTo>
                    <a:pt x="2618943" y="2128189"/>
                  </a:moveTo>
                  <a:lnTo>
                    <a:pt x="2618257" y="2128189"/>
                  </a:lnTo>
                  <a:lnTo>
                    <a:pt x="2617571" y="2140889"/>
                  </a:lnTo>
                  <a:lnTo>
                    <a:pt x="2616200" y="2140889"/>
                  </a:lnTo>
                  <a:lnTo>
                    <a:pt x="2616200" y="2153589"/>
                  </a:lnTo>
                  <a:lnTo>
                    <a:pt x="2617571" y="2166289"/>
                  </a:lnTo>
                  <a:lnTo>
                    <a:pt x="2618943" y="2166289"/>
                  </a:lnTo>
                  <a:lnTo>
                    <a:pt x="2618943" y="2153589"/>
                  </a:lnTo>
                  <a:lnTo>
                    <a:pt x="2618257" y="2140889"/>
                  </a:lnTo>
                  <a:lnTo>
                    <a:pt x="2618943" y="2128189"/>
                  </a:lnTo>
                  <a:close/>
                </a:path>
                <a:path w="3075940" h="2738120">
                  <a:moveTo>
                    <a:pt x="2618943" y="1886889"/>
                  </a:moveTo>
                  <a:lnTo>
                    <a:pt x="2618257" y="1886889"/>
                  </a:lnTo>
                  <a:lnTo>
                    <a:pt x="2615514" y="1836089"/>
                  </a:lnTo>
                  <a:lnTo>
                    <a:pt x="2614828" y="1836089"/>
                  </a:lnTo>
                  <a:lnTo>
                    <a:pt x="2614828" y="1823389"/>
                  </a:lnTo>
                  <a:lnTo>
                    <a:pt x="2614142" y="1823389"/>
                  </a:lnTo>
                  <a:lnTo>
                    <a:pt x="2613456" y="1810689"/>
                  </a:lnTo>
                  <a:lnTo>
                    <a:pt x="2610027" y="1810689"/>
                  </a:lnTo>
                  <a:lnTo>
                    <a:pt x="2613456" y="1874189"/>
                  </a:lnTo>
                  <a:lnTo>
                    <a:pt x="2614142" y="1874189"/>
                  </a:lnTo>
                  <a:lnTo>
                    <a:pt x="2614828" y="1886889"/>
                  </a:lnTo>
                  <a:lnTo>
                    <a:pt x="2615514" y="1886889"/>
                  </a:lnTo>
                  <a:lnTo>
                    <a:pt x="2616885" y="1899589"/>
                  </a:lnTo>
                  <a:lnTo>
                    <a:pt x="2618943" y="1899589"/>
                  </a:lnTo>
                  <a:lnTo>
                    <a:pt x="2618943" y="1886889"/>
                  </a:lnTo>
                  <a:close/>
                </a:path>
                <a:path w="3075940" h="2738120">
                  <a:moveTo>
                    <a:pt x="2618943" y="1734489"/>
                  </a:moveTo>
                  <a:lnTo>
                    <a:pt x="2618257" y="1721789"/>
                  </a:lnTo>
                  <a:lnTo>
                    <a:pt x="2616200" y="1721789"/>
                  </a:lnTo>
                  <a:lnTo>
                    <a:pt x="2616200" y="1734489"/>
                  </a:lnTo>
                  <a:lnTo>
                    <a:pt x="2618943" y="1734489"/>
                  </a:lnTo>
                  <a:close/>
                </a:path>
                <a:path w="3075940" h="2738120">
                  <a:moveTo>
                    <a:pt x="2618943" y="1658289"/>
                  </a:moveTo>
                  <a:lnTo>
                    <a:pt x="2618257" y="1632889"/>
                  </a:lnTo>
                  <a:lnTo>
                    <a:pt x="2616885" y="1632889"/>
                  </a:lnTo>
                  <a:lnTo>
                    <a:pt x="2616885" y="1658289"/>
                  </a:lnTo>
                  <a:lnTo>
                    <a:pt x="2616200" y="1658289"/>
                  </a:lnTo>
                  <a:lnTo>
                    <a:pt x="2616200" y="1683689"/>
                  </a:lnTo>
                  <a:lnTo>
                    <a:pt x="2616606" y="1683689"/>
                  </a:lnTo>
                  <a:lnTo>
                    <a:pt x="2617165" y="1709089"/>
                  </a:lnTo>
                  <a:lnTo>
                    <a:pt x="2618943" y="1709089"/>
                  </a:lnTo>
                  <a:lnTo>
                    <a:pt x="2618943" y="1658289"/>
                  </a:lnTo>
                  <a:close/>
                </a:path>
                <a:path w="3075940" h="2738120">
                  <a:moveTo>
                    <a:pt x="2618943" y="261289"/>
                  </a:moveTo>
                  <a:lnTo>
                    <a:pt x="2617571" y="273989"/>
                  </a:lnTo>
                  <a:lnTo>
                    <a:pt x="2616885" y="273989"/>
                  </a:lnTo>
                  <a:lnTo>
                    <a:pt x="2616885" y="286689"/>
                  </a:lnTo>
                  <a:lnTo>
                    <a:pt x="2614828" y="312089"/>
                  </a:lnTo>
                  <a:lnTo>
                    <a:pt x="2614142" y="312089"/>
                  </a:lnTo>
                  <a:lnTo>
                    <a:pt x="2613456" y="324789"/>
                  </a:lnTo>
                  <a:lnTo>
                    <a:pt x="2609342" y="362889"/>
                  </a:lnTo>
                  <a:lnTo>
                    <a:pt x="2608211" y="375589"/>
                  </a:lnTo>
                  <a:lnTo>
                    <a:pt x="2605684" y="413689"/>
                  </a:lnTo>
                  <a:lnTo>
                    <a:pt x="2604554" y="426389"/>
                  </a:lnTo>
                  <a:lnTo>
                    <a:pt x="2605925" y="426389"/>
                  </a:lnTo>
                  <a:lnTo>
                    <a:pt x="2610027" y="388289"/>
                  </a:lnTo>
                  <a:lnTo>
                    <a:pt x="2610650" y="375589"/>
                  </a:lnTo>
                  <a:lnTo>
                    <a:pt x="2612148" y="362889"/>
                  </a:lnTo>
                  <a:lnTo>
                    <a:pt x="2612771" y="350189"/>
                  </a:lnTo>
                  <a:lnTo>
                    <a:pt x="2613456" y="350189"/>
                  </a:lnTo>
                  <a:lnTo>
                    <a:pt x="2614142" y="337489"/>
                  </a:lnTo>
                  <a:lnTo>
                    <a:pt x="2614828" y="337489"/>
                  </a:lnTo>
                  <a:lnTo>
                    <a:pt x="2614828" y="324789"/>
                  </a:lnTo>
                  <a:lnTo>
                    <a:pt x="2615514" y="324789"/>
                  </a:lnTo>
                  <a:lnTo>
                    <a:pt x="2618943" y="286689"/>
                  </a:lnTo>
                  <a:lnTo>
                    <a:pt x="2618943" y="273989"/>
                  </a:lnTo>
                  <a:lnTo>
                    <a:pt x="2618943" y="261289"/>
                  </a:lnTo>
                  <a:close/>
                </a:path>
                <a:path w="3075940" h="2738120">
                  <a:moveTo>
                    <a:pt x="2619629" y="2267889"/>
                  </a:moveTo>
                  <a:lnTo>
                    <a:pt x="2618257" y="2242489"/>
                  </a:lnTo>
                  <a:lnTo>
                    <a:pt x="2616885" y="2242489"/>
                  </a:lnTo>
                  <a:lnTo>
                    <a:pt x="2616200" y="2255189"/>
                  </a:lnTo>
                  <a:lnTo>
                    <a:pt x="2616885" y="2255189"/>
                  </a:lnTo>
                  <a:lnTo>
                    <a:pt x="2616885" y="2293289"/>
                  </a:lnTo>
                  <a:lnTo>
                    <a:pt x="2618943" y="2293289"/>
                  </a:lnTo>
                  <a:lnTo>
                    <a:pt x="2619629" y="2280589"/>
                  </a:lnTo>
                  <a:lnTo>
                    <a:pt x="2619629" y="2267889"/>
                  </a:lnTo>
                  <a:close/>
                </a:path>
                <a:path w="3075940" h="2738120">
                  <a:moveTo>
                    <a:pt x="2619629" y="2039289"/>
                  </a:moveTo>
                  <a:lnTo>
                    <a:pt x="2618943" y="2039289"/>
                  </a:lnTo>
                  <a:lnTo>
                    <a:pt x="2618943" y="2013889"/>
                  </a:lnTo>
                  <a:lnTo>
                    <a:pt x="2616885" y="2013889"/>
                  </a:lnTo>
                  <a:lnTo>
                    <a:pt x="2616885" y="2026589"/>
                  </a:lnTo>
                  <a:lnTo>
                    <a:pt x="2616200" y="2026589"/>
                  </a:lnTo>
                  <a:lnTo>
                    <a:pt x="2616200" y="2051989"/>
                  </a:lnTo>
                  <a:lnTo>
                    <a:pt x="2616885" y="2051989"/>
                  </a:lnTo>
                  <a:lnTo>
                    <a:pt x="2618257" y="2077389"/>
                  </a:lnTo>
                  <a:lnTo>
                    <a:pt x="2619629" y="2077389"/>
                  </a:lnTo>
                  <a:lnTo>
                    <a:pt x="2619629" y="2039289"/>
                  </a:lnTo>
                  <a:close/>
                </a:path>
                <a:path w="3075940" h="2738120">
                  <a:moveTo>
                    <a:pt x="2619629" y="261289"/>
                  </a:moveTo>
                  <a:lnTo>
                    <a:pt x="2618943" y="273989"/>
                  </a:lnTo>
                  <a:lnTo>
                    <a:pt x="2619629" y="273989"/>
                  </a:lnTo>
                  <a:lnTo>
                    <a:pt x="2619629" y="261289"/>
                  </a:lnTo>
                  <a:close/>
                </a:path>
                <a:path w="3075940" h="2738120">
                  <a:moveTo>
                    <a:pt x="2620314" y="921689"/>
                  </a:moveTo>
                  <a:lnTo>
                    <a:pt x="2618943" y="921689"/>
                  </a:lnTo>
                  <a:lnTo>
                    <a:pt x="2618943" y="934389"/>
                  </a:lnTo>
                  <a:lnTo>
                    <a:pt x="2617571" y="934389"/>
                  </a:lnTo>
                  <a:lnTo>
                    <a:pt x="2617571" y="947089"/>
                  </a:lnTo>
                  <a:lnTo>
                    <a:pt x="2616885" y="947089"/>
                  </a:lnTo>
                  <a:lnTo>
                    <a:pt x="2616885" y="985189"/>
                  </a:lnTo>
                  <a:lnTo>
                    <a:pt x="2618257" y="985189"/>
                  </a:lnTo>
                  <a:lnTo>
                    <a:pt x="2619629" y="959789"/>
                  </a:lnTo>
                  <a:lnTo>
                    <a:pt x="2619629" y="934389"/>
                  </a:lnTo>
                  <a:lnTo>
                    <a:pt x="2620314" y="934389"/>
                  </a:lnTo>
                  <a:lnTo>
                    <a:pt x="2620314" y="921689"/>
                  </a:lnTo>
                  <a:close/>
                </a:path>
                <a:path w="3075940" h="2738120">
                  <a:moveTo>
                    <a:pt x="2621000" y="2432989"/>
                  </a:moveTo>
                  <a:lnTo>
                    <a:pt x="2618257" y="2432989"/>
                  </a:lnTo>
                  <a:lnTo>
                    <a:pt x="2618257" y="2445689"/>
                  </a:lnTo>
                  <a:lnTo>
                    <a:pt x="2620314" y="2445689"/>
                  </a:lnTo>
                  <a:lnTo>
                    <a:pt x="2621000" y="2432989"/>
                  </a:lnTo>
                  <a:close/>
                </a:path>
                <a:path w="3075940" h="2738120">
                  <a:moveTo>
                    <a:pt x="2621000" y="1607489"/>
                  </a:moveTo>
                  <a:lnTo>
                    <a:pt x="2620314" y="1607489"/>
                  </a:lnTo>
                  <a:lnTo>
                    <a:pt x="2620314" y="1594789"/>
                  </a:lnTo>
                  <a:lnTo>
                    <a:pt x="2619629" y="1594789"/>
                  </a:lnTo>
                  <a:lnTo>
                    <a:pt x="2618943" y="1582089"/>
                  </a:lnTo>
                  <a:lnTo>
                    <a:pt x="2618257" y="1582089"/>
                  </a:lnTo>
                  <a:lnTo>
                    <a:pt x="2617571" y="1569389"/>
                  </a:lnTo>
                  <a:lnTo>
                    <a:pt x="2615514" y="1569389"/>
                  </a:lnTo>
                  <a:lnTo>
                    <a:pt x="2616200" y="1582089"/>
                  </a:lnTo>
                  <a:lnTo>
                    <a:pt x="2616885" y="1582089"/>
                  </a:lnTo>
                  <a:lnTo>
                    <a:pt x="2616885" y="1594789"/>
                  </a:lnTo>
                  <a:lnTo>
                    <a:pt x="2617571" y="1594789"/>
                  </a:lnTo>
                  <a:lnTo>
                    <a:pt x="2618257" y="1607489"/>
                  </a:lnTo>
                  <a:lnTo>
                    <a:pt x="2619629" y="1620189"/>
                  </a:lnTo>
                  <a:lnTo>
                    <a:pt x="2621000" y="1620189"/>
                  </a:lnTo>
                  <a:lnTo>
                    <a:pt x="2621000" y="1607489"/>
                  </a:lnTo>
                  <a:close/>
                </a:path>
                <a:path w="3075940" h="2738120">
                  <a:moveTo>
                    <a:pt x="2621000" y="1493189"/>
                  </a:moveTo>
                  <a:lnTo>
                    <a:pt x="2620314" y="1493189"/>
                  </a:lnTo>
                  <a:lnTo>
                    <a:pt x="2620314" y="1480489"/>
                  </a:lnTo>
                  <a:lnTo>
                    <a:pt x="2618257" y="1480489"/>
                  </a:lnTo>
                  <a:lnTo>
                    <a:pt x="2617571" y="1467789"/>
                  </a:lnTo>
                  <a:lnTo>
                    <a:pt x="2616200" y="1455089"/>
                  </a:lnTo>
                  <a:lnTo>
                    <a:pt x="2615514" y="1455089"/>
                  </a:lnTo>
                  <a:lnTo>
                    <a:pt x="2615514" y="1467789"/>
                  </a:lnTo>
                  <a:lnTo>
                    <a:pt x="2616200" y="1467789"/>
                  </a:lnTo>
                  <a:lnTo>
                    <a:pt x="2616200" y="1480489"/>
                  </a:lnTo>
                  <a:lnTo>
                    <a:pt x="2616885" y="1480489"/>
                  </a:lnTo>
                  <a:lnTo>
                    <a:pt x="2616885" y="1493189"/>
                  </a:lnTo>
                  <a:lnTo>
                    <a:pt x="2618943" y="1493189"/>
                  </a:lnTo>
                  <a:lnTo>
                    <a:pt x="2618943" y="1505889"/>
                  </a:lnTo>
                  <a:lnTo>
                    <a:pt x="2621000" y="1505889"/>
                  </a:lnTo>
                  <a:lnTo>
                    <a:pt x="2621000" y="1493189"/>
                  </a:lnTo>
                  <a:close/>
                </a:path>
                <a:path w="3075940" h="2738120">
                  <a:moveTo>
                    <a:pt x="2621000" y="1416989"/>
                  </a:moveTo>
                  <a:lnTo>
                    <a:pt x="2620314" y="1416989"/>
                  </a:lnTo>
                  <a:lnTo>
                    <a:pt x="2620314" y="1391589"/>
                  </a:lnTo>
                  <a:lnTo>
                    <a:pt x="2619629" y="1391589"/>
                  </a:lnTo>
                  <a:lnTo>
                    <a:pt x="2618943" y="1378889"/>
                  </a:lnTo>
                  <a:lnTo>
                    <a:pt x="2617571" y="1378889"/>
                  </a:lnTo>
                  <a:lnTo>
                    <a:pt x="2617571" y="1366189"/>
                  </a:lnTo>
                  <a:lnTo>
                    <a:pt x="2616200" y="1366189"/>
                  </a:lnTo>
                  <a:lnTo>
                    <a:pt x="2616200" y="1378889"/>
                  </a:lnTo>
                  <a:lnTo>
                    <a:pt x="2616885" y="1378889"/>
                  </a:lnTo>
                  <a:lnTo>
                    <a:pt x="2617571" y="1391589"/>
                  </a:lnTo>
                  <a:lnTo>
                    <a:pt x="2617571" y="1404289"/>
                  </a:lnTo>
                  <a:lnTo>
                    <a:pt x="2618257" y="1404289"/>
                  </a:lnTo>
                  <a:lnTo>
                    <a:pt x="2618257" y="1416989"/>
                  </a:lnTo>
                  <a:lnTo>
                    <a:pt x="2619629" y="1429689"/>
                  </a:lnTo>
                  <a:lnTo>
                    <a:pt x="2621000" y="1429689"/>
                  </a:lnTo>
                  <a:lnTo>
                    <a:pt x="2621000" y="1416989"/>
                  </a:lnTo>
                  <a:close/>
                </a:path>
                <a:path w="3075940" h="2738120">
                  <a:moveTo>
                    <a:pt x="2621000" y="807389"/>
                  </a:moveTo>
                  <a:lnTo>
                    <a:pt x="2620314" y="794689"/>
                  </a:lnTo>
                  <a:lnTo>
                    <a:pt x="2620314" y="781989"/>
                  </a:lnTo>
                  <a:lnTo>
                    <a:pt x="2619629" y="781989"/>
                  </a:lnTo>
                  <a:lnTo>
                    <a:pt x="2618943" y="794689"/>
                  </a:lnTo>
                  <a:lnTo>
                    <a:pt x="2618257" y="794689"/>
                  </a:lnTo>
                  <a:lnTo>
                    <a:pt x="2618943" y="807389"/>
                  </a:lnTo>
                  <a:lnTo>
                    <a:pt x="2618943" y="896289"/>
                  </a:lnTo>
                  <a:lnTo>
                    <a:pt x="2620314" y="896289"/>
                  </a:lnTo>
                  <a:lnTo>
                    <a:pt x="2620314" y="883589"/>
                  </a:lnTo>
                  <a:lnTo>
                    <a:pt x="2620708" y="883589"/>
                  </a:lnTo>
                  <a:lnTo>
                    <a:pt x="2620911" y="870889"/>
                  </a:lnTo>
                  <a:lnTo>
                    <a:pt x="2621000" y="807389"/>
                  </a:lnTo>
                  <a:close/>
                </a:path>
                <a:path w="3075940" h="2738120">
                  <a:moveTo>
                    <a:pt x="2621686" y="2344089"/>
                  </a:moveTo>
                  <a:lnTo>
                    <a:pt x="2619629" y="2344089"/>
                  </a:lnTo>
                  <a:lnTo>
                    <a:pt x="2619629" y="2356789"/>
                  </a:lnTo>
                  <a:lnTo>
                    <a:pt x="2621686" y="2356789"/>
                  </a:lnTo>
                  <a:lnTo>
                    <a:pt x="2621686" y="2344089"/>
                  </a:lnTo>
                  <a:close/>
                </a:path>
                <a:path w="3075940" h="2738120">
                  <a:moveTo>
                    <a:pt x="2621686" y="2013889"/>
                  </a:moveTo>
                  <a:lnTo>
                    <a:pt x="2619629" y="2001189"/>
                  </a:lnTo>
                  <a:lnTo>
                    <a:pt x="2618943" y="1988489"/>
                  </a:lnTo>
                  <a:lnTo>
                    <a:pt x="2618257" y="1988489"/>
                  </a:lnTo>
                  <a:lnTo>
                    <a:pt x="2615514" y="1975789"/>
                  </a:lnTo>
                  <a:lnTo>
                    <a:pt x="2615514" y="1963089"/>
                  </a:lnTo>
                  <a:lnTo>
                    <a:pt x="2614828" y="1963089"/>
                  </a:lnTo>
                  <a:lnTo>
                    <a:pt x="2614142" y="1975789"/>
                  </a:lnTo>
                  <a:lnTo>
                    <a:pt x="2614828" y="1975789"/>
                  </a:lnTo>
                  <a:lnTo>
                    <a:pt x="2614828" y="1988489"/>
                  </a:lnTo>
                  <a:lnTo>
                    <a:pt x="2616200" y="1988489"/>
                  </a:lnTo>
                  <a:lnTo>
                    <a:pt x="2616200" y="2001189"/>
                  </a:lnTo>
                  <a:lnTo>
                    <a:pt x="2618943" y="2001189"/>
                  </a:lnTo>
                  <a:lnTo>
                    <a:pt x="2619629" y="2013889"/>
                  </a:lnTo>
                  <a:lnTo>
                    <a:pt x="2621686" y="2013889"/>
                  </a:lnTo>
                  <a:close/>
                </a:path>
                <a:path w="3075940" h="2738120">
                  <a:moveTo>
                    <a:pt x="2622372" y="2483789"/>
                  </a:moveTo>
                  <a:lnTo>
                    <a:pt x="2619629" y="2483789"/>
                  </a:lnTo>
                  <a:lnTo>
                    <a:pt x="2617571" y="2496489"/>
                  </a:lnTo>
                  <a:lnTo>
                    <a:pt x="2616885" y="2496489"/>
                  </a:lnTo>
                  <a:lnTo>
                    <a:pt x="2616200" y="2509189"/>
                  </a:lnTo>
                  <a:lnTo>
                    <a:pt x="2615514" y="2509189"/>
                  </a:lnTo>
                  <a:lnTo>
                    <a:pt x="2613456" y="2521889"/>
                  </a:lnTo>
                  <a:lnTo>
                    <a:pt x="2613456" y="2534589"/>
                  </a:lnTo>
                  <a:lnTo>
                    <a:pt x="2615514" y="2534589"/>
                  </a:lnTo>
                  <a:lnTo>
                    <a:pt x="2615514" y="2521889"/>
                  </a:lnTo>
                  <a:lnTo>
                    <a:pt x="2617571" y="2521889"/>
                  </a:lnTo>
                  <a:lnTo>
                    <a:pt x="2618257" y="2509189"/>
                  </a:lnTo>
                  <a:lnTo>
                    <a:pt x="2619629" y="2509189"/>
                  </a:lnTo>
                  <a:lnTo>
                    <a:pt x="2620314" y="2496489"/>
                  </a:lnTo>
                  <a:lnTo>
                    <a:pt x="2621686" y="2496489"/>
                  </a:lnTo>
                  <a:lnTo>
                    <a:pt x="2622372" y="2483789"/>
                  </a:lnTo>
                  <a:close/>
                </a:path>
                <a:path w="3075940" h="2738120">
                  <a:moveTo>
                    <a:pt x="2622372" y="2305989"/>
                  </a:moveTo>
                  <a:lnTo>
                    <a:pt x="2621686" y="2305989"/>
                  </a:lnTo>
                  <a:lnTo>
                    <a:pt x="2620314" y="2318689"/>
                  </a:lnTo>
                  <a:lnTo>
                    <a:pt x="2619629" y="2318689"/>
                  </a:lnTo>
                  <a:lnTo>
                    <a:pt x="2619629" y="2331389"/>
                  </a:lnTo>
                  <a:lnTo>
                    <a:pt x="2621686" y="2331389"/>
                  </a:lnTo>
                  <a:lnTo>
                    <a:pt x="2622372" y="2318689"/>
                  </a:lnTo>
                  <a:lnTo>
                    <a:pt x="2622372" y="2305989"/>
                  </a:lnTo>
                  <a:close/>
                </a:path>
                <a:path w="3075940" h="2738120">
                  <a:moveTo>
                    <a:pt x="2623058" y="2204389"/>
                  </a:moveTo>
                  <a:lnTo>
                    <a:pt x="2621000" y="2204389"/>
                  </a:lnTo>
                  <a:lnTo>
                    <a:pt x="2621000" y="2229789"/>
                  </a:lnTo>
                  <a:lnTo>
                    <a:pt x="2622372" y="2229789"/>
                  </a:lnTo>
                  <a:lnTo>
                    <a:pt x="2622372" y="2217089"/>
                  </a:lnTo>
                  <a:lnTo>
                    <a:pt x="2623058" y="2217089"/>
                  </a:lnTo>
                  <a:lnTo>
                    <a:pt x="2623058" y="2204389"/>
                  </a:lnTo>
                  <a:close/>
                </a:path>
                <a:path w="3075940" h="2738120">
                  <a:moveTo>
                    <a:pt x="2623743" y="1963089"/>
                  </a:moveTo>
                  <a:lnTo>
                    <a:pt x="2621000" y="1963089"/>
                  </a:lnTo>
                  <a:lnTo>
                    <a:pt x="2621000" y="1975789"/>
                  </a:lnTo>
                  <a:lnTo>
                    <a:pt x="2623743" y="1975789"/>
                  </a:lnTo>
                  <a:lnTo>
                    <a:pt x="2623743" y="1963089"/>
                  </a:lnTo>
                  <a:close/>
                </a:path>
                <a:path w="3075940" h="2738120">
                  <a:moveTo>
                    <a:pt x="2623743" y="1251889"/>
                  </a:moveTo>
                  <a:lnTo>
                    <a:pt x="2623058" y="1239189"/>
                  </a:lnTo>
                  <a:lnTo>
                    <a:pt x="2622372" y="1239189"/>
                  </a:lnTo>
                  <a:lnTo>
                    <a:pt x="2622372" y="1226489"/>
                  </a:lnTo>
                  <a:lnTo>
                    <a:pt x="2621686" y="1213789"/>
                  </a:lnTo>
                  <a:lnTo>
                    <a:pt x="2621000" y="1213789"/>
                  </a:lnTo>
                  <a:lnTo>
                    <a:pt x="2621000" y="1201089"/>
                  </a:lnTo>
                  <a:lnTo>
                    <a:pt x="2620314" y="1201089"/>
                  </a:lnTo>
                  <a:lnTo>
                    <a:pt x="2618943" y="1188389"/>
                  </a:lnTo>
                  <a:lnTo>
                    <a:pt x="2618257" y="1188389"/>
                  </a:lnTo>
                  <a:lnTo>
                    <a:pt x="2618257" y="1175689"/>
                  </a:lnTo>
                  <a:lnTo>
                    <a:pt x="2616885" y="1175689"/>
                  </a:lnTo>
                  <a:lnTo>
                    <a:pt x="2616885" y="1188389"/>
                  </a:lnTo>
                  <a:lnTo>
                    <a:pt x="2617571" y="1201089"/>
                  </a:lnTo>
                  <a:lnTo>
                    <a:pt x="2618257" y="1201089"/>
                  </a:lnTo>
                  <a:lnTo>
                    <a:pt x="2618257" y="1213789"/>
                  </a:lnTo>
                  <a:lnTo>
                    <a:pt x="2618943" y="1213789"/>
                  </a:lnTo>
                  <a:lnTo>
                    <a:pt x="2618943" y="1226489"/>
                  </a:lnTo>
                  <a:lnTo>
                    <a:pt x="2619629" y="1226489"/>
                  </a:lnTo>
                  <a:lnTo>
                    <a:pt x="2620314" y="1239189"/>
                  </a:lnTo>
                  <a:lnTo>
                    <a:pt x="2622372" y="1264589"/>
                  </a:lnTo>
                  <a:lnTo>
                    <a:pt x="2623743" y="1264589"/>
                  </a:lnTo>
                  <a:lnTo>
                    <a:pt x="2623743" y="1251889"/>
                  </a:lnTo>
                  <a:close/>
                </a:path>
                <a:path w="3075940" h="2738120">
                  <a:moveTo>
                    <a:pt x="2624429" y="2026589"/>
                  </a:moveTo>
                  <a:lnTo>
                    <a:pt x="2623058" y="2026589"/>
                  </a:lnTo>
                  <a:lnTo>
                    <a:pt x="2622372" y="2039289"/>
                  </a:lnTo>
                  <a:lnTo>
                    <a:pt x="2623058" y="2051989"/>
                  </a:lnTo>
                  <a:lnTo>
                    <a:pt x="2624429" y="2051989"/>
                  </a:lnTo>
                  <a:lnTo>
                    <a:pt x="2624429" y="2026589"/>
                  </a:lnTo>
                  <a:close/>
                </a:path>
                <a:path w="3075940" h="2738120">
                  <a:moveTo>
                    <a:pt x="2624429" y="1556689"/>
                  </a:moveTo>
                  <a:lnTo>
                    <a:pt x="2623058" y="1531289"/>
                  </a:lnTo>
                  <a:lnTo>
                    <a:pt x="2622372" y="1531289"/>
                  </a:lnTo>
                  <a:lnTo>
                    <a:pt x="2621000" y="1518589"/>
                  </a:lnTo>
                  <a:lnTo>
                    <a:pt x="2619629" y="1518589"/>
                  </a:lnTo>
                  <a:lnTo>
                    <a:pt x="2620314" y="1531289"/>
                  </a:lnTo>
                  <a:lnTo>
                    <a:pt x="2620314" y="1543989"/>
                  </a:lnTo>
                  <a:lnTo>
                    <a:pt x="2621686" y="1543989"/>
                  </a:lnTo>
                  <a:lnTo>
                    <a:pt x="2622372" y="1556689"/>
                  </a:lnTo>
                  <a:lnTo>
                    <a:pt x="2624429" y="1556689"/>
                  </a:lnTo>
                  <a:close/>
                </a:path>
                <a:path w="3075940" h="2738120">
                  <a:moveTo>
                    <a:pt x="2624429" y="883589"/>
                  </a:moveTo>
                  <a:lnTo>
                    <a:pt x="2622372" y="883589"/>
                  </a:lnTo>
                  <a:lnTo>
                    <a:pt x="2622372" y="896289"/>
                  </a:lnTo>
                  <a:lnTo>
                    <a:pt x="2623058" y="908989"/>
                  </a:lnTo>
                  <a:lnTo>
                    <a:pt x="2624429" y="908989"/>
                  </a:lnTo>
                  <a:lnTo>
                    <a:pt x="2624429" y="883589"/>
                  </a:lnTo>
                  <a:close/>
                </a:path>
                <a:path w="3075940" h="2738120">
                  <a:moveTo>
                    <a:pt x="2624429" y="413689"/>
                  </a:moveTo>
                  <a:lnTo>
                    <a:pt x="2623743" y="426389"/>
                  </a:lnTo>
                  <a:lnTo>
                    <a:pt x="2621000" y="439089"/>
                  </a:lnTo>
                  <a:lnTo>
                    <a:pt x="2619629" y="451789"/>
                  </a:lnTo>
                  <a:lnTo>
                    <a:pt x="2618257" y="477189"/>
                  </a:lnTo>
                  <a:lnTo>
                    <a:pt x="2615514" y="502589"/>
                  </a:lnTo>
                  <a:lnTo>
                    <a:pt x="2614599" y="502589"/>
                  </a:lnTo>
                  <a:lnTo>
                    <a:pt x="2613888" y="515289"/>
                  </a:lnTo>
                  <a:lnTo>
                    <a:pt x="2613304" y="527989"/>
                  </a:lnTo>
                  <a:lnTo>
                    <a:pt x="2615069" y="527989"/>
                  </a:lnTo>
                  <a:lnTo>
                    <a:pt x="2616644" y="502589"/>
                  </a:lnTo>
                  <a:lnTo>
                    <a:pt x="2617571" y="502589"/>
                  </a:lnTo>
                  <a:lnTo>
                    <a:pt x="2619629" y="477189"/>
                  </a:lnTo>
                  <a:lnTo>
                    <a:pt x="2621000" y="451789"/>
                  </a:lnTo>
                  <a:lnTo>
                    <a:pt x="2621686" y="451789"/>
                  </a:lnTo>
                  <a:lnTo>
                    <a:pt x="2622372" y="439089"/>
                  </a:lnTo>
                  <a:lnTo>
                    <a:pt x="2624429" y="426389"/>
                  </a:lnTo>
                  <a:lnTo>
                    <a:pt x="2624429" y="413689"/>
                  </a:lnTo>
                  <a:close/>
                </a:path>
                <a:path w="3075940" h="2738120">
                  <a:moveTo>
                    <a:pt x="2625115" y="2064689"/>
                  </a:moveTo>
                  <a:lnTo>
                    <a:pt x="2623058" y="2064689"/>
                  </a:lnTo>
                  <a:lnTo>
                    <a:pt x="2622372" y="2077389"/>
                  </a:lnTo>
                  <a:lnTo>
                    <a:pt x="2622372" y="2090089"/>
                  </a:lnTo>
                  <a:lnTo>
                    <a:pt x="2623743" y="2115489"/>
                  </a:lnTo>
                  <a:lnTo>
                    <a:pt x="2623058" y="2115489"/>
                  </a:lnTo>
                  <a:lnTo>
                    <a:pt x="2623058" y="2153589"/>
                  </a:lnTo>
                  <a:lnTo>
                    <a:pt x="2623743" y="2153589"/>
                  </a:lnTo>
                  <a:lnTo>
                    <a:pt x="2623743" y="2140889"/>
                  </a:lnTo>
                  <a:lnTo>
                    <a:pt x="2625115" y="2140889"/>
                  </a:lnTo>
                  <a:lnTo>
                    <a:pt x="2625115" y="2115489"/>
                  </a:lnTo>
                  <a:lnTo>
                    <a:pt x="2625115" y="2064689"/>
                  </a:lnTo>
                  <a:close/>
                </a:path>
                <a:path w="3075940" h="2738120">
                  <a:moveTo>
                    <a:pt x="2625115" y="1950389"/>
                  </a:moveTo>
                  <a:lnTo>
                    <a:pt x="2624429" y="1950389"/>
                  </a:lnTo>
                  <a:lnTo>
                    <a:pt x="2624429" y="1937689"/>
                  </a:lnTo>
                  <a:lnTo>
                    <a:pt x="2623743" y="1937689"/>
                  </a:lnTo>
                  <a:lnTo>
                    <a:pt x="2623743" y="1924989"/>
                  </a:lnTo>
                  <a:lnTo>
                    <a:pt x="2623058" y="1924989"/>
                  </a:lnTo>
                  <a:lnTo>
                    <a:pt x="2623058" y="1912289"/>
                  </a:lnTo>
                  <a:lnTo>
                    <a:pt x="2621000" y="1912289"/>
                  </a:lnTo>
                  <a:lnTo>
                    <a:pt x="2621000" y="1937689"/>
                  </a:lnTo>
                  <a:lnTo>
                    <a:pt x="2621686" y="1937689"/>
                  </a:lnTo>
                  <a:lnTo>
                    <a:pt x="2622372" y="1950389"/>
                  </a:lnTo>
                  <a:lnTo>
                    <a:pt x="2623058" y="1950389"/>
                  </a:lnTo>
                  <a:lnTo>
                    <a:pt x="2623743" y="1963089"/>
                  </a:lnTo>
                  <a:lnTo>
                    <a:pt x="2625115" y="1963089"/>
                  </a:lnTo>
                  <a:lnTo>
                    <a:pt x="2625115" y="1950389"/>
                  </a:lnTo>
                  <a:close/>
                </a:path>
                <a:path w="3075940" h="2738120">
                  <a:moveTo>
                    <a:pt x="2625115" y="413689"/>
                  </a:moveTo>
                  <a:lnTo>
                    <a:pt x="2624429" y="400989"/>
                  </a:lnTo>
                  <a:lnTo>
                    <a:pt x="2624429" y="413689"/>
                  </a:lnTo>
                  <a:lnTo>
                    <a:pt x="2625115" y="413689"/>
                  </a:lnTo>
                  <a:close/>
                </a:path>
                <a:path w="3075940" h="2738120">
                  <a:moveTo>
                    <a:pt x="2625801" y="2344089"/>
                  </a:moveTo>
                  <a:lnTo>
                    <a:pt x="2624429" y="2344089"/>
                  </a:lnTo>
                  <a:lnTo>
                    <a:pt x="2623743" y="2356789"/>
                  </a:lnTo>
                  <a:lnTo>
                    <a:pt x="2621686" y="2356789"/>
                  </a:lnTo>
                  <a:lnTo>
                    <a:pt x="2621686" y="2369489"/>
                  </a:lnTo>
                  <a:lnTo>
                    <a:pt x="2621000" y="2369489"/>
                  </a:lnTo>
                  <a:lnTo>
                    <a:pt x="2621000" y="2382189"/>
                  </a:lnTo>
                  <a:lnTo>
                    <a:pt x="2619629" y="2382189"/>
                  </a:lnTo>
                  <a:lnTo>
                    <a:pt x="2617571" y="2394889"/>
                  </a:lnTo>
                  <a:lnTo>
                    <a:pt x="2616885" y="2407589"/>
                  </a:lnTo>
                  <a:lnTo>
                    <a:pt x="2615514" y="2407589"/>
                  </a:lnTo>
                  <a:lnTo>
                    <a:pt x="2615514" y="2420289"/>
                  </a:lnTo>
                  <a:lnTo>
                    <a:pt x="2614142" y="2420289"/>
                  </a:lnTo>
                  <a:lnTo>
                    <a:pt x="2612771" y="2432989"/>
                  </a:lnTo>
                  <a:lnTo>
                    <a:pt x="2612771" y="2445689"/>
                  </a:lnTo>
                  <a:lnTo>
                    <a:pt x="2614828" y="2445689"/>
                  </a:lnTo>
                  <a:lnTo>
                    <a:pt x="2614828" y="2432989"/>
                  </a:lnTo>
                  <a:lnTo>
                    <a:pt x="2616885" y="2432989"/>
                  </a:lnTo>
                  <a:lnTo>
                    <a:pt x="2617571" y="2420289"/>
                  </a:lnTo>
                  <a:lnTo>
                    <a:pt x="2618943" y="2407589"/>
                  </a:lnTo>
                  <a:lnTo>
                    <a:pt x="2620314" y="2407589"/>
                  </a:lnTo>
                  <a:lnTo>
                    <a:pt x="2620314" y="2394889"/>
                  </a:lnTo>
                  <a:lnTo>
                    <a:pt x="2621000" y="2394889"/>
                  </a:lnTo>
                  <a:lnTo>
                    <a:pt x="2621686" y="2382189"/>
                  </a:lnTo>
                  <a:lnTo>
                    <a:pt x="2622372" y="2382189"/>
                  </a:lnTo>
                  <a:lnTo>
                    <a:pt x="2622372" y="2369489"/>
                  </a:lnTo>
                  <a:lnTo>
                    <a:pt x="2623743" y="2369489"/>
                  </a:lnTo>
                  <a:lnTo>
                    <a:pt x="2624429" y="2356789"/>
                  </a:lnTo>
                  <a:lnTo>
                    <a:pt x="2625801" y="2356789"/>
                  </a:lnTo>
                  <a:lnTo>
                    <a:pt x="2625801" y="2344089"/>
                  </a:lnTo>
                  <a:close/>
                </a:path>
                <a:path w="3075940" h="2738120">
                  <a:moveTo>
                    <a:pt x="2625801" y="1810689"/>
                  </a:moveTo>
                  <a:lnTo>
                    <a:pt x="2624429" y="1810689"/>
                  </a:lnTo>
                  <a:lnTo>
                    <a:pt x="2623743" y="1823389"/>
                  </a:lnTo>
                  <a:lnTo>
                    <a:pt x="2623743" y="1836089"/>
                  </a:lnTo>
                  <a:lnTo>
                    <a:pt x="2625801" y="1836089"/>
                  </a:lnTo>
                  <a:lnTo>
                    <a:pt x="2625801" y="1810689"/>
                  </a:lnTo>
                  <a:close/>
                </a:path>
                <a:path w="3075940" h="2738120">
                  <a:moveTo>
                    <a:pt x="2625801" y="1645589"/>
                  </a:moveTo>
                  <a:lnTo>
                    <a:pt x="2623743" y="1645589"/>
                  </a:lnTo>
                  <a:lnTo>
                    <a:pt x="2623743" y="1670989"/>
                  </a:lnTo>
                  <a:lnTo>
                    <a:pt x="2625801" y="1670989"/>
                  </a:lnTo>
                  <a:lnTo>
                    <a:pt x="2625801" y="1645589"/>
                  </a:lnTo>
                  <a:close/>
                </a:path>
                <a:path w="3075940" h="2738120">
                  <a:moveTo>
                    <a:pt x="2625801" y="1061389"/>
                  </a:moveTo>
                  <a:lnTo>
                    <a:pt x="2625115" y="1061389"/>
                  </a:lnTo>
                  <a:lnTo>
                    <a:pt x="2625115" y="1048689"/>
                  </a:lnTo>
                  <a:lnTo>
                    <a:pt x="2623743" y="1048689"/>
                  </a:lnTo>
                  <a:lnTo>
                    <a:pt x="2623743" y="1061389"/>
                  </a:lnTo>
                  <a:lnTo>
                    <a:pt x="2622372" y="1086789"/>
                  </a:lnTo>
                  <a:lnTo>
                    <a:pt x="2622372" y="1099489"/>
                  </a:lnTo>
                  <a:lnTo>
                    <a:pt x="2623058" y="1112189"/>
                  </a:lnTo>
                  <a:lnTo>
                    <a:pt x="2623172" y="1124889"/>
                  </a:lnTo>
                  <a:lnTo>
                    <a:pt x="2623477" y="1137589"/>
                  </a:lnTo>
                  <a:lnTo>
                    <a:pt x="2623921" y="1137589"/>
                  </a:lnTo>
                  <a:lnTo>
                    <a:pt x="2624429" y="1150289"/>
                  </a:lnTo>
                  <a:lnTo>
                    <a:pt x="2625801" y="1150289"/>
                  </a:lnTo>
                  <a:lnTo>
                    <a:pt x="2625115" y="1137589"/>
                  </a:lnTo>
                  <a:lnTo>
                    <a:pt x="2625115" y="1074089"/>
                  </a:lnTo>
                  <a:lnTo>
                    <a:pt x="2625801" y="1061389"/>
                  </a:lnTo>
                  <a:close/>
                </a:path>
                <a:path w="3075940" h="2738120">
                  <a:moveTo>
                    <a:pt x="2625801" y="527989"/>
                  </a:moveTo>
                  <a:lnTo>
                    <a:pt x="2623058" y="527989"/>
                  </a:lnTo>
                  <a:lnTo>
                    <a:pt x="2624429" y="540689"/>
                  </a:lnTo>
                  <a:lnTo>
                    <a:pt x="2623058" y="553389"/>
                  </a:lnTo>
                  <a:lnTo>
                    <a:pt x="2621686" y="578789"/>
                  </a:lnTo>
                  <a:lnTo>
                    <a:pt x="2621686" y="591489"/>
                  </a:lnTo>
                  <a:lnTo>
                    <a:pt x="2622372" y="604189"/>
                  </a:lnTo>
                  <a:lnTo>
                    <a:pt x="2623743" y="604189"/>
                  </a:lnTo>
                  <a:lnTo>
                    <a:pt x="2623743" y="578789"/>
                  </a:lnTo>
                  <a:lnTo>
                    <a:pt x="2624429" y="578789"/>
                  </a:lnTo>
                  <a:lnTo>
                    <a:pt x="2624429" y="566089"/>
                  </a:lnTo>
                  <a:lnTo>
                    <a:pt x="2625115" y="566089"/>
                  </a:lnTo>
                  <a:lnTo>
                    <a:pt x="2625115" y="540689"/>
                  </a:lnTo>
                  <a:lnTo>
                    <a:pt x="2625801" y="540689"/>
                  </a:lnTo>
                  <a:lnTo>
                    <a:pt x="2625801" y="527989"/>
                  </a:lnTo>
                  <a:close/>
                </a:path>
                <a:path w="3075940" h="2738120">
                  <a:moveTo>
                    <a:pt x="2626487" y="2229789"/>
                  </a:moveTo>
                  <a:lnTo>
                    <a:pt x="2625801" y="2229789"/>
                  </a:lnTo>
                  <a:lnTo>
                    <a:pt x="2625801" y="2217089"/>
                  </a:lnTo>
                  <a:lnTo>
                    <a:pt x="2624429" y="2217089"/>
                  </a:lnTo>
                  <a:lnTo>
                    <a:pt x="2624429" y="2229789"/>
                  </a:lnTo>
                  <a:lnTo>
                    <a:pt x="2623743" y="2229789"/>
                  </a:lnTo>
                  <a:lnTo>
                    <a:pt x="2623058" y="2242489"/>
                  </a:lnTo>
                  <a:lnTo>
                    <a:pt x="2623058" y="2255189"/>
                  </a:lnTo>
                  <a:lnTo>
                    <a:pt x="2625801" y="2255189"/>
                  </a:lnTo>
                  <a:lnTo>
                    <a:pt x="2626487" y="2242489"/>
                  </a:lnTo>
                  <a:lnTo>
                    <a:pt x="2626487" y="2229789"/>
                  </a:lnTo>
                  <a:close/>
                </a:path>
                <a:path w="3075940" h="2738120">
                  <a:moveTo>
                    <a:pt x="2626487" y="1353489"/>
                  </a:moveTo>
                  <a:lnTo>
                    <a:pt x="2625801" y="1340789"/>
                  </a:lnTo>
                  <a:lnTo>
                    <a:pt x="2625801" y="1328089"/>
                  </a:lnTo>
                  <a:lnTo>
                    <a:pt x="2625115" y="1328089"/>
                  </a:lnTo>
                  <a:lnTo>
                    <a:pt x="2625115" y="1315389"/>
                  </a:lnTo>
                  <a:lnTo>
                    <a:pt x="2624429" y="1302689"/>
                  </a:lnTo>
                  <a:lnTo>
                    <a:pt x="2623743" y="1302689"/>
                  </a:lnTo>
                  <a:lnTo>
                    <a:pt x="2622385" y="1290091"/>
                  </a:lnTo>
                  <a:lnTo>
                    <a:pt x="2621686" y="1277289"/>
                  </a:lnTo>
                  <a:lnTo>
                    <a:pt x="2621000" y="1277289"/>
                  </a:lnTo>
                  <a:lnTo>
                    <a:pt x="2621000" y="1290091"/>
                  </a:lnTo>
                  <a:lnTo>
                    <a:pt x="2621686" y="1302689"/>
                  </a:lnTo>
                  <a:lnTo>
                    <a:pt x="2621686" y="1315389"/>
                  </a:lnTo>
                  <a:lnTo>
                    <a:pt x="2622372" y="1315389"/>
                  </a:lnTo>
                  <a:lnTo>
                    <a:pt x="2622372" y="1328089"/>
                  </a:lnTo>
                  <a:lnTo>
                    <a:pt x="2623058" y="1328089"/>
                  </a:lnTo>
                  <a:lnTo>
                    <a:pt x="2625115" y="1353489"/>
                  </a:lnTo>
                  <a:lnTo>
                    <a:pt x="2626487" y="1353489"/>
                  </a:lnTo>
                  <a:close/>
                </a:path>
                <a:path w="3075940" h="2738120">
                  <a:moveTo>
                    <a:pt x="2626487" y="642289"/>
                  </a:moveTo>
                  <a:lnTo>
                    <a:pt x="2625115" y="642289"/>
                  </a:lnTo>
                  <a:lnTo>
                    <a:pt x="2624429" y="629589"/>
                  </a:lnTo>
                  <a:lnTo>
                    <a:pt x="2624429" y="654989"/>
                  </a:lnTo>
                  <a:lnTo>
                    <a:pt x="2625115" y="654989"/>
                  </a:lnTo>
                  <a:lnTo>
                    <a:pt x="2625115" y="667689"/>
                  </a:lnTo>
                  <a:lnTo>
                    <a:pt x="2626487" y="667689"/>
                  </a:lnTo>
                  <a:lnTo>
                    <a:pt x="2626487" y="642289"/>
                  </a:lnTo>
                  <a:close/>
                </a:path>
                <a:path w="3075940" h="2738120">
                  <a:moveTo>
                    <a:pt x="2627172" y="2280589"/>
                  </a:moveTo>
                  <a:lnTo>
                    <a:pt x="2625801" y="2280589"/>
                  </a:lnTo>
                  <a:lnTo>
                    <a:pt x="2625801" y="2267889"/>
                  </a:lnTo>
                  <a:lnTo>
                    <a:pt x="2624429" y="2267889"/>
                  </a:lnTo>
                  <a:lnTo>
                    <a:pt x="2624429" y="2280589"/>
                  </a:lnTo>
                  <a:lnTo>
                    <a:pt x="2625115" y="2280589"/>
                  </a:lnTo>
                  <a:lnTo>
                    <a:pt x="2624429" y="2293289"/>
                  </a:lnTo>
                  <a:lnTo>
                    <a:pt x="2623743" y="2293289"/>
                  </a:lnTo>
                  <a:lnTo>
                    <a:pt x="2623743" y="2305989"/>
                  </a:lnTo>
                  <a:lnTo>
                    <a:pt x="2623058" y="2305989"/>
                  </a:lnTo>
                  <a:lnTo>
                    <a:pt x="2623058" y="2331389"/>
                  </a:lnTo>
                  <a:lnTo>
                    <a:pt x="2623743" y="2331389"/>
                  </a:lnTo>
                  <a:lnTo>
                    <a:pt x="2625115" y="2318689"/>
                  </a:lnTo>
                  <a:lnTo>
                    <a:pt x="2625801" y="2318689"/>
                  </a:lnTo>
                  <a:lnTo>
                    <a:pt x="2626487" y="2305989"/>
                  </a:lnTo>
                  <a:lnTo>
                    <a:pt x="2627172" y="2305989"/>
                  </a:lnTo>
                  <a:lnTo>
                    <a:pt x="2627172" y="2280589"/>
                  </a:lnTo>
                  <a:close/>
                </a:path>
                <a:path w="3075940" h="2738120">
                  <a:moveTo>
                    <a:pt x="2627858" y="2432989"/>
                  </a:moveTo>
                  <a:lnTo>
                    <a:pt x="2625115" y="2432989"/>
                  </a:lnTo>
                  <a:lnTo>
                    <a:pt x="2623743" y="2445689"/>
                  </a:lnTo>
                  <a:lnTo>
                    <a:pt x="2622372" y="2445689"/>
                  </a:lnTo>
                  <a:lnTo>
                    <a:pt x="2622372" y="2458389"/>
                  </a:lnTo>
                  <a:lnTo>
                    <a:pt x="2621000" y="2458389"/>
                  </a:lnTo>
                  <a:lnTo>
                    <a:pt x="2620314" y="2471089"/>
                  </a:lnTo>
                  <a:lnTo>
                    <a:pt x="2623058" y="2471089"/>
                  </a:lnTo>
                  <a:lnTo>
                    <a:pt x="2623743" y="2458389"/>
                  </a:lnTo>
                  <a:lnTo>
                    <a:pt x="2625801" y="2458389"/>
                  </a:lnTo>
                  <a:lnTo>
                    <a:pt x="2625801" y="2445689"/>
                  </a:lnTo>
                  <a:lnTo>
                    <a:pt x="2626487" y="2445689"/>
                  </a:lnTo>
                  <a:lnTo>
                    <a:pt x="2627858" y="2432989"/>
                  </a:lnTo>
                  <a:close/>
                </a:path>
                <a:path w="3075940" h="2738120">
                  <a:moveTo>
                    <a:pt x="2627858" y="2153589"/>
                  </a:moveTo>
                  <a:lnTo>
                    <a:pt x="2625801" y="2153589"/>
                  </a:lnTo>
                  <a:lnTo>
                    <a:pt x="2625801" y="2166289"/>
                  </a:lnTo>
                  <a:lnTo>
                    <a:pt x="2624429" y="2166289"/>
                  </a:lnTo>
                  <a:lnTo>
                    <a:pt x="2624429" y="2191689"/>
                  </a:lnTo>
                  <a:lnTo>
                    <a:pt x="2626487" y="2191689"/>
                  </a:lnTo>
                  <a:lnTo>
                    <a:pt x="2626487" y="2178989"/>
                  </a:lnTo>
                  <a:lnTo>
                    <a:pt x="2627858" y="2178989"/>
                  </a:lnTo>
                  <a:lnTo>
                    <a:pt x="2627858" y="2153589"/>
                  </a:lnTo>
                  <a:close/>
                </a:path>
                <a:path w="3075940" h="2738120">
                  <a:moveTo>
                    <a:pt x="2627858" y="947089"/>
                  </a:moveTo>
                  <a:lnTo>
                    <a:pt x="2626487" y="947089"/>
                  </a:lnTo>
                  <a:lnTo>
                    <a:pt x="2625801" y="959789"/>
                  </a:lnTo>
                  <a:lnTo>
                    <a:pt x="2625801" y="985189"/>
                  </a:lnTo>
                  <a:lnTo>
                    <a:pt x="2625801" y="997889"/>
                  </a:lnTo>
                  <a:lnTo>
                    <a:pt x="2625115" y="1010589"/>
                  </a:lnTo>
                  <a:lnTo>
                    <a:pt x="2625115" y="1048689"/>
                  </a:lnTo>
                  <a:lnTo>
                    <a:pt x="2625534" y="1035989"/>
                  </a:lnTo>
                  <a:lnTo>
                    <a:pt x="2625979" y="1035989"/>
                  </a:lnTo>
                  <a:lnTo>
                    <a:pt x="2626487" y="1023289"/>
                  </a:lnTo>
                  <a:lnTo>
                    <a:pt x="2627172" y="1023289"/>
                  </a:lnTo>
                  <a:lnTo>
                    <a:pt x="2627172" y="985189"/>
                  </a:lnTo>
                  <a:lnTo>
                    <a:pt x="2627858" y="972489"/>
                  </a:lnTo>
                  <a:lnTo>
                    <a:pt x="2627858" y="947089"/>
                  </a:lnTo>
                  <a:close/>
                </a:path>
                <a:path w="3075940" h="2738120">
                  <a:moveTo>
                    <a:pt x="2627858" y="286689"/>
                  </a:moveTo>
                  <a:lnTo>
                    <a:pt x="2625801" y="286689"/>
                  </a:lnTo>
                  <a:lnTo>
                    <a:pt x="2625115" y="299389"/>
                  </a:lnTo>
                  <a:lnTo>
                    <a:pt x="2623058" y="299389"/>
                  </a:lnTo>
                  <a:lnTo>
                    <a:pt x="2623058" y="312089"/>
                  </a:lnTo>
                  <a:lnTo>
                    <a:pt x="2622372" y="312089"/>
                  </a:lnTo>
                  <a:lnTo>
                    <a:pt x="2622372" y="324789"/>
                  </a:lnTo>
                  <a:lnTo>
                    <a:pt x="2621686" y="324789"/>
                  </a:lnTo>
                  <a:lnTo>
                    <a:pt x="2621686" y="337489"/>
                  </a:lnTo>
                  <a:lnTo>
                    <a:pt x="2622372" y="337489"/>
                  </a:lnTo>
                  <a:lnTo>
                    <a:pt x="2623058" y="324789"/>
                  </a:lnTo>
                  <a:lnTo>
                    <a:pt x="2624429" y="324789"/>
                  </a:lnTo>
                  <a:lnTo>
                    <a:pt x="2625115" y="312089"/>
                  </a:lnTo>
                  <a:lnTo>
                    <a:pt x="2625801" y="312089"/>
                  </a:lnTo>
                  <a:lnTo>
                    <a:pt x="2626487" y="299389"/>
                  </a:lnTo>
                  <a:lnTo>
                    <a:pt x="2627858" y="299389"/>
                  </a:lnTo>
                  <a:lnTo>
                    <a:pt x="2627858" y="286689"/>
                  </a:lnTo>
                  <a:close/>
                </a:path>
                <a:path w="3075940" h="2738120">
                  <a:moveTo>
                    <a:pt x="2628531" y="807389"/>
                  </a:moveTo>
                  <a:lnTo>
                    <a:pt x="2627858" y="794689"/>
                  </a:lnTo>
                  <a:lnTo>
                    <a:pt x="2626487" y="794689"/>
                  </a:lnTo>
                  <a:lnTo>
                    <a:pt x="2626487" y="820089"/>
                  </a:lnTo>
                  <a:lnTo>
                    <a:pt x="2627172" y="820089"/>
                  </a:lnTo>
                  <a:lnTo>
                    <a:pt x="2627172" y="832789"/>
                  </a:lnTo>
                  <a:lnTo>
                    <a:pt x="2628531" y="832789"/>
                  </a:lnTo>
                  <a:lnTo>
                    <a:pt x="2628531" y="807389"/>
                  </a:lnTo>
                  <a:close/>
                </a:path>
                <a:path w="3075940" h="2738120">
                  <a:moveTo>
                    <a:pt x="2629217" y="2064689"/>
                  </a:moveTo>
                  <a:lnTo>
                    <a:pt x="2627172" y="2064689"/>
                  </a:lnTo>
                  <a:lnTo>
                    <a:pt x="2626487" y="2077389"/>
                  </a:lnTo>
                  <a:lnTo>
                    <a:pt x="2627172" y="2077389"/>
                  </a:lnTo>
                  <a:lnTo>
                    <a:pt x="2627172" y="2090089"/>
                  </a:lnTo>
                  <a:lnTo>
                    <a:pt x="2628531" y="2090089"/>
                  </a:lnTo>
                  <a:lnTo>
                    <a:pt x="2629217" y="2077389"/>
                  </a:lnTo>
                  <a:lnTo>
                    <a:pt x="2629217" y="2064689"/>
                  </a:lnTo>
                  <a:close/>
                </a:path>
                <a:path w="3075940" h="2738120">
                  <a:moveTo>
                    <a:pt x="2629903" y="2331389"/>
                  </a:moveTo>
                  <a:lnTo>
                    <a:pt x="2629217" y="2331389"/>
                  </a:lnTo>
                  <a:lnTo>
                    <a:pt x="2627858" y="2344089"/>
                  </a:lnTo>
                  <a:lnTo>
                    <a:pt x="2626487" y="2344089"/>
                  </a:lnTo>
                  <a:lnTo>
                    <a:pt x="2625801" y="2356789"/>
                  </a:lnTo>
                  <a:lnTo>
                    <a:pt x="2627172" y="2356789"/>
                  </a:lnTo>
                  <a:lnTo>
                    <a:pt x="2628531" y="2344089"/>
                  </a:lnTo>
                  <a:lnTo>
                    <a:pt x="2629217" y="2344089"/>
                  </a:lnTo>
                  <a:lnTo>
                    <a:pt x="2629903" y="2331389"/>
                  </a:lnTo>
                  <a:close/>
                </a:path>
                <a:path w="3075940" h="2738120">
                  <a:moveTo>
                    <a:pt x="2629903" y="2229789"/>
                  </a:moveTo>
                  <a:lnTo>
                    <a:pt x="2628531" y="2229789"/>
                  </a:lnTo>
                  <a:lnTo>
                    <a:pt x="2627846" y="2242489"/>
                  </a:lnTo>
                  <a:lnTo>
                    <a:pt x="2627846" y="2267889"/>
                  </a:lnTo>
                  <a:lnTo>
                    <a:pt x="2629903" y="2267889"/>
                  </a:lnTo>
                  <a:lnTo>
                    <a:pt x="2629903" y="2229789"/>
                  </a:lnTo>
                  <a:close/>
                </a:path>
                <a:path w="3075940" h="2738120">
                  <a:moveTo>
                    <a:pt x="2630589" y="2128189"/>
                  </a:moveTo>
                  <a:lnTo>
                    <a:pt x="2629903" y="2115489"/>
                  </a:lnTo>
                  <a:lnTo>
                    <a:pt x="2629217" y="2115489"/>
                  </a:lnTo>
                  <a:lnTo>
                    <a:pt x="2629217" y="2102789"/>
                  </a:lnTo>
                  <a:lnTo>
                    <a:pt x="2627858" y="2102789"/>
                  </a:lnTo>
                  <a:lnTo>
                    <a:pt x="2627858" y="2128189"/>
                  </a:lnTo>
                  <a:lnTo>
                    <a:pt x="2628531" y="2128189"/>
                  </a:lnTo>
                  <a:lnTo>
                    <a:pt x="2629217" y="2140889"/>
                  </a:lnTo>
                  <a:lnTo>
                    <a:pt x="2629217" y="2153589"/>
                  </a:lnTo>
                  <a:lnTo>
                    <a:pt x="2630589" y="2153589"/>
                  </a:lnTo>
                  <a:lnTo>
                    <a:pt x="2630589" y="2128189"/>
                  </a:lnTo>
                  <a:close/>
                </a:path>
                <a:path w="3075940" h="2738120">
                  <a:moveTo>
                    <a:pt x="2630589" y="1442389"/>
                  </a:moveTo>
                  <a:lnTo>
                    <a:pt x="2627846" y="1442389"/>
                  </a:lnTo>
                  <a:lnTo>
                    <a:pt x="2627172" y="1455089"/>
                  </a:lnTo>
                  <a:lnTo>
                    <a:pt x="2627172" y="1467789"/>
                  </a:lnTo>
                  <a:lnTo>
                    <a:pt x="2627846" y="1480489"/>
                  </a:lnTo>
                  <a:lnTo>
                    <a:pt x="2627846" y="1493189"/>
                  </a:lnTo>
                  <a:lnTo>
                    <a:pt x="2628531" y="1493189"/>
                  </a:lnTo>
                  <a:lnTo>
                    <a:pt x="2628531" y="1505889"/>
                  </a:lnTo>
                  <a:lnTo>
                    <a:pt x="2629903" y="1505889"/>
                  </a:lnTo>
                  <a:lnTo>
                    <a:pt x="2629903" y="1455089"/>
                  </a:lnTo>
                  <a:lnTo>
                    <a:pt x="2630589" y="1442389"/>
                  </a:lnTo>
                  <a:close/>
                </a:path>
                <a:path w="3075940" h="2738120">
                  <a:moveTo>
                    <a:pt x="2630589" y="667689"/>
                  </a:moveTo>
                  <a:lnTo>
                    <a:pt x="2629903" y="667689"/>
                  </a:lnTo>
                  <a:lnTo>
                    <a:pt x="2629217" y="680389"/>
                  </a:lnTo>
                  <a:lnTo>
                    <a:pt x="2629217" y="693089"/>
                  </a:lnTo>
                  <a:lnTo>
                    <a:pt x="2630589" y="693089"/>
                  </a:lnTo>
                  <a:lnTo>
                    <a:pt x="2630589" y="667689"/>
                  </a:lnTo>
                  <a:close/>
                </a:path>
                <a:path w="3075940" h="2738120">
                  <a:moveTo>
                    <a:pt x="2631275" y="2293289"/>
                  </a:moveTo>
                  <a:lnTo>
                    <a:pt x="2628531" y="2293289"/>
                  </a:lnTo>
                  <a:lnTo>
                    <a:pt x="2628531" y="2305989"/>
                  </a:lnTo>
                  <a:lnTo>
                    <a:pt x="2630589" y="2305989"/>
                  </a:lnTo>
                  <a:lnTo>
                    <a:pt x="2631275" y="2293289"/>
                  </a:lnTo>
                  <a:close/>
                </a:path>
                <a:path w="3075940" h="2738120">
                  <a:moveTo>
                    <a:pt x="2631275" y="1747189"/>
                  </a:moveTo>
                  <a:lnTo>
                    <a:pt x="2630589" y="1734489"/>
                  </a:lnTo>
                  <a:lnTo>
                    <a:pt x="2630589" y="1721789"/>
                  </a:lnTo>
                  <a:lnTo>
                    <a:pt x="2629903" y="1721789"/>
                  </a:lnTo>
                  <a:lnTo>
                    <a:pt x="2629903" y="1696389"/>
                  </a:lnTo>
                  <a:lnTo>
                    <a:pt x="2629217" y="1683689"/>
                  </a:lnTo>
                  <a:lnTo>
                    <a:pt x="2628531" y="1683689"/>
                  </a:lnTo>
                  <a:lnTo>
                    <a:pt x="2628531" y="1721789"/>
                  </a:lnTo>
                  <a:lnTo>
                    <a:pt x="2629903" y="1747189"/>
                  </a:lnTo>
                  <a:lnTo>
                    <a:pt x="2631275" y="1747189"/>
                  </a:lnTo>
                  <a:close/>
                </a:path>
                <a:path w="3075940" h="2738120">
                  <a:moveTo>
                    <a:pt x="2631275" y="1378889"/>
                  </a:moveTo>
                  <a:lnTo>
                    <a:pt x="2630589" y="1366189"/>
                  </a:lnTo>
                  <a:lnTo>
                    <a:pt x="2627846" y="1366189"/>
                  </a:lnTo>
                  <a:lnTo>
                    <a:pt x="2627846" y="1391589"/>
                  </a:lnTo>
                  <a:lnTo>
                    <a:pt x="2628531" y="1391589"/>
                  </a:lnTo>
                  <a:lnTo>
                    <a:pt x="2628531" y="1404289"/>
                  </a:lnTo>
                  <a:lnTo>
                    <a:pt x="2629217" y="1416989"/>
                  </a:lnTo>
                  <a:lnTo>
                    <a:pt x="2631275" y="1416989"/>
                  </a:lnTo>
                  <a:lnTo>
                    <a:pt x="2631275" y="1378889"/>
                  </a:lnTo>
                  <a:close/>
                </a:path>
                <a:path w="3075940" h="2738120">
                  <a:moveTo>
                    <a:pt x="2631275" y="1226489"/>
                  </a:moveTo>
                  <a:lnTo>
                    <a:pt x="2630868" y="1226489"/>
                  </a:lnTo>
                  <a:lnTo>
                    <a:pt x="2630309" y="1213789"/>
                  </a:lnTo>
                  <a:lnTo>
                    <a:pt x="2629903" y="1201089"/>
                  </a:lnTo>
                  <a:lnTo>
                    <a:pt x="2629217" y="1201089"/>
                  </a:lnTo>
                  <a:lnTo>
                    <a:pt x="2629217" y="1188389"/>
                  </a:lnTo>
                  <a:lnTo>
                    <a:pt x="2628531" y="1188389"/>
                  </a:lnTo>
                  <a:lnTo>
                    <a:pt x="2627172" y="1175689"/>
                  </a:lnTo>
                  <a:lnTo>
                    <a:pt x="2627172" y="1162989"/>
                  </a:lnTo>
                  <a:lnTo>
                    <a:pt x="2625801" y="1162989"/>
                  </a:lnTo>
                  <a:lnTo>
                    <a:pt x="2625801" y="1175689"/>
                  </a:lnTo>
                  <a:lnTo>
                    <a:pt x="2624429" y="1175689"/>
                  </a:lnTo>
                  <a:lnTo>
                    <a:pt x="2625801" y="1201089"/>
                  </a:lnTo>
                  <a:lnTo>
                    <a:pt x="2626487" y="1201089"/>
                  </a:lnTo>
                  <a:lnTo>
                    <a:pt x="2627858" y="1213789"/>
                  </a:lnTo>
                  <a:lnTo>
                    <a:pt x="2629903" y="1226489"/>
                  </a:lnTo>
                  <a:lnTo>
                    <a:pt x="2629903" y="1239189"/>
                  </a:lnTo>
                  <a:lnTo>
                    <a:pt x="2631275" y="1239189"/>
                  </a:lnTo>
                  <a:lnTo>
                    <a:pt x="2631275" y="1226489"/>
                  </a:lnTo>
                  <a:close/>
                </a:path>
                <a:path w="3075940" h="2738120">
                  <a:moveTo>
                    <a:pt x="2631960" y="1785289"/>
                  </a:moveTo>
                  <a:lnTo>
                    <a:pt x="2630589" y="1785289"/>
                  </a:lnTo>
                  <a:lnTo>
                    <a:pt x="2630589" y="1772589"/>
                  </a:lnTo>
                  <a:lnTo>
                    <a:pt x="2629903" y="1772589"/>
                  </a:lnTo>
                  <a:lnTo>
                    <a:pt x="2628531" y="1759889"/>
                  </a:lnTo>
                  <a:lnTo>
                    <a:pt x="2627172" y="1759889"/>
                  </a:lnTo>
                  <a:lnTo>
                    <a:pt x="2627172" y="1747189"/>
                  </a:lnTo>
                  <a:lnTo>
                    <a:pt x="2625801" y="1747189"/>
                  </a:lnTo>
                  <a:lnTo>
                    <a:pt x="2625801" y="1759889"/>
                  </a:lnTo>
                  <a:lnTo>
                    <a:pt x="2626487" y="1759889"/>
                  </a:lnTo>
                  <a:lnTo>
                    <a:pt x="2627172" y="1772589"/>
                  </a:lnTo>
                  <a:lnTo>
                    <a:pt x="2627858" y="1772589"/>
                  </a:lnTo>
                  <a:lnTo>
                    <a:pt x="2627858" y="1785289"/>
                  </a:lnTo>
                  <a:lnTo>
                    <a:pt x="2629217" y="1785289"/>
                  </a:lnTo>
                  <a:lnTo>
                    <a:pt x="2629903" y="1797989"/>
                  </a:lnTo>
                  <a:lnTo>
                    <a:pt x="2631960" y="1797989"/>
                  </a:lnTo>
                  <a:lnTo>
                    <a:pt x="2631960" y="1785289"/>
                  </a:lnTo>
                  <a:close/>
                </a:path>
                <a:path w="3075940" h="2738120">
                  <a:moveTo>
                    <a:pt x="2632646" y="1594789"/>
                  </a:moveTo>
                  <a:lnTo>
                    <a:pt x="2631275" y="1569389"/>
                  </a:lnTo>
                  <a:lnTo>
                    <a:pt x="2630589" y="1569389"/>
                  </a:lnTo>
                  <a:lnTo>
                    <a:pt x="2630589" y="1556689"/>
                  </a:lnTo>
                  <a:lnTo>
                    <a:pt x="2628531" y="1543989"/>
                  </a:lnTo>
                  <a:lnTo>
                    <a:pt x="2627858" y="1543989"/>
                  </a:lnTo>
                  <a:lnTo>
                    <a:pt x="2627858" y="1531289"/>
                  </a:lnTo>
                  <a:lnTo>
                    <a:pt x="2626487" y="1518589"/>
                  </a:lnTo>
                  <a:lnTo>
                    <a:pt x="2626487" y="1505889"/>
                  </a:lnTo>
                  <a:lnTo>
                    <a:pt x="2625801" y="1505889"/>
                  </a:lnTo>
                  <a:lnTo>
                    <a:pt x="2625801" y="1531289"/>
                  </a:lnTo>
                  <a:lnTo>
                    <a:pt x="2626487" y="1531289"/>
                  </a:lnTo>
                  <a:lnTo>
                    <a:pt x="2626487" y="1543989"/>
                  </a:lnTo>
                  <a:lnTo>
                    <a:pt x="2628531" y="1582089"/>
                  </a:lnTo>
                  <a:lnTo>
                    <a:pt x="2629217" y="1582089"/>
                  </a:lnTo>
                  <a:lnTo>
                    <a:pt x="2630589" y="1594789"/>
                  </a:lnTo>
                  <a:lnTo>
                    <a:pt x="2632646" y="1594789"/>
                  </a:lnTo>
                  <a:close/>
                </a:path>
                <a:path w="3075940" h="2738120">
                  <a:moveTo>
                    <a:pt x="2633332" y="2217089"/>
                  </a:moveTo>
                  <a:lnTo>
                    <a:pt x="2631960" y="2217089"/>
                  </a:lnTo>
                  <a:lnTo>
                    <a:pt x="2631960" y="2191689"/>
                  </a:lnTo>
                  <a:lnTo>
                    <a:pt x="2631275" y="2178989"/>
                  </a:lnTo>
                  <a:lnTo>
                    <a:pt x="2630589" y="2178989"/>
                  </a:lnTo>
                  <a:lnTo>
                    <a:pt x="2630589" y="2191689"/>
                  </a:lnTo>
                  <a:lnTo>
                    <a:pt x="2629903" y="2191689"/>
                  </a:lnTo>
                  <a:lnTo>
                    <a:pt x="2629903" y="2217089"/>
                  </a:lnTo>
                  <a:lnTo>
                    <a:pt x="2631275" y="2217089"/>
                  </a:lnTo>
                  <a:lnTo>
                    <a:pt x="2631275" y="2242489"/>
                  </a:lnTo>
                  <a:lnTo>
                    <a:pt x="2633332" y="2242489"/>
                  </a:lnTo>
                  <a:lnTo>
                    <a:pt x="2633332" y="2217089"/>
                  </a:lnTo>
                  <a:close/>
                </a:path>
                <a:path w="3075940" h="2738120">
                  <a:moveTo>
                    <a:pt x="2633332" y="2064689"/>
                  </a:moveTo>
                  <a:lnTo>
                    <a:pt x="2631960" y="2039289"/>
                  </a:lnTo>
                  <a:lnTo>
                    <a:pt x="2631275" y="2039289"/>
                  </a:lnTo>
                  <a:lnTo>
                    <a:pt x="2631275" y="2026589"/>
                  </a:lnTo>
                  <a:lnTo>
                    <a:pt x="2630589" y="2026589"/>
                  </a:lnTo>
                  <a:lnTo>
                    <a:pt x="2629903" y="2013889"/>
                  </a:lnTo>
                  <a:lnTo>
                    <a:pt x="2629217" y="2013889"/>
                  </a:lnTo>
                  <a:lnTo>
                    <a:pt x="2629217" y="2001189"/>
                  </a:lnTo>
                  <a:lnTo>
                    <a:pt x="2627846" y="2001189"/>
                  </a:lnTo>
                  <a:lnTo>
                    <a:pt x="2627172" y="1988489"/>
                  </a:lnTo>
                  <a:lnTo>
                    <a:pt x="2625115" y="1988489"/>
                  </a:lnTo>
                  <a:lnTo>
                    <a:pt x="2625801" y="2001189"/>
                  </a:lnTo>
                  <a:lnTo>
                    <a:pt x="2627172" y="2013889"/>
                  </a:lnTo>
                  <a:lnTo>
                    <a:pt x="2627846" y="2026589"/>
                  </a:lnTo>
                  <a:lnTo>
                    <a:pt x="2628531" y="2026589"/>
                  </a:lnTo>
                  <a:lnTo>
                    <a:pt x="2629154" y="2039289"/>
                  </a:lnTo>
                  <a:lnTo>
                    <a:pt x="2630652" y="2051989"/>
                  </a:lnTo>
                  <a:lnTo>
                    <a:pt x="2631275" y="2051989"/>
                  </a:lnTo>
                  <a:lnTo>
                    <a:pt x="2631275" y="2064689"/>
                  </a:lnTo>
                  <a:lnTo>
                    <a:pt x="2633332" y="2064689"/>
                  </a:lnTo>
                  <a:close/>
                </a:path>
                <a:path w="3075940" h="2738120">
                  <a:moveTo>
                    <a:pt x="2633332" y="1912289"/>
                  </a:moveTo>
                  <a:lnTo>
                    <a:pt x="2632646" y="1912289"/>
                  </a:lnTo>
                  <a:lnTo>
                    <a:pt x="2632646" y="1899589"/>
                  </a:lnTo>
                  <a:lnTo>
                    <a:pt x="2631960" y="1899589"/>
                  </a:lnTo>
                  <a:lnTo>
                    <a:pt x="2631960" y="1886889"/>
                  </a:lnTo>
                  <a:lnTo>
                    <a:pt x="2631275" y="1886889"/>
                  </a:lnTo>
                  <a:lnTo>
                    <a:pt x="2629903" y="1874189"/>
                  </a:lnTo>
                  <a:lnTo>
                    <a:pt x="2629217" y="1861489"/>
                  </a:lnTo>
                  <a:lnTo>
                    <a:pt x="2627858" y="1861489"/>
                  </a:lnTo>
                  <a:lnTo>
                    <a:pt x="2627858" y="1874189"/>
                  </a:lnTo>
                  <a:lnTo>
                    <a:pt x="2628531" y="1886889"/>
                  </a:lnTo>
                  <a:lnTo>
                    <a:pt x="2629217" y="1886889"/>
                  </a:lnTo>
                  <a:lnTo>
                    <a:pt x="2629217" y="1899589"/>
                  </a:lnTo>
                  <a:lnTo>
                    <a:pt x="2629903" y="1899589"/>
                  </a:lnTo>
                  <a:lnTo>
                    <a:pt x="2629903" y="1912289"/>
                  </a:lnTo>
                  <a:lnTo>
                    <a:pt x="2630589" y="1912289"/>
                  </a:lnTo>
                  <a:lnTo>
                    <a:pt x="2631275" y="1924989"/>
                  </a:lnTo>
                  <a:lnTo>
                    <a:pt x="2631960" y="1924989"/>
                  </a:lnTo>
                  <a:lnTo>
                    <a:pt x="2632646" y="1937689"/>
                  </a:lnTo>
                  <a:lnTo>
                    <a:pt x="2633332" y="1937689"/>
                  </a:lnTo>
                  <a:lnTo>
                    <a:pt x="2633332" y="1924989"/>
                  </a:lnTo>
                  <a:lnTo>
                    <a:pt x="2633332" y="1912289"/>
                  </a:lnTo>
                  <a:close/>
                </a:path>
                <a:path w="3075940" h="2738120">
                  <a:moveTo>
                    <a:pt x="2634018" y="2344089"/>
                  </a:moveTo>
                  <a:lnTo>
                    <a:pt x="2632646" y="2344089"/>
                  </a:lnTo>
                  <a:lnTo>
                    <a:pt x="2631960" y="2356789"/>
                  </a:lnTo>
                  <a:lnTo>
                    <a:pt x="2631275" y="2356789"/>
                  </a:lnTo>
                  <a:lnTo>
                    <a:pt x="2627172" y="2382189"/>
                  </a:lnTo>
                  <a:lnTo>
                    <a:pt x="2625115" y="2382189"/>
                  </a:lnTo>
                  <a:lnTo>
                    <a:pt x="2624429" y="2394889"/>
                  </a:lnTo>
                  <a:lnTo>
                    <a:pt x="2623743" y="2394889"/>
                  </a:lnTo>
                  <a:lnTo>
                    <a:pt x="2623058" y="2407589"/>
                  </a:lnTo>
                  <a:lnTo>
                    <a:pt x="2626487" y="2407589"/>
                  </a:lnTo>
                  <a:lnTo>
                    <a:pt x="2627172" y="2394889"/>
                  </a:lnTo>
                  <a:lnTo>
                    <a:pt x="2628531" y="2394889"/>
                  </a:lnTo>
                  <a:lnTo>
                    <a:pt x="2629217" y="2382189"/>
                  </a:lnTo>
                  <a:lnTo>
                    <a:pt x="2631275" y="2382189"/>
                  </a:lnTo>
                  <a:lnTo>
                    <a:pt x="2631275" y="2369489"/>
                  </a:lnTo>
                  <a:lnTo>
                    <a:pt x="2632646" y="2369489"/>
                  </a:lnTo>
                  <a:lnTo>
                    <a:pt x="2634018" y="2356789"/>
                  </a:lnTo>
                  <a:lnTo>
                    <a:pt x="2634018" y="2344089"/>
                  </a:lnTo>
                  <a:close/>
                </a:path>
                <a:path w="3075940" h="2738120">
                  <a:moveTo>
                    <a:pt x="2634018" y="1074089"/>
                  </a:moveTo>
                  <a:lnTo>
                    <a:pt x="2633332" y="1074089"/>
                  </a:lnTo>
                  <a:lnTo>
                    <a:pt x="2633332" y="1061389"/>
                  </a:lnTo>
                  <a:lnTo>
                    <a:pt x="2631960" y="1061389"/>
                  </a:lnTo>
                  <a:lnTo>
                    <a:pt x="2631960" y="1099489"/>
                  </a:lnTo>
                  <a:lnTo>
                    <a:pt x="2632646" y="1099489"/>
                  </a:lnTo>
                  <a:lnTo>
                    <a:pt x="2632646" y="1112189"/>
                  </a:lnTo>
                  <a:lnTo>
                    <a:pt x="2634018" y="1112189"/>
                  </a:lnTo>
                  <a:lnTo>
                    <a:pt x="2634018" y="1074089"/>
                  </a:lnTo>
                  <a:close/>
                </a:path>
                <a:path w="3075940" h="2738120">
                  <a:moveTo>
                    <a:pt x="2634018" y="693089"/>
                  </a:moveTo>
                  <a:lnTo>
                    <a:pt x="2632646" y="693089"/>
                  </a:lnTo>
                  <a:lnTo>
                    <a:pt x="2632646" y="705789"/>
                  </a:lnTo>
                  <a:lnTo>
                    <a:pt x="2631960" y="705789"/>
                  </a:lnTo>
                  <a:lnTo>
                    <a:pt x="2631960" y="718489"/>
                  </a:lnTo>
                  <a:lnTo>
                    <a:pt x="2632646" y="718489"/>
                  </a:lnTo>
                  <a:lnTo>
                    <a:pt x="2632646" y="731189"/>
                  </a:lnTo>
                  <a:lnTo>
                    <a:pt x="2631960" y="731189"/>
                  </a:lnTo>
                  <a:lnTo>
                    <a:pt x="2631275" y="743889"/>
                  </a:lnTo>
                  <a:lnTo>
                    <a:pt x="2631275" y="781989"/>
                  </a:lnTo>
                  <a:lnTo>
                    <a:pt x="2632646" y="781989"/>
                  </a:lnTo>
                  <a:lnTo>
                    <a:pt x="2632646" y="769289"/>
                  </a:lnTo>
                  <a:lnTo>
                    <a:pt x="2633332" y="756589"/>
                  </a:lnTo>
                  <a:lnTo>
                    <a:pt x="2633332" y="743889"/>
                  </a:lnTo>
                  <a:lnTo>
                    <a:pt x="2634018" y="743889"/>
                  </a:lnTo>
                  <a:lnTo>
                    <a:pt x="2634018" y="693089"/>
                  </a:lnTo>
                  <a:close/>
                </a:path>
                <a:path w="3075940" h="2738120">
                  <a:moveTo>
                    <a:pt x="2634704" y="896289"/>
                  </a:moveTo>
                  <a:lnTo>
                    <a:pt x="2632646" y="896289"/>
                  </a:lnTo>
                  <a:lnTo>
                    <a:pt x="2632646" y="921689"/>
                  </a:lnTo>
                  <a:lnTo>
                    <a:pt x="2634018" y="921689"/>
                  </a:lnTo>
                  <a:lnTo>
                    <a:pt x="2634704" y="908989"/>
                  </a:lnTo>
                  <a:lnTo>
                    <a:pt x="2634704" y="896289"/>
                  </a:lnTo>
                  <a:close/>
                </a:path>
                <a:path w="3075940" h="2738120">
                  <a:moveTo>
                    <a:pt x="2635389" y="2064689"/>
                  </a:moveTo>
                  <a:lnTo>
                    <a:pt x="2633332" y="2064689"/>
                  </a:lnTo>
                  <a:lnTo>
                    <a:pt x="2633332" y="2077389"/>
                  </a:lnTo>
                  <a:lnTo>
                    <a:pt x="2631960" y="2077389"/>
                  </a:lnTo>
                  <a:lnTo>
                    <a:pt x="2631960" y="2115489"/>
                  </a:lnTo>
                  <a:lnTo>
                    <a:pt x="2634018" y="2115489"/>
                  </a:lnTo>
                  <a:lnTo>
                    <a:pt x="2634018" y="2128189"/>
                  </a:lnTo>
                  <a:lnTo>
                    <a:pt x="2635389" y="2128189"/>
                  </a:lnTo>
                  <a:lnTo>
                    <a:pt x="2635389" y="2115489"/>
                  </a:lnTo>
                  <a:lnTo>
                    <a:pt x="2634704" y="2115489"/>
                  </a:lnTo>
                  <a:lnTo>
                    <a:pt x="2634704" y="2077389"/>
                  </a:lnTo>
                  <a:lnTo>
                    <a:pt x="2635389" y="2077389"/>
                  </a:lnTo>
                  <a:lnTo>
                    <a:pt x="2635389" y="2064689"/>
                  </a:lnTo>
                  <a:close/>
                </a:path>
                <a:path w="3075940" h="2738120">
                  <a:moveTo>
                    <a:pt x="2635389" y="1937689"/>
                  </a:moveTo>
                  <a:lnTo>
                    <a:pt x="2633332" y="1937689"/>
                  </a:lnTo>
                  <a:lnTo>
                    <a:pt x="2633332" y="1950389"/>
                  </a:lnTo>
                  <a:lnTo>
                    <a:pt x="2635389" y="1950389"/>
                  </a:lnTo>
                  <a:lnTo>
                    <a:pt x="2635389" y="1937689"/>
                  </a:lnTo>
                  <a:close/>
                </a:path>
                <a:path w="3075940" h="2738120">
                  <a:moveTo>
                    <a:pt x="2635389" y="1823389"/>
                  </a:moveTo>
                  <a:lnTo>
                    <a:pt x="2633332" y="1823389"/>
                  </a:lnTo>
                  <a:lnTo>
                    <a:pt x="2633332" y="1810689"/>
                  </a:lnTo>
                  <a:lnTo>
                    <a:pt x="2630589" y="1810689"/>
                  </a:lnTo>
                  <a:lnTo>
                    <a:pt x="2631275" y="1823389"/>
                  </a:lnTo>
                  <a:lnTo>
                    <a:pt x="2632646" y="1823389"/>
                  </a:lnTo>
                  <a:lnTo>
                    <a:pt x="2632646" y="1836089"/>
                  </a:lnTo>
                  <a:lnTo>
                    <a:pt x="2635389" y="1836089"/>
                  </a:lnTo>
                  <a:lnTo>
                    <a:pt x="2635389" y="1823389"/>
                  </a:lnTo>
                  <a:close/>
                </a:path>
                <a:path w="3075940" h="2738120">
                  <a:moveTo>
                    <a:pt x="2635389" y="1340789"/>
                  </a:moveTo>
                  <a:lnTo>
                    <a:pt x="2634018" y="1340789"/>
                  </a:lnTo>
                  <a:lnTo>
                    <a:pt x="2634018" y="1328089"/>
                  </a:lnTo>
                  <a:lnTo>
                    <a:pt x="2634704" y="1328089"/>
                  </a:lnTo>
                  <a:lnTo>
                    <a:pt x="2634704" y="1315389"/>
                  </a:lnTo>
                  <a:lnTo>
                    <a:pt x="2634018" y="1315389"/>
                  </a:lnTo>
                  <a:lnTo>
                    <a:pt x="2634018" y="1302689"/>
                  </a:lnTo>
                  <a:lnTo>
                    <a:pt x="2633332" y="1302689"/>
                  </a:lnTo>
                  <a:lnTo>
                    <a:pt x="2633332" y="1289989"/>
                  </a:lnTo>
                  <a:lnTo>
                    <a:pt x="2632646" y="1289989"/>
                  </a:lnTo>
                  <a:lnTo>
                    <a:pt x="2632646" y="1277289"/>
                  </a:lnTo>
                  <a:lnTo>
                    <a:pt x="2631275" y="1277289"/>
                  </a:lnTo>
                  <a:lnTo>
                    <a:pt x="2631275" y="1264589"/>
                  </a:lnTo>
                  <a:lnTo>
                    <a:pt x="2630589" y="1251889"/>
                  </a:lnTo>
                  <a:lnTo>
                    <a:pt x="2629217" y="1251889"/>
                  </a:lnTo>
                  <a:lnTo>
                    <a:pt x="2629217" y="1264589"/>
                  </a:lnTo>
                  <a:lnTo>
                    <a:pt x="2629903" y="1277289"/>
                  </a:lnTo>
                  <a:lnTo>
                    <a:pt x="2630589" y="1277289"/>
                  </a:lnTo>
                  <a:lnTo>
                    <a:pt x="2630589" y="1289989"/>
                  </a:lnTo>
                  <a:lnTo>
                    <a:pt x="2631275" y="1289989"/>
                  </a:lnTo>
                  <a:lnTo>
                    <a:pt x="2631275" y="1302689"/>
                  </a:lnTo>
                  <a:lnTo>
                    <a:pt x="2631960" y="1302689"/>
                  </a:lnTo>
                  <a:lnTo>
                    <a:pt x="2631960" y="1315389"/>
                  </a:lnTo>
                  <a:lnTo>
                    <a:pt x="2632646" y="1315389"/>
                  </a:lnTo>
                  <a:lnTo>
                    <a:pt x="2633332" y="1328089"/>
                  </a:lnTo>
                  <a:lnTo>
                    <a:pt x="2631275" y="1328089"/>
                  </a:lnTo>
                  <a:lnTo>
                    <a:pt x="2631275" y="1340789"/>
                  </a:lnTo>
                  <a:lnTo>
                    <a:pt x="2632646" y="1340789"/>
                  </a:lnTo>
                  <a:lnTo>
                    <a:pt x="2632646" y="1353489"/>
                  </a:lnTo>
                  <a:lnTo>
                    <a:pt x="2635389" y="1353489"/>
                  </a:lnTo>
                  <a:lnTo>
                    <a:pt x="2635389" y="1340789"/>
                  </a:lnTo>
                  <a:close/>
                </a:path>
                <a:path w="3075940" h="2738120">
                  <a:moveTo>
                    <a:pt x="2636075" y="2369489"/>
                  </a:moveTo>
                  <a:lnTo>
                    <a:pt x="2633332" y="2369489"/>
                  </a:lnTo>
                  <a:lnTo>
                    <a:pt x="2633332" y="2382189"/>
                  </a:lnTo>
                  <a:lnTo>
                    <a:pt x="2631275" y="2382189"/>
                  </a:lnTo>
                  <a:lnTo>
                    <a:pt x="2630589" y="2394889"/>
                  </a:lnTo>
                  <a:lnTo>
                    <a:pt x="2628531" y="2394889"/>
                  </a:lnTo>
                  <a:lnTo>
                    <a:pt x="2627846" y="2407589"/>
                  </a:lnTo>
                  <a:lnTo>
                    <a:pt x="2627172" y="2407589"/>
                  </a:lnTo>
                  <a:lnTo>
                    <a:pt x="2626487" y="2420289"/>
                  </a:lnTo>
                  <a:lnTo>
                    <a:pt x="2628531" y="2420289"/>
                  </a:lnTo>
                  <a:lnTo>
                    <a:pt x="2629217" y="2407589"/>
                  </a:lnTo>
                  <a:lnTo>
                    <a:pt x="2631275" y="2407589"/>
                  </a:lnTo>
                  <a:lnTo>
                    <a:pt x="2631960" y="2394889"/>
                  </a:lnTo>
                  <a:lnTo>
                    <a:pt x="2634018" y="2394889"/>
                  </a:lnTo>
                  <a:lnTo>
                    <a:pt x="2634704" y="2382189"/>
                  </a:lnTo>
                  <a:lnTo>
                    <a:pt x="2636075" y="2382189"/>
                  </a:lnTo>
                  <a:lnTo>
                    <a:pt x="2636075" y="2369489"/>
                  </a:lnTo>
                  <a:close/>
                </a:path>
                <a:path w="3075940" h="2738120">
                  <a:moveTo>
                    <a:pt x="2636075" y="2001189"/>
                  </a:moveTo>
                  <a:lnTo>
                    <a:pt x="2634704" y="2001189"/>
                  </a:lnTo>
                  <a:lnTo>
                    <a:pt x="2634704" y="1988489"/>
                  </a:lnTo>
                  <a:lnTo>
                    <a:pt x="2632646" y="1988489"/>
                  </a:lnTo>
                  <a:lnTo>
                    <a:pt x="2632646" y="1975789"/>
                  </a:lnTo>
                  <a:lnTo>
                    <a:pt x="2631275" y="1975789"/>
                  </a:lnTo>
                  <a:lnTo>
                    <a:pt x="2630589" y="1963089"/>
                  </a:lnTo>
                  <a:lnTo>
                    <a:pt x="2628531" y="1963089"/>
                  </a:lnTo>
                  <a:lnTo>
                    <a:pt x="2629217" y="1975789"/>
                  </a:lnTo>
                  <a:lnTo>
                    <a:pt x="2629903" y="1975789"/>
                  </a:lnTo>
                  <a:lnTo>
                    <a:pt x="2629903" y="1988489"/>
                  </a:lnTo>
                  <a:lnTo>
                    <a:pt x="2631275" y="1988489"/>
                  </a:lnTo>
                  <a:lnTo>
                    <a:pt x="2632646" y="2013889"/>
                  </a:lnTo>
                  <a:lnTo>
                    <a:pt x="2636075" y="2013889"/>
                  </a:lnTo>
                  <a:lnTo>
                    <a:pt x="2636075" y="2001189"/>
                  </a:lnTo>
                  <a:close/>
                </a:path>
                <a:path w="3075940" h="2738120">
                  <a:moveTo>
                    <a:pt x="2636075" y="1683689"/>
                  </a:moveTo>
                  <a:lnTo>
                    <a:pt x="2635389" y="1670989"/>
                  </a:lnTo>
                  <a:lnTo>
                    <a:pt x="2635389" y="1620189"/>
                  </a:lnTo>
                  <a:lnTo>
                    <a:pt x="2634018" y="1594789"/>
                  </a:lnTo>
                  <a:lnTo>
                    <a:pt x="2633332" y="1594789"/>
                  </a:lnTo>
                  <a:lnTo>
                    <a:pt x="2633332" y="1670989"/>
                  </a:lnTo>
                  <a:lnTo>
                    <a:pt x="2634704" y="1683689"/>
                  </a:lnTo>
                  <a:lnTo>
                    <a:pt x="2636075" y="1683689"/>
                  </a:lnTo>
                  <a:close/>
                </a:path>
                <a:path w="3075940" h="2738120">
                  <a:moveTo>
                    <a:pt x="2636075" y="1416989"/>
                  </a:moveTo>
                  <a:lnTo>
                    <a:pt x="2634018" y="1416989"/>
                  </a:lnTo>
                  <a:lnTo>
                    <a:pt x="2634018" y="1429689"/>
                  </a:lnTo>
                  <a:lnTo>
                    <a:pt x="2635389" y="1442389"/>
                  </a:lnTo>
                  <a:lnTo>
                    <a:pt x="2636075" y="1442389"/>
                  </a:lnTo>
                  <a:lnTo>
                    <a:pt x="2634704" y="1429689"/>
                  </a:lnTo>
                  <a:lnTo>
                    <a:pt x="2636075" y="1429689"/>
                  </a:lnTo>
                  <a:lnTo>
                    <a:pt x="2636075" y="1416989"/>
                  </a:lnTo>
                  <a:close/>
                </a:path>
                <a:path w="3075940" h="2738120">
                  <a:moveTo>
                    <a:pt x="2636075" y="1150289"/>
                  </a:moveTo>
                  <a:lnTo>
                    <a:pt x="2635389" y="1124889"/>
                  </a:lnTo>
                  <a:lnTo>
                    <a:pt x="2634018" y="1124889"/>
                  </a:lnTo>
                  <a:lnTo>
                    <a:pt x="2634018" y="1188389"/>
                  </a:lnTo>
                  <a:lnTo>
                    <a:pt x="2634704" y="1201089"/>
                  </a:lnTo>
                  <a:lnTo>
                    <a:pt x="2636075" y="1201089"/>
                  </a:lnTo>
                  <a:lnTo>
                    <a:pt x="2636075" y="1150289"/>
                  </a:lnTo>
                  <a:close/>
                </a:path>
                <a:path w="3075940" h="2738120">
                  <a:moveTo>
                    <a:pt x="2636075" y="527989"/>
                  </a:moveTo>
                  <a:lnTo>
                    <a:pt x="2635389" y="515289"/>
                  </a:lnTo>
                  <a:lnTo>
                    <a:pt x="2634018" y="515289"/>
                  </a:lnTo>
                  <a:lnTo>
                    <a:pt x="2634018" y="553389"/>
                  </a:lnTo>
                  <a:lnTo>
                    <a:pt x="2635389" y="553389"/>
                  </a:lnTo>
                  <a:lnTo>
                    <a:pt x="2635389" y="540689"/>
                  </a:lnTo>
                  <a:lnTo>
                    <a:pt x="2636075" y="540689"/>
                  </a:lnTo>
                  <a:lnTo>
                    <a:pt x="2636075" y="527989"/>
                  </a:lnTo>
                  <a:close/>
                </a:path>
                <a:path w="3075940" h="2738120">
                  <a:moveTo>
                    <a:pt x="2636761" y="2267889"/>
                  </a:moveTo>
                  <a:lnTo>
                    <a:pt x="2636075" y="2280589"/>
                  </a:lnTo>
                  <a:lnTo>
                    <a:pt x="2635389" y="2280589"/>
                  </a:lnTo>
                  <a:lnTo>
                    <a:pt x="2635389" y="2293289"/>
                  </a:lnTo>
                  <a:lnTo>
                    <a:pt x="2634018" y="2293289"/>
                  </a:lnTo>
                  <a:lnTo>
                    <a:pt x="2634018" y="2305989"/>
                  </a:lnTo>
                  <a:lnTo>
                    <a:pt x="2633332" y="2305989"/>
                  </a:lnTo>
                  <a:lnTo>
                    <a:pt x="2633332" y="2318689"/>
                  </a:lnTo>
                  <a:lnTo>
                    <a:pt x="2632646" y="2318689"/>
                  </a:lnTo>
                  <a:lnTo>
                    <a:pt x="2632646" y="2331389"/>
                  </a:lnTo>
                  <a:lnTo>
                    <a:pt x="2634018" y="2331389"/>
                  </a:lnTo>
                  <a:lnTo>
                    <a:pt x="2634704" y="2318689"/>
                  </a:lnTo>
                  <a:lnTo>
                    <a:pt x="2635389" y="2318689"/>
                  </a:lnTo>
                  <a:lnTo>
                    <a:pt x="2635389" y="2305989"/>
                  </a:lnTo>
                  <a:lnTo>
                    <a:pt x="2636761" y="2305989"/>
                  </a:lnTo>
                  <a:lnTo>
                    <a:pt x="2636761" y="2267889"/>
                  </a:lnTo>
                  <a:close/>
                </a:path>
                <a:path w="3075940" h="2738120">
                  <a:moveTo>
                    <a:pt x="2637447" y="261289"/>
                  </a:moveTo>
                  <a:lnTo>
                    <a:pt x="2636761" y="273989"/>
                  </a:lnTo>
                  <a:lnTo>
                    <a:pt x="2635389" y="273989"/>
                  </a:lnTo>
                  <a:lnTo>
                    <a:pt x="2636075" y="286689"/>
                  </a:lnTo>
                  <a:lnTo>
                    <a:pt x="2636507" y="286689"/>
                  </a:lnTo>
                  <a:lnTo>
                    <a:pt x="2637205" y="273989"/>
                  </a:lnTo>
                  <a:lnTo>
                    <a:pt x="2637447" y="261289"/>
                  </a:lnTo>
                  <a:close/>
                </a:path>
                <a:path w="3075940" h="2738120">
                  <a:moveTo>
                    <a:pt x="2638133" y="1963089"/>
                  </a:moveTo>
                  <a:lnTo>
                    <a:pt x="2635389" y="1963089"/>
                  </a:lnTo>
                  <a:lnTo>
                    <a:pt x="2635389" y="1975789"/>
                  </a:lnTo>
                  <a:lnTo>
                    <a:pt x="2638133" y="1975789"/>
                  </a:lnTo>
                  <a:lnTo>
                    <a:pt x="2638133" y="1963089"/>
                  </a:lnTo>
                  <a:close/>
                </a:path>
                <a:path w="3075940" h="2738120">
                  <a:moveTo>
                    <a:pt x="2638133" y="375589"/>
                  </a:moveTo>
                  <a:lnTo>
                    <a:pt x="2635389" y="375589"/>
                  </a:lnTo>
                  <a:lnTo>
                    <a:pt x="2635389" y="388289"/>
                  </a:lnTo>
                  <a:lnTo>
                    <a:pt x="2633332" y="388289"/>
                  </a:lnTo>
                  <a:lnTo>
                    <a:pt x="2633332" y="400989"/>
                  </a:lnTo>
                  <a:lnTo>
                    <a:pt x="2632646" y="400989"/>
                  </a:lnTo>
                  <a:lnTo>
                    <a:pt x="2631960" y="413689"/>
                  </a:lnTo>
                  <a:lnTo>
                    <a:pt x="2631275" y="413689"/>
                  </a:lnTo>
                  <a:lnTo>
                    <a:pt x="2631275" y="426389"/>
                  </a:lnTo>
                  <a:lnTo>
                    <a:pt x="2632646" y="426389"/>
                  </a:lnTo>
                  <a:lnTo>
                    <a:pt x="2633332" y="413689"/>
                  </a:lnTo>
                  <a:lnTo>
                    <a:pt x="2634704" y="413689"/>
                  </a:lnTo>
                  <a:lnTo>
                    <a:pt x="2635389" y="400989"/>
                  </a:lnTo>
                  <a:lnTo>
                    <a:pt x="2636075" y="400989"/>
                  </a:lnTo>
                  <a:lnTo>
                    <a:pt x="2636761" y="388289"/>
                  </a:lnTo>
                  <a:lnTo>
                    <a:pt x="2638133" y="388289"/>
                  </a:lnTo>
                  <a:lnTo>
                    <a:pt x="2638133" y="375589"/>
                  </a:lnTo>
                  <a:close/>
                </a:path>
                <a:path w="3075940" h="2738120">
                  <a:moveTo>
                    <a:pt x="2638691" y="273989"/>
                  </a:moveTo>
                  <a:lnTo>
                    <a:pt x="2637447" y="273989"/>
                  </a:lnTo>
                  <a:lnTo>
                    <a:pt x="2636761" y="286689"/>
                  </a:lnTo>
                  <a:lnTo>
                    <a:pt x="2636507" y="286689"/>
                  </a:lnTo>
                  <a:lnTo>
                    <a:pt x="2635427" y="299389"/>
                  </a:lnTo>
                  <a:lnTo>
                    <a:pt x="2634018" y="312089"/>
                  </a:lnTo>
                  <a:lnTo>
                    <a:pt x="2632646" y="312089"/>
                  </a:lnTo>
                  <a:lnTo>
                    <a:pt x="2631960" y="324789"/>
                  </a:lnTo>
                  <a:lnTo>
                    <a:pt x="2630589" y="337489"/>
                  </a:lnTo>
                  <a:lnTo>
                    <a:pt x="2628531" y="350189"/>
                  </a:lnTo>
                  <a:lnTo>
                    <a:pt x="2623413" y="388289"/>
                  </a:lnTo>
                  <a:lnTo>
                    <a:pt x="2622461" y="388289"/>
                  </a:lnTo>
                  <a:lnTo>
                    <a:pt x="2621635" y="400989"/>
                  </a:lnTo>
                  <a:lnTo>
                    <a:pt x="2621000" y="413689"/>
                  </a:lnTo>
                  <a:lnTo>
                    <a:pt x="2623058" y="413689"/>
                  </a:lnTo>
                  <a:lnTo>
                    <a:pt x="2623743" y="400989"/>
                  </a:lnTo>
                  <a:lnTo>
                    <a:pt x="2623286" y="400989"/>
                  </a:lnTo>
                  <a:lnTo>
                    <a:pt x="2624874" y="388289"/>
                  </a:lnTo>
                  <a:lnTo>
                    <a:pt x="2626931" y="375589"/>
                  </a:lnTo>
                  <a:lnTo>
                    <a:pt x="2629458" y="362889"/>
                  </a:lnTo>
                  <a:lnTo>
                    <a:pt x="2630589" y="350189"/>
                  </a:lnTo>
                  <a:lnTo>
                    <a:pt x="2631960" y="337489"/>
                  </a:lnTo>
                  <a:lnTo>
                    <a:pt x="2633332" y="337489"/>
                  </a:lnTo>
                  <a:lnTo>
                    <a:pt x="2636075" y="312089"/>
                  </a:lnTo>
                  <a:lnTo>
                    <a:pt x="2636761" y="312089"/>
                  </a:lnTo>
                  <a:lnTo>
                    <a:pt x="2637663" y="299389"/>
                  </a:lnTo>
                  <a:lnTo>
                    <a:pt x="2638310" y="286689"/>
                  </a:lnTo>
                  <a:lnTo>
                    <a:pt x="2638691" y="273989"/>
                  </a:lnTo>
                  <a:close/>
                </a:path>
                <a:path w="3075940" h="2738120">
                  <a:moveTo>
                    <a:pt x="2638818" y="2051989"/>
                  </a:moveTo>
                  <a:lnTo>
                    <a:pt x="2638133" y="2051989"/>
                  </a:lnTo>
                  <a:lnTo>
                    <a:pt x="2638133" y="2039289"/>
                  </a:lnTo>
                  <a:lnTo>
                    <a:pt x="2634704" y="2039289"/>
                  </a:lnTo>
                  <a:lnTo>
                    <a:pt x="2636075" y="2051989"/>
                  </a:lnTo>
                  <a:lnTo>
                    <a:pt x="2636761" y="2051989"/>
                  </a:lnTo>
                  <a:lnTo>
                    <a:pt x="2636761" y="2064689"/>
                  </a:lnTo>
                  <a:lnTo>
                    <a:pt x="2638818" y="2064689"/>
                  </a:lnTo>
                  <a:lnTo>
                    <a:pt x="2638818" y="2051989"/>
                  </a:lnTo>
                  <a:close/>
                </a:path>
                <a:path w="3075940" h="2738120">
                  <a:moveTo>
                    <a:pt x="2638818" y="604189"/>
                  </a:moveTo>
                  <a:lnTo>
                    <a:pt x="2636761" y="604189"/>
                  </a:lnTo>
                  <a:lnTo>
                    <a:pt x="2635389" y="629589"/>
                  </a:lnTo>
                  <a:lnTo>
                    <a:pt x="2637447" y="629589"/>
                  </a:lnTo>
                  <a:lnTo>
                    <a:pt x="2638133" y="616889"/>
                  </a:lnTo>
                  <a:lnTo>
                    <a:pt x="2638818" y="616889"/>
                  </a:lnTo>
                  <a:lnTo>
                    <a:pt x="2638818" y="604189"/>
                  </a:lnTo>
                  <a:close/>
                </a:path>
                <a:path w="3075940" h="2738120">
                  <a:moveTo>
                    <a:pt x="2639504" y="1239189"/>
                  </a:moveTo>
                  <a:lnTo>
                    <a:pt x="2638818" y="1239189"/>
                  </a:lnTo>
                  <a:lnTo>
                    <a:pt x="2638818" y="1226489"/>
                  </a:lnTo>
                  <a:lnTo>
                    <a:pt x="2638133" y="1226489"/>
                  </a:lnTo>
                  <a:lnTo>
                    <a:pt x="2638133" y="1213789"/>
                  </a:lnTo>
                  <a:lnTo>
                    <a:pt x="2636761" y="1213789"/>
                  </a:lnTo>
                  <a:lnTo>
                    <a:pt x="2635389" y="1226489"/>
                  </a:lnTo>
                  <a:lnTo>
                    <a:pt x="2636075" y="1226489"/>
                  </a:lnTo>
                  <a:lnTo>
                    <a:pt x="2636075" y="1251889"/>
                  </a:lnTo>
                  <a:lnTo>
                    <a:pt x="2637447" y="1277289"/>
                  </a:lnTo>
                  <a:lnTo>
                    <a:pt x="2637447" y="1289989"/>
                  </a:lnTo>
                  <a:lnTo>
                    <a:pt x="2639504" y="1289989"/>
                  </a:lnTo>
                  <a:lnTo>
                    <a:pt x="2639504" y="1239189"/>
                  </a:lnTo>
                  <a:close/>
                </a:path>
                <a:path w="3075940" h="2738120">
                  <a:moveTo>
                    <a:pt x="2640876" y="1480489"/>
                  </a:moveTo>
                  <a:lnTo>
                    <a:pt x="2640190" y="1480489"/>
                  </a:lnTo>
                  <a:lnTo>
                    <a:pt x="2639504" y="1467789"/>
                  </a:lnTo>
                  <a:lnTo>
                    <a:pt x="2638818" y="1467789"/>
                  </a:lnTo>
                  <a:lnTo>
                    <a:pt x="2638133" y="1455089"/>
                  </a:lnTo>
                  <a:lnTo>
                    <a:pt x="2636761" y="1442389"/>
                  </a:lnTo>
                  <a:lnTo>
                    <a:pt x="2636075" y="1442389"/>
                  </a:lnTo>
                  <a:lnTo>
                    <a:pt x="2636075" y="1455089"/>
                  </a:lnTo>
                  <a:lnTo>
                    <a:pt x="2636761" y="1455089"/>
                  </a:lnTo>
                  <a:lnTo>
                    <a:pt x="2638133" y="1467789"/>
                  </a:lnTo>
                  <a:lnTo>
                    <a:pt x="2638818" y="1480489"/>
                  </a:lnTo>
                  <a:lnTo>
                    <a:pt x="2640190" y="1493189"/>
                  </a:lnTo>
                  <a:lnTo>
                    <a:pt x="2640876" y="1493189"/>
                  </a:lnTo>
                  <a:lnTo>
                    <a:pt x="2640876" y="1480489"/>
                  </a:lnTo>
                  <a:close/>
                </a:path>
                <a:path w="3075940" h="2738120">
                  <a:moveTo>
                    <a:pt x="2641562" y="1569389"/>
                  </a:moveTo>
                  <a:lnTo>
                    <a:pt x="2640876" y="1556689"/>
                  </a:lnTo>
                  <a:lnTo>
                    <a:pt x="2640876" y="1505889"/>
                  </a:lnTo>
                  <a:lnTo>
                    <a:pt x="2638818" y="1505889"/>
                  </a:lnTo>
                  <a:lnTo>
                    <a:pt x="2638818" y="1543989"/>
                  </a:lnTo>
                  <a:lnTo>
                    <a:pt x="2640190" y="1569389"/>
                  </a:lnTo>
                  <a:lnTo>
                    <a:pt x="2641562" y="1569389"/>
                  </a:lnTo>
                  <a:close/>
                </a:path>
                <a:path w="3075940" h="2738120">
                  <a:moveTo>
                    <a:pt x="2641562" y="947089"/>
                  </a:moveTo>
                  <a:lnTo>
                    <a:pt x="2639504" y="947089"/>
                  </a:lnTo>
                  <a:lnTo>
                    <a:pt x="2639504" y="959789"/>
                  </a:lnTo>
                  <a:lnTo>
                    <a:pt x="2638133" y="959789"/>
                  </a:lnTo>
                  <a:lnTo>
                    <a:pt x="2638133" y="1010589"/>
                  </a:lnTo>
                  <a:lnTo>
                    <a:pt x="2638539" y="1023289"/>
                  </a:lnTo>
                  <a:lnTo>
                    <a:pt x="2639098" y="1035989"/>
                  </a:lnTo>
                  <a:lnTo>
                    <a:pt x="2639504" y="1048689"/>
                  </a:lnTo>
                  <a:lnTo>
                    <a:pt x="2640876" y="1048689"/>
                  </a:lnTo>
                  <a:lnTo>
                    <a:pt x="2640876" y="985189"/>
                  </a:lnTo>
                  <a:lnTo>
                    <a:pt x="2640190" y="959789"/>
                  </a:lnTo>
                  <a:lnTo>
                    <a:pt x="2641562" y="947089"/>
                  </a:lnTo>
                  <a:close/>
                </a:path>
                <a:path w="3075940" h="2738120">
                  <a:moveTo>
                    <a:pt x="2641562" y="781989"/>
                  </a:moveTo>
                  <a:lnTo>
                    <a:pt x="2640190" y="781989"/>
                  </a:lnTo>
                  <a:lnTo>
                    <a:pt x="2640190" y="794689"/>
                  </a:lnTo>
                  <a:lnTo>
                    <a:pt x="2639504" y="794689"/>
                  </a:lnTo>
                  <a:lnTo>
                    <a:pt x="2638133" y="807389"/>
                  </a:lnTo>
                  <a:lnTo>
                    <a:pt x="2637447" y="807389"/>
                  </a:lnTo>
                  <a:lnTo>
                    <a:pt x="2637447" y="820089"/>
                  </a:lnTo>
                  <a:lnTo>
                    <a:pt x="2636761" y="820089"/>
                  </a:lnTo>
                  <a:lnTo>
                    <a:pt x="2636761" y="832789"/>
                  </a:lnTo>
                  <a:lnTo>
                    <a:pt x="2636075" y="832789"/>
                  </a:lnTo>
                  <a:lnTo>
                    <a:pt x="2636075" y="845489"/>
                  </a:lnTo>
                  <a:lnTo>
                    <a:pt x="2635389" y="858189"/>
                  </a:lnTo>
                  <a:lnTo>
                    <a:pt x="2636075" y="870889"/>
                  </a:lnTo>
                  <a:lnTo>
                    <a:pt x="2637447" y="870889"/>
                  </a:lnTo>
                  <a:lnTo>
                    <a:pt x="2637447" y="858189"/>
                  </a:lnTo>
                  <a:lnTo>
                    <a:pt x="2638133" y="858189"/>
                  </a:lnTo>
                  <a:lnTo>
                    <a:pt x="2638133" y="845489"/>
                  </a:lnTo>
                  <a:lnTo>
                    <a:pt x="2640190" y="807389"/>
                  </a:lnTo>
                  <a:lnTo>
                    <a:pt x="2641562" y="794689"/>
                  </a:lnTo>
                  <a:lnTo>
                    <a:pt x="2641562" y="781989"/>
                  </a:lnTo>
                  <a:close/>
                </a:path>
                <a:path w="3075940" h="2738120">
                  <a:moveTo>
                    <a:pt x="2641562" y="426389"/>
                  </a:moveTo>
                  <a:lnTo>
                    <a:pt x="2640190" y="426389"/>
                  </a:lnTo>
                  <a:lnTo>
                    <a:pt x="2639504" y="439089"/>
                  </a:lnTo>
                  <a:lnTo>
                    <a:pt x="2637447" y="439089"/>
                  </a:lnTo>
                  <a:lnTo>
                    <a:pt x="2636761" y="451789"/>
                  </a:lnTo>
                  <a:lnTo>
                    <a:pt x="2636075" y="451789"/>
                  </a:lnTo>
                  <a:lnTo>
                    <a:pt x="2634704" y="464489"/>
                  </a:lnTo>
                  <a:lnTo>
                    <a:pt x="2632646" y="489889"/>
                  </a:lnTo>
                  <a:lnTo>
                    <a:pt x="2631960" y="489889"/>
                  </a:lnTo>
                  <a:lnTo>
                    <a:pt x="2631960" y="502589"/>
                  </a:lnTo>
                  <a:lnTo>
                    <a:pt x="2633332" y="502589"/>
                  </a:lnTo>
                  <a:lnTo>
                    <a:pt x="2634018" y="489889"/>
                  </a:lnTo>
                  <a:lnTo>
                    <a:pt x="2634704" y="489889"/>
                  </a:lnTo>
                  <a:lnTo>
                    <a:pt x="2635389" y="477189"/>
                  </a:lnTo>
                  <a:lnTo>
                    <a:pt x="2636075" y="477189"/>
                  </a:lnTo>
                  <a:lnTo>
                    <a:pt x="2637447" y="464489"/>
                  </a:lnTo>
                  <a:lnTo>
                    <a:pt x="2638818" y="464489"/>
                  </a:lnTo>
                  <a:lnTo>
                    <a:pt x="2638818" y="451789"/>
                  </a:lnTo>
                  <a:lnTo>
                    <a:pt x="2640190" y="439089"/>
                  </a:lnTo>
                  <a:lnTo>
                    <a:pt x="2640876" y="439089"/>
                  </a:lnTo>
                  <a:lnTo>
                    <a:pt x="2641562" y="426389"/>
                  </a:lnTo>
                  <a:close/>
                </a:path>
                <a:path w="3075940" h="2738120">
                  <a:moveTo>
                    <a:pt x="2642247" y="2128189"/>
                  </a:moveTo>
                  <a:lnTo>
                    <a:pt x="2639504" y="2128189"/>
                  </a:lnTo>
                  <a:lnTo>
                    <a:pt x="2639504" y="2140889"/>
                  </a:lnTo>
                  <a:lnTo>
                    <a:pt x="2638133" y="2140889"/>
                  </a:lnTo>
                  <a:lnTo>
                    <a:pt x="2638133" y="2153589"/>
                  </a:lnTo>
                  <a:lnTo>
                    <a:pt x="2637447" y="2153589"/>
                  </a:lnTo>
                  <a:lnTo>
                    <a:pt x="2636761" y="2166289"/>
                  </a:lnTo>
                  <a:lnTo>
                    <a:pt x="2636075" y="2166289"/>
                  </a:lnTo>
                  <a:lnTo>
                    <a:pt x="2636075" y="2178989"/>
                  </a:lnTo>
                  <a:lnTo>
                    <a:pt x="2635389" y="2178989"/>
                  </a:lnTo>
                  <a:lnTo>
                    <a:pt x="2635389" y="2191689"/>
                  </a:lnTo>
                  <a:lnTo>
                    <a:pt x="2634704" y="2191689"/>
                  </a:lnTo>
                  <a:lnTo>
                    <a:pt x="2634704" y="2204389"/>
                  </a:lnTo>
                  <a:lnTo>
                    <a:pt x="2636761" y="2204389"/>
                  </a:lnTo>
                  <a:lnTo>
                    <a:pt x="2636761" y="2178989"/>
                  </a:lnTo>
                  <a:lnTo>
                    <a:pt x="2639504" y="2178989"/>
                  </a:lnTo>
                  <a:lnTo>
                    <a:pt x="2639504" y="2166289"/>
                  </a:lnTo>
                  <a:lnTo>
                    <a:pt x="2640190" y="2166289"/>
                  </a:lnTo>
                  <a:lnTo>
                    <a:pt x="2640190" y="2153589"/>
                  </a:lnTo>
                  <a:lnTo>
                    <a:pt x="2641562" y="2153589"/>
                  </a:lnTo>
                  <a:lnTo>
                    <a:pt x="2641562" y="2140889"/>
                  </a:lnTo>
                  <a:lnTo>
                    <a:pt x="2642247" y="2140889"/>
                  </a:lnTo>
                  <a:lnTo>
                    <a:pt x="2642247" y="2128189"/>
                  </a:lnTo>
                  <a:close/>
                </a:path>
                <a:path w="3075940" h="2738120">
                  <a:moveTo>
                    <a:pt x="2642247" y="2077389"/>
                  </a:moveTo>
                  <a:lnTo>
                    <a:pt x="2641562" y="2064689"/>
                  </a:lnTo>
                  <a:lnTo>
                    <a:pt x="2640876" y="2064689"/>
                  </a:lnTo>
                  <a:lnTo>
                    <a:pt x="2642247" y="2077389"/>
                  </a:lnTo>
                  <a:close/>
                </a:path>
                <a:path w="3075940" h="2738120">
                  <a:moveTo>
                    <a:pt x="2642247" y="2077389"/>
                  </a:moveTo>
                  <a:lnTo>
                    <a:pt x="2638818" y="2077389"/>
                  </a:lnTo>
                  <a:lnTo>
                    <a:pt x="2638818" y="2090089"/>
                  </a:lnTo>
                  <a:lnTo>
                    <a:pt x="2642247" y="2090089"/>
                  </a:lnTo>
                  <a:lnTo>
                    <a:pt x="2642247" y="2077389"/>
                  </a:lnTo>
                  <a:close/>
                </a:path>
                <a:path w="3075940" h="2738120">
                  <a:moveTo>
                    <a:pt x="2642933" y="1582089"/>
                  </a:moveTo>
                  <a:lnTo>
                    <a:pt x="2640876" y="1582089"/>
                  </a:lnTo>
                  <a:lnTo>
                    <a:pt x="2640876" y="1645589"/>
                  </a:lnTo>
                  <a:lnTo>
                    <a:pt x="2642933" y="1645589"/>
                  </a:lnTo>
                  <a:lnTo>
                    <a:pt x="2642933" y="1582089"/>
                  </a:lnTo>
                  <a:close/>
                </a:path>
                <a:path w="3075940" h="2738120">
                  <a:moveTo>
                    <a:pt x="2642933" y="1061389"/>
                  </a:moveTo>
                  <a:lnTo>
                    <a:pt x="2642247" y="1061389"/>
                  </a:lnTo>
                  <a:lnTo>
                    <a:pt x="2642247" y="1048689"/>
                  </a:lnTo>
                  <a:lnTo>
                    <a:pt x="2640876" y="1048689"/>
                  </a:lnTo>
                  <a:lnTo>
                    <a:pt x="2640876" y="1074089"/>
                  </a:lnTo>
                  <a:lnTo>
                    <a:pt x="2642933" y="1074089"/>
                  </a:lnTo>
                  <a:lnTo>
                    <a:pt x="2642933" y="1061389"/>
                  </a:lnTo>
                  <a:close/>
                </a:path>
                <a:path w="3075940" h="2738120">
                  <a:moveTo>
                    <a:pt x="2643619" y="1886889"/>
                  </a:moveTo>
                  <a:lnTo>
                    <a:pt x="2642247" y="1886889"/>
                  </a:lnTo>
                  <a:lnTo>
                    <a:pt x="2642247" y="1874189"/>
                  </a:lnTo>
                  <a:lnTo>
                    <a:pt x="2640876" y="1874189"/>
                  </a:lnTo>
                  <a:lnTo>
                    <a:pt x="2640190" y="1861489"/>
                  </a:lnTo>
                  <a:lnTo>
                    <a:pt x="2639504" y="1861489"/>
                  </a:lnTo>
                  <a:lnTo>
                    <a:pt x="2640876" y="1886889"/>
                  </a:lnTo>
                  <a:lnTo>
                    <a:pt x="2640876" y="1899589"/>
                  </a:lnTo>
                  <a:lnTo>
                    <a:pt x="2642247" y="1924989"/>
                  </a:lnTo>
                  <a:lnTo>
                    <a:pt x="2643619" y="1924989"/>
                  </a:lnTo>
                  <a:lnTo>
                    <a:pt x="2643619" y="1886889"/>
                  </a:lnTo>
                  <a:close/>
                </a:path>
                <a:path w="3075940" h="2738120">
                  <a:moveTo>
                    <a:pt x="2643619" y="1429689"/>
                  </a:moveTo>
                  <a:lnTo>
                    <a:pt x="2642933" y="1416989"/>
                  </a:lnTo>
                  <a:lnTo>
                    <a:pt x="2640190" y="1416989"/>
                  </a:lnTo>
                  <a:lnTo>
                    <a:pt x="2640190" y="1429689"/>
                  </a:lnTo>
                  <a:lnTo>
                    <a:pt x="2641562" y="1442389"/>
                  </a:lnTo>
                  <a:lnTo>
                    <a:pt x="2643619" y="1442389"/>
                  </a:lnTo>
                  <a:lnTo>
                    <a:pt x="2643619" y="1429689"/>
                  </a:lnTo>
                  <a:close/>
                </a:path>
                <a:path w="3075940" h="2738120">
                  <a:moveTo>
                    <a:pt x="2643619" y="1175689"/>
                  </a:moveTo>
                  <a:lnTo>
                    <a:pt x="2642933" y="1162989"/>
                  </a:lnTo>
                  <a:lnTo>
                    <a:pt x="2642247" y="1162989"/>
                  </a:lnTo>
                  <a:lnTo>
                    <a:pt x="2642247" y="1150289"/>
                  </a:lnTo>
                  <a:lnTo>
                    <a:pt x="2641562" y="1150289"/>
                  </a:lnTo>
                  <a:lnTo>
                    <a:pt x="2641562" y="1137589"/>
                  </a:lnTo>
                  <a:lnTo>
                    <a:pt x="2640190" y="1137589"/>
                  </a:lnTo>
                  <a:lnTo>
                    <a:pt x="2640190" y="1124889"/>
                  </a:lnTo>
                  <a:lnTo>
                    <a:pt x="2639504" y="1124889"/>
                  </a:lnTo>
                  <a:lnTo>
                    <a:pt x="2639504" y="1150289"/>
                  </a:lnTo>
                  <a:lnTo>
                    <a:pt x="2640190" y="1150289"/>
                  </a:lnTo>
                  <a:lnTo>
                    <a:pt x="2640876" y="1162989"/>
                  </a:lnTo>
                  <a:lnTo>
                    <a:pt x="2641562" y="1162989"/>
                  </a:lnTo>
                  <a:lnTo>
                    <a:pt x="2641562" y="1175689"/>
                  </a:lnTo>
                  <a:lnTo>
                    <a:pt x="2643619" y="1175689"/>
                  </a:lnTo>
                  <a:close/>
                </a:path>
                <a:path w="3075940" h="2738120">
                  <a:moveTo>
                    <a:pt x="2643619" y="870889"/>
                  </a:moveTo>
                  <a:lnTo>
                    <a:pt x="2640876" y="870889"/>
                  </a:lnTo>
                  <a:lnTo>
                    <a:pt x="2640876" y="883589"/>
                  </a:lnTo>
                  <a:lnTo>
                    <a:pt x="2640190" y="883589"/>
                  </a:lnTo>
                  <a:lnTo>
                    <a:pt x="2640304" y="921689"/>
                  </a:lnTo>
                  <a:lnTo>
                    <a:pt x="2640622" y="934389"/>
                  </a:lnTo>
                  <a:lnTo>
                    <a:pt x="2641054" y="934389"/>
                  </a:lnTo>
                  <a:lnTo>
                    <a:pt x="2641562" y="947089"/>
                  </a:lnTo>
                  <a:lnTo>
                    <a:pt x="2643619" y="947089"/>
                  </a:lnTo>
                  <a:lnTo>
                    <a:pt x="2642933" y="934389"/>
                  </a:lnTo>
                  <a:lnTo>
                    <a:pt x="2642933" y="883589"/>
                  </a:lnTo>
                  <a:lnTo>
                    <a:pt x="2643619" y="883589"/>
                  </a:lnTo>
                  <a:lnTo>
                    <a:pt x="2643619" y="870889"/>
                  </a:lnTo>
                  <a:close/>
                </a:path>
                <a:path w="3075940" h="2738120">
                  <a:moveTo>
                    <a:pt x="2644305" y="2280589"/>
                  </a:moveTo>
                  <a:lnTo>
                    <a:pt x="2642247" y="2280589"/>
                  </a:lnTo>
                  <a:lnTo>
                    <a:pt x="2641562" y="2293289"/>
                  </a:lnTo>
                  <a:lnTo>
                    <a:pt x="2639504" y="2293289"/>
                  </a:lnTo>
                  <a:lnTo>
                    <a:pt x="2638133" y="2318689"/>
                  </a:lnTo>
                  <a:lnTo>
                    <a:pt x="2641562" y="2318689"/>
                  </a:lnTo>
                  <a:lnTo>
                    <a:pt x="2642247" y="2305989"/>
                  </a:lnTo>
                  <a:lnTo>
                    <a:pt x="2642933" y="2305989"/>
                  </a:lnTo>
                  <a:lnTo>
                    <a:pt x="2644305" y="2293289"/>
                  </a:lnTo>
                  <a:lnTo>
                    <a:pt x="2644305" y="2280589"/>
                  </a:lnTo>
                  <a:close/>
                </a:path>
                <a:path w="3075940" h="2738120">
                  <a:moveTo>
                    <a:pt x="2645676" y="1874189"/>
                  </a:moveTo>
                  <a:lnTo>
                    <a:pt x="2644991" y="1861489"/>
                  </a:lnTo>
                  <a:lnTo>
                    <a:pt x="2644991" y="1823389"/>
                  </a:lnTo>
                  <a:lnTo>
                    <a:pt x="2644305" y="1823389"/>
                  </a:lnTo>
                  <a:lnTo>
                    <a:pt x="2642933" y="1810689"/>
                  </a:lnTo>
                  <a:lnTo>
                    <a:pt x="2642933" y="1797989"/>
                  </a:lnTo>
                  <a:lnTo>
                    <a:pt x="2642247" y="1785289"/>
                  </a:lnTo>
                  <a:lnTo>
                    <a:pt x="2641562" y="1785289"/>
                  </a:lnTo>
                  <a:lnTo>
                    <a:pt x="2640876" y="1772589"/>
                  </a:lnTo>
                  <a:lnTo>
                    <a:pt x="2639504" y="1772589"/>
                  </a:lnTo>
                  <a:lnTo>
                    <a:pt x="2638818" y="1759889"/>
                  </a:lnTo>
                  <a:lnTo>
                    <a:pt x="2637447" y="1759889"/>
                  </a:lnTo>
                  <a:lnTo>
                    <a:pt x="2636761" y="1747189"/>
                  </a:lnTo>
                  <a:lnTo>
                    <a:pt x="2636075" y="1747189"/>
                  </a:lnTo>
                  <a:lnTo>
                    <a:pt x="2636075" y="1759889"/>
                  </a:lnTo>
                  <a:lnTo>
                    <a:pt x="2636761" y="1772589"/>
                  </a:lnTo>
                  <a:lnTo>
                    <a:pt x="2637447" y="1772589"/>
                  </a:lnTo>
                  <a:lnTo>
                    <a:pt x="2638133" y="1785289"/>
                  </a:lnTo>
                  <a:lnTo>
                    <a:pt x="2640190" y="1785289"/>
                  </a:lnTo>
                  <a:lnTo>
                    <a:pt x="2640876" y="1797989"/>
                  </a:lnTo>
                  <a:lnTo>
                    <a:pt x="2640190" y="1797989"/>
                  </a:lnTo>
                  <a:lnTo>
                    <a:pt x="2640190" y="1810689"/>
                  </a:lnTo>
                  <a:lnTo>
                    <a:pt x="2640876" y="1810689"/>
                  </a:lnTo>
                  <a:lnTo>
                    <a:pt x="2641562" y="1823389"/>
                  </a:lnTo>
                  <a:lnTo>
                    <a:pt x="2641562" y="1836089"/>
                  </a:lnTo>
                  <a:lnTo>
                    <a:pt x="2642247" y="1836089"/>
                  </a:lnTo>
                  <a:lnTo>
                    <a:pt x="2642247" y="1848789"/>
                  </a:lnTo>
                  <a:lnTo>
                    <a:pt x="2642933" y="1848789"/>
                  </a:lnTo>
                  <a:lnTo>
                    <a:pt x="2644305" y="1874189"/>
                  </a:lnTo>
                  <a:lnTo>
                    <a:pt x="2645676" y="1874189"/>
                  </a:lnTo>
                  <a:close/>
                </a:path>
                <a:path w="3075940" h="2738120">
                  <a:moveTo>
                    <a:pt x="2645676" y="1404289"/>
                  </a:moveTo>
                  <a:lnTo>
                    <a:pt x="2644305" y="1378889"/>
                  </a:lnTo>
                  <a:lnTo>
                    <a:pt x="2643619" y="1378889"/>
                  </a:lnTo>
                  <a:lnTo>
                    <a:pt x="2643619" y="1366189"/>
                  </a:lnTo>
                  <a:lnTo>
                    <a:pt x="2642933" y="1366189"/>
                  </a:lnTo>
                  <a:lnTo>
                    <a:pt x="2642933" y="1353489"/>
                  </a:lnTo>
                  <a:lnTo>
                    <a:pt x="2642247" y="1353489"/>
                  </a:lnTo>
                  <a:lnTo>
                    <a:pt x="2640876" y="1328089"/>
                  </a:lnTo>
                  <a:lnTo>
                    <a:pt x="2639504" y="1328089"/>
                  </a:lnTo>
                  <a:lnTo>
                    <a:pt x="2639504" y="1315389"/>
                  </a:lnTo>
                  <a:lnTo>
                    <a:pt x="2638818" y="1315389"/>
                  </a:lnTo>
                  <a:lnTo>
                    <a:pt x="2638818" y="1328089"/>
                  </a:lnTo>
                  <a:lnTo>
                    <a:pt x="2637447" y="1328089"/>
                  </a:lnTo>
                  <a:lnTo>
                    <a:pt x="2638818" y="1353489"/>
                  </a:lnTo>
                  <a:lnTo>
                    <a:pt x="2639504" y="1353489"/>
                  </a:lnTo>
                  <a:lnTo>
                    <a:pt x="2639504" y="1366189"/>
                  </a:lnTo>
                  <a:lnTo>
                    <a:pt x="2640190" y="1366189"/>
                  </a:lnTo>
                  <a:lnTo>
                    <a:pt x="2640825" y="1378889"/>
                  </a:lnTo>
                  <a:lnTo>
                    <a:pt x="2641650" y="1378889"/>
                  </a:lnTo>
                  <a:lnTo>
                    <a:pt x="2642603" y="1391589"/>
                  </a:lnTo>
                  <a:lnTo>
                    <a:pt x="2643619" y="1404289"/>
                  </a:lnTo>
                  <a:lnTo>
                    <a:pt x="2645676" y="1404289"/>
                  </a:lnTo>
                  <a:close/>
                </a:path>
                <a:path w="3075940" h="2738120">
                  <a:moveTo>
                    <a:pt x="2646362" y="2191689"/>
                  </a:moveTo>
                  <a:lnTo>
                    <a:pt x="2644305" y="2191689"/>
                  </a:lnTo>
                  <a:lnTo>
                    <a:pt x="2643619" y="2204389"/>
                  </a:lnTo>
                  <a:lnTo>
                    <a:pt x="2643619" y="2191689"/>
                  </a:lnTo>
                  <a:lnTo>
                    <a:pt x="2640876" y="2191689"/>
                  </a:lnTo>
                  <a:lnTo>
                    <a:pt x="2640876" y="2204389"/>
                  </a:lnTo>
                  <a:lnTo>
                    <a:pt x="2638818" y="2204389"/>
                  </a:lnTo>
                  <a:lnTo>
                    <a:pt x="2638818" y="2217089"/>
                  </a:lnTo>
                  <a:lnTo>
                    <a:pt x="2638133" y="2217089"/>
                  </a:lnTo>
                  <a:lnTo>
                    <a:pt x="2638133" y="2229789"/>
                  </a:lnTo>
                  <a:lnTo>
                    <a:pt x="2636761" y="2229789"/>
                  </a:lnTo>
                  <a:lnTo>
                    <a:pt x="2636075" y="2242489"/>
                  </a:lnTo>
                  <a:lnTo>
                    <a:pt x="2635389" y="2242489"/>
                  </a:lnTo>
                  <a:lnTo>
                    <a:pt x="2635389" y="2267889"/>
                  </a:lnTo>
                  <a:lnTo>
                    <a:pt x="2636761" y="2267889"/>
                  </a:lnTo>
                  <a:lnTo>
                    <a:pt x="2638133" y="2267889"/>
                  </a:lnTo>
                  <a:lnTo>
                    <a:pt x="2638133" y="2255189"/>
                  </a:lnTo>
                  <a:lnTo>
                    <a:pt x="2638818" y="2255189"/>
                  </a:lnTo>
                  <a:lnTo>
                    <a:pt x="2638818" y="2229789"/>
                  </a:lnTo>
                  <a:lnTo>
                    <a:pt x="2639504" y="2217089"/>
                  </a:lnTo>
                  <a:lnTo>
                    <a:pt x="2640190" y="2217089"/>
                  </a:lnTo>
                  <a:lnTo>
                    <a:pt x="2641562" y="2204389"/>
                  </a:lnTo>
                  <a:lnTo>
                    <a:pt x="2642933" y="2204389"/>
                  </a:lnTo>
                  <a:lnTo>
                    <a:pt x="2642933" y="2229789"/>
                  </a:lnTo>
                  <a:lnTo>
                    <a:pt x="2644305" y="2229789"/>
                  </a:lnTo>
                  <a:lnTo>
                    <a:pt x="2646362" y="2191689"/>
                  </a:lnTo>
                  <a:close/>
                </a:path>
                <a:path w="3075940" h="2738120">
                  <a:moveTo>
                    <a:pt x="2646362" y="2039289"/>
                  </a:moveTo>
                  <a:lnTo>
                    <a:pt x="2645676" y="2039289"/>
                  </a:lnTo>
                  <a:lnTo>
                    <a:pt x="2645676" y="2026589"/>
                  </a:lnTo>
                  <a:lnTo>
                    <a:pt x="2644991" y="2026589"/>
                  </a:lnTo>
                  <a:lnTo>
                    <a:pt x="2644305" y="2013889"/>
                  </a:lnTo>
                  <a:lnTo>
                    <a:pt x="2642933" y="2013889"/>
                  </a:lnTo>
                  <a:lnTo>
                    <a:pt x="2641562" y="2001189"/>
                  </a:lnTo>
                  <a:lnTo>
                    <a:pt x="2640190" y="2001189"/>
                  </a:lnTo>
                  <a:lnTo>
                    <a:pt x="2640876" y="2013889"/>
                  </a:lnTo>
                  <a:lnTo>
                    <a:pt x="2642247" y="2013889"/>
                  </a:lnTo>
                  <a:lnTo>
                    <a:pt x="2642247" y="2026589"/>
                  </a:lnTo>
                  <a:lnTo>
                    <a:pt x="2643619" y="2026589"/>
                  </a:lnTo>
                  <a:lnTo>
                    <a:pt x="2643619" y="2039289"/>
                  </a:lnTo>
                  <a:lnTo>
                    <a:pt x="2644991" y="2039289"/>
                  </a:lnTo>
                  <a:lnTo>
                    <a:pt x="2644991" y="2051989"/>
                  </a:lnTo>
                  <a:lnTo>
                    <a:pt x="2644305" y="2051989"/>
                  </a:lnTo>
                  <a:lnTo>
                    <a:pt x="2644305" y="2077389"/>
                  </a:lnTo>
                  <a:lnTo>
                    <a:pt x="2644991" y="2077389"/>
                  </a:lnTo>
                  <a:lnTo>
                    <a:pt x="2643619" y="2090089"/>
                  </a:lnTo>
                  <a:lnTo>
                    <a:pt x="2642933" y="2090089"/>
                  </a:lnTo>
                  <a:lnTo>
                    <a:pt x="2642933" y="2102789"/>
                  </a:lnTo>
                  <a:lnTo>
                    <a:pt x="2641562" y="2102789"/>
                  </a:lnTo>
                  <a:lnTo>
                    <a:pt x="2641562" y="2115489"/>
                  </a:lnTo>
                  <a:lnTo>
                    <a:pt x="2644305" y="2115489"/>
                  </a:lnTo>
                  <a:lnTo>
                    <a:pt x="2644305" y="2102789"/>
                  </a:lnTo>
                  <a:lnTo>
                    <a:pt x="2645676" y="2102789"/>
                  </a:lnTo>
                  <a:lnTo>
                    <a:pt x="2645676" y="2064689"/>
                  </a:lnTo>
                  <a:lnTo>
                    <a:pt x="2646362" y="2064689"/>
                  </a:lnTo>
                  <a:lnTo>
                    <a:pt x="2646362" y="2039289"/>
                  </a:lnTo>
                  <a:close/>
                </a:path>
                <a:path w="3075940" h="2738120">
                  <a:moveTo>
                    <a:pt x="2646362" y="781989"/>
                  </a:moveTo>
                  <a:lnTo>
                    <a:pt x="2644305" y="781989"/>
                  </a:lnTo>
                  <a:lnTo>
                    <a:pt x="2644305" y="807389"/>
                  </a:lnTo>
                  <a:lnTo>
                    <a:pt x="2646362" y="807389"/>
                  </a:lnTo>
                  <a:lnTo>
                    <a:pt x="2646362" y="781989"/>
                  </a:lnTo>
                  <a:close/>
                </a:path>
                <a:path w="3075940" h="2738120">
                  <a:moveTo>
                    <a:pt x="2647734" y="2229789"/>
                  </a:moveTo>
                  <a:lnTo>
                    <a:pt x="2645676" y="2229789"/>
                  </a:lnTo>
                  <a:lnTo>
                    <a:pt x="2644991" y="2242489"/>
                  </a:lnTo>
                  <a:lnTo>
                    <a:pt x="2644305" y="2242489"/>
                  </a:lnTo>
                  <a:lnTo>
                    <a:pt x="2644305" y="2255189"/>
                  </a:lnTo>
                  <a:lnTo>
                    <a:pt x="2647048" y="2255189"/>
                  </a:lnTo>
                  <a:lnTo>
                    <a:pt x="2647734" y="2242489"/>
                  </a:lnTo>
                  <a:lnTo>
                    <a:pt x="2647734" y="2229789"/>
                  </a:lnTo>
                  <a:close/>
                </a:path>
                <a:path w="3075940" h="2738120">
                  <a:moveTo>
                    <a:pt x="2647734" y="2013889"/>
                  </a:moveTo>
                  <a:lnTo>
                    <a:pt x="2646362" y="1988489"/>
                  </a:lnTo>
                  <a:lnTo>
                    <a:pt x="2645676" y="1988489"/>
                  </a:lnTo>
                  <a:lnTo>
                    <a:pt x="2645676" y="1975789"/>
                  </a:lnTo>
                  <a:lnTo>
                    <a:pt x="2644991" y="1975789"/>
                  </a:lnTo>
                  <a:lnTo>
                    <a:pt x="2642247" y="1963089"/>
                  </a:lnTo>
                  <a:lnTo>
                    <a:pt x="2641562" y="1950389"/>
                  </a:lnTo>
                  <a:lnTo>
                    <a:pt x="2640876" y="1950389"/>
                  </a:lnTo>
                  <a:lnTo>
                    <a:pt x="2640876" y="1963089"/>
                  </a:lnTo>
                  <a:lnTo>
                    <a:pt x="2641562" y="1963089"/>
                  </a:lnTo>
                  <a:lnTo>
                    <a:pt x="2641562" y="1975789"/>
                  </a:lnTo>
                  <a:lnTo>
                    <a:pt x="2642933" y="1975789"/>
                  </a:lnTo>
                  <a:lnTo>
                    <a:pt x="2642933" y="1988489"/>
                  </a:lnTo>
                  <a:lnTo>
                    <a:pt x="2643619" y="1988489"/>
                  </a:lnTo>
                  <a:lnTo>
                    <a:pt x="2644305" y="2001189"/>
                  </a:lnTo>
                  <a:lnTo>
                    <a:pt x="2645676" y="2001189"/>
                  </a:lnTo>
                  <a:lnTo>
                    <a:pt x="2646362" y="2013889"/>
                  </a:lnTo>
                  <a:lnTo>
                    <a:pt x="2647734" y="2013889"/>
                  </a:lnTo>
                  <a:close/>
                </a:path>
                <a:path w="3075940" h="2738120">
                  <a:moveTo>
                    <a:pt x="2648420" y="997889"/>
                  </a:moveTo>
                  <a:lnTo>
                    <a:pt x="2646362" y="997889"/>
                  </a:lnTo>
                  <a:lnTo>
                    <a:pt x="2646362" y="1023289"/>
                  </a:lnTo>
                  <a:lnTo>
                    <a:pt x="2648420" y="1023289"/>
                  </a:lnTo>
                  <a:lnTo>
                    <a:pt x="2648420" y="997889"/>
                  </a:lnTo>
                  <a:close/>
                </a:path>
                <a:path w="3075940" h="2738120">
                  <a:moveTo>
                    <a:pt x="2649105" y="2280589"/>
                  </a:moveTo>
                  <a:lnTo>
                    <a:pt x="2644991" y="2280589"/>
                  </a:lnTo>
                  <a:lnTo>
                    <a:pt x="2644991" y="2293289"/>
                  </a:lnTo>
                  <a:lnTo>
                    <a:pt x="2648420" y="2293289"/>
                  </a:lnTo>
                  <a:lnTo>
                    <a:pt x="2649105" y="2280589"/>
                  </a:lnTo>
                  <a:close/>
                </a:path>
                <a:path w="3075940" h="2738120">
                  <a:moveTo>
                    <a:pt x="2649105" y="2128189"/>
                  </a:moveTo>
                  <a:lnTo>
                    <a:pt x="2647048" y="2128189"/>
                  </a:lnTo>
                  <a:lnTo>
                    <a:pt x="2647048" y="2140889"/>
                  </a:lnTo>
                  <a:lnTo>
                    <a:pt x="2644991" y="2140889"/>
                  </a:lnTo>
                  <a:lnTo>
                    <a:pt x="2644991" y="2153589"/>
                  </a:lnTo>
                  <a:lnTo>
                    <a:pt x="2643619" y="2153589"/>
                  </a:lnTo>
                  <a:lnTo>
                    <a:pt x="2643619" y="2166289"/>
                  </a:lnTo>
                  <a:lnTo>
                    <a:pt x="2642933" y="2166289"/>
                  </a:lnTo>
                  <a:lnTo>
                    <a:pt x="2642933" y="2178989"/>
                  </a:lnTo>
                  <a:lnTo>
                    <a:pt x="2644305" y="2178989"/>
                  </a:lnTo>
                  <a:lnTo>
                    <a:pt x="2644305" y="2166289"/>
                  </a:lnTo>
                  <a:lnTo>
                    <a:pt x="2645676" y="2166289"/>
                  </a:lnTo>
                  <a:lnTo>
                    <a:pt x="2646362" y="2153589"/>
                  </a:lnTo>
                  <a:lnTo>
                    <a:pt x="2647734" y="2153589"/>
                  </a:lnTo>
                  <a:lnTo>
                    <a:pt x="2647734" y="2140889"/>
                  </a:lnTo>
                  <a:lnTo>
                    <a:pt x="2648420" y="2140889"/>
                  </a:lnTo>
                  <a:lnTo>
                    <a:pt x="2649105" y="2128189"/>
                  </a:lnTo>
                  <a:close/>
                </a:path>
                <a:path w="3075940" h="2738120">
                  <a:moveTo>
                    <a:pt x="2649105" y="1734489"/>
                  </a:moveTo>
                  <a:lnTo>
                    <a:pt x="2648420" y="1734489"/>
                  </a:lnTo>
                  <a:lnTo>
                    <a:pt x="2648420" y="1721789"/>
                  </a:lnTo>
                  <a:lnTo>
                    <a:pt x="2647734" y="1721789"/>
                  </a:lnTo>
                  <a:lnTo>
                    <a:pt x="2647734" y="1709089"/>
                  </a:lnTo>
                  <a:lnTo>
                    <a:pt x="2647048" y="1696389"/>
                  </a:lnTo>
                  <a:lnTo>
                    <a:pt x="2646362" y="1696389"/>
                  </a:lnTo>
                  <a:lnTo>
                    <a:pt x="2646362" y="1683689"/>
                  </a:lnTo>
                  <a:lnTo>
                    <a:pt x="2644305" y="1683689"/>
                  </a:lnTo>
                  <a:lnTo>
                    <a:pt x="2644305" y="1670989"/>
                  </a:lnTo>
                  <a:lnTo>
                    <a:pt x="2643619" y="1670989"/>
                  </a:lnTo>
                  <a:lnTo>
                    <a:pt x="2643619" y="1683689"/>
                  </a:lnTo>
                  <a:lnTo>
                    <a:pt x="2644305" y="1696389"/>
                  </a:lnTo>
                  <a:lnTo>
                    <a:pt x="2644991" y="1696389"/>
                  </a:lnTo>
                  <a:lnTo>
                    <a:pt x="2644991" y="1709089"/>
                  </a:lnTo>
                  <a:lnTo>
                    <a:pt x="2645676" y="1709089"/>
                  </a:lnTo>
                  <a:lnTo>
                    <a:pt x="2645676" y="1721789"/>
                  </a:lnTo>
                  <a:lnTo>
                    <a:pt x="2647734" y="1747189"/>
                  </a:lnTo>
                  <a:lnTo>
                    <a:pt x="2649105" y="1747189"/>
                  </a:lnTo>
                  <a:lnTo>
                    <a:pt x="2649105" y="1734489"/>
                  </a:lnTo>
                  <a:close/>
                </a:path>
                <a:path w="3075940" h="2738120">
                  <a:moveTo>
                    <a:pt x="2649105" y="604189"/>
                  </a:moveTo>
                  <a:lnTo>
                    <a:pt x="2648420" y="591489"/>
                  </a:lnTo>
                  <a:lnTo>
                    <a:pt x="2647048" y="591489"/>
                  </a:lnTo>
                  <a:lnTo>
                    <a:pt x="2647048" y="604189"/>
                  </a:lnTo>
                  <a:lnTo>
                    <a:pt x="2645676" y="616889"/>
                  </a:lnTo>
                  <a:lnTo>
                    <a:pt x="2646362" y="616889"/>
                  </a:lnTo>
                  <a:lnTo>
                    <a:pt x="2644991" y="642289"/>
                  </a:lnTo>
                  <a:lnTo>
                    <a:pt x="2644991" y="667689"/>
                  </a:lnTo>
                  <a:lnTo>
                    <a:pt x="2645676" y="680389"/>
                  </a:lnTo>
                  <a:lnTo>
                    <a:pt x="2647048" y="680389"/>
                  </a:lnTo>
                  <a:lnTo>
                    <a:pt x="2647048" y="654989"/>
                  </a:lnTo>
                  <a:lnTo>
                    <a:pt x="2647734" y="642289"/>
                  </a:lnTo>
                  <a:lnTo>
                    <a:pt x="2647734" y="616889"/>
                  </a:lnTo>
                  <a:lnTo>
                    <a:pt x="2649105" y="604189"/>
                  </a:lnTo>
                  <a:close/>
                </a:path>
                <a:path w="3075940" h="2738120">
                  <a:moveTo>
                    <a:pt x="2649105" y="502589"/>
                  </a:moveTo>
                  <a:lnTo>
                    <a:pt x="2647048" y="502589"/>
                  </a:lnTo>
                  <a:lnTo>
                    <a:pt x="2646362" y="515289"/>
                  </a:lnTo>
                  <a:lnTo>
                    <a:pt x="2644991" y="515289"/>
                  </a:lnTo>
                  <a:lnTo>
                    <a:pt x="2644991" y="527989"/>
                  </a:lnTo>
                  <a:lnTo>
                    <a:pt x="2644305" y="527989"/>
                  </a:lnTo>
                  <a:lnTo>
                    <a:pt x="2644305" y="540689"/>
                  </a:lnTo>
                  <a:lnTo>
                    <a:pt x="2643619" y="540689"/>
                  </a:lnTo>
                  <a:lnTo>
                    <a:pt x="2643619" y="553389"/>
                  </a:lnTo>
                  <a:lnTo>
                    <a:pt x="2642933" y="553389"/>
                  </a:lnTo>
                  <a:lnTo>
                    <a:pt x="2642933" y="566089"/>
                  </a:lnTo>
                  <a:lnTo>
                    <a:pt x="2642539" y="566089"/>
                  </a:lnTo>
                  <a:lnTo>
                    <a:pt x="2642336" y="578789"/>
                  </a:lnTo>
                  <a:lnTo>
                    <a:pt x="2642247" y="591489"/>
                  </a:lnTo>
                  <a:lnTo>
                    <a:pt x="2644305" y="591489"/>
                  </a:lnTo>
                  <a:lnTo>
                    <a:pt x="2645676" y="566089"/>
                  </a:lnTo>
                  <a:lnTo>
                    <a:pt x="2645676" y="553389"/>
                  </a:lnTo>
                  <a:lnTo>
                    <a:pt x="2647048" y="553389"/>
                  </a:lnTo>
                  <a:lnTo>
                    <a:pt x="2647048" y="540689"/>
                  </a:lnTo>
                  <a:lnTo>
                    <a:pt x="2647734" y="527989"/>
                  </a:lnTo>
                  <a:lnTo>
                    <a:pt x="2647048" y="515289"/>
                  </a:lnTo>
                  <a:lnTo>
                    <a:pt x="2648420" y="515289"/>
                  </a:lnTo>
                  <a:lnTo>
                    <a:pt x="2649105" y="502589"/>
                  </a:lnTo>
                  <a:close/>
                </a:path>
                <a:path w="3075940" h="2738120">
                  <a:moveTo>
                    <a:pt x="2649791" y="1785289"/>
                  </a:moveTo>
                  <a:lnTo>
                    <a:pt x="2649105" y="1772589"/>
                  </a:lnTo>
                  <a:lnTo>
                    <a:pt x="2647734" y="1772589"/>
                  </a:lnTo>
                  <a:lnTo>
                    <a:pt x="2647734" y="1759889"/>
                  </a:lnTo>
                  <a:lnTo>
                    <a:pt x="2644991" y="1759889"/>
                  </a:lnTo>
                  <a:lnTo>
                    <a:pt x="2644991" y="1772589"/>
                  </a:lnTo>
                  <a:lnTo>
                    <a:pt x="2647048" y="1772589"/>
                  </a:lnTo>
                  <a:lnTo>
                    <a:pt x="2647734" y="1785289"/>
                  </a:lnTo>
                  <a:lnTo>
                    <a:pt x="2649791" y="1785289"/>
                  </a:lnTo>
                  <a:close/>
                </a:path>
                <a:path w="3075940" h="2738120">
                  <a:moveTo>
                    <a:pt x="2649791" y="705789"/>
                  </a:moveTo>
                  <a:lnTo>
                    <a:pt x="2648420" y="705789"/>
                  </a:lnTo>
                  <a:lnTo>
                    <a:pt x="2649105" y="693089"/>
                  </a:lnTo>
                  <a:lnTo>
                    <a:pt x="2647734" y="693089"/>
                  </a:lnTo>
                  <a:lnTo>
                    <a:pt x="2647048" y="705789"/>
                  </a:lnTo>
                  <a:lnTo>
                    <a:pt x="2647734" y="705789"/>
                  </a:lnTo>
                  <a:lnTo>
                    <a:pt x="2647734" y="718489"/>
                  </a:lnTo>
                  <a:lnTo>
                    <a:pt x="2647048" y="718489"/>
                  </a:lnTo>
                  <a:lnTo>
                    <a:pt x="2647048" y="731189"/>
                  </a:lnTo>
                  <a:lnTo>
                    <a:pt x="2646362" y="731189"/>
                  </a:lnTo>
                  <a:lnTo>
                    <a:pt x="2646362" y="769289"/>
                  </a:lnTo>
                  <a:lnTo>
                    <a:pt x="2647734" y="769289"/>
                  </a:lnTo>
                  <a:lnTo>
                    <a:pt x="2647734" y="756589"/>
                  </a:lnTo>
                  <a:lnTo>
                    <a:pt x="2648140" y="756589"/>
                  </a:lnTo>
                  <a:lnTo>
                    <a:pt x="2648686" y="743889"/>
                  </a:lnTo>
                  <a:lnTo>
                    <a:pt x="2649105" y="731189"/>
                  </a:lnTo>
                  <a:lnTo>
                    <a:pt x="2649105" y="718489"/>
                  </a:lnTo>
                  <a:lnTo>
                    <a:pt x="2649791" y="705789"/>
                  </a:lnTo>
                  <a:close/>
                </a:path>
                <a:path w="3075940" h="2738120">
                  <a:moveTo>
                    <a:pt x="2650477" y="1340789"/>
                  </a:moveTo>
                  <a:lnTo>
                    <a:pt x="2649791" y="1340789"/>
                  </a:lnTo>
                  <a:lnTo>
                    <a:pt x="2649791" y="1328089"/>
                  </a:lnTo>
                  <a:lnTo>
                    <a:pt x="2649105" y="1328089"/>
                  </a:lnTo>
                  <a:lnTo>
                    <a:pt x="2649105" y="1315389"/>
                  </a:lnTo>
                  <a:lnTo>
                    <a:pt x="2648420" y="1315389"/>
                  </a:lnTo>
                  <a:lnTo>
                    <a:pt x="2648420" y="1289989"/>
                  </a:lnTo>
                  <a:lnTo>
                    <a:pt x="2647048" y="1289989"/>
                  </a:lnTo>
                  <a:lnTo>
                    <a:pt x="2647048" y="1328089"/>
                  </a:lnTo>
                  <a:lnTo>
                    <a:pt x="2647734" y="1328089"/>
                  </a:lnTo>
                  <a:lnTo>
                    <a:pt x="2647734" y="1340789"/>
                  </a:lnTo>
                  <a:lnTo>
                    <a:pt x="2648420" y="1340789"/>
                  </a:lnTo>
                  <a:lnTo>
                    <a:pt x="2649105" y="1353489"/>
                  </a:lnTo>
                  <a:lnTo>
                    <a:pt x="2650477" y="1353489"/>
                  </a:lnTo>
                  <a:lnTo>
                    <a:pt x="2650477" y="1340789"/>
                  </a:lnTo>
                  <a:close/>
                </a:path>
                <a:path w="3075940" h="2738120">
                  <a:moveTo>
                    <a:pt x="2651429" y="1277289"/>
                  </a:moveTo>
                  <a:lnTo>
                    <a:pt x="2650883" y="1251889"/>
                  </a:lnTo>
                  <a:lnTo>
                    <a:pt x="2650477" y="1239189"/>
                  </a:lnTo>
                  <a:lnTo>
                    <a:pt x="2649791" y="1239189"/>
                  </a:lnTo>
                  <a:lnTo>
                    <a:pt x="2649791" y="1226489"/>
                  </a:lnTo>
                  <a:lnTo>
                    <a:pt x="2649105" y="1226489"/>
                  </a:lnTo>
                  <a:lnTo>
                    <a:pt x="2649105" y="1213789"/>
                  </a:lnTo>
                  <a:lnTo>
                    <a:pt x="2648420" y="1213789"/>
                  </a:lnTo>
                  <a:lnTo>
                    <a:pt x="2648420" y="1201089"/>
                  </a:lnTo>
                  <a:lnTo>
                    <a:pt x="2647734" y="1188389"/>
                  </a:lnTo>
                  <a:lnTo>
                    <a:pt x="2647734" y="1239189"/>
                  </a:lnTo>
                  <a:lnTo>
                    <a:pt x="2648420" y="1239189"/>
                  </a:lnTo>
                  <a:lnTo>
                    <a:pt x="2648420" y="1251889"/>
                  </a:lnTo>
                  <a:lnTo>
                    <a:pt x="2650477" y="1277289"/>
                  </a:lnTo>
                  <a:lnTo>
                    <a:pt x="2651429" y="1277289"/>
                  </a:lnTo>
                  <a:close/>
                </a:path>
                <a:path w="3075940" h="2738120">
                  <a:moveTo>
                    <a:pt x="2651836" y="1899589"/>
                  </a:moveTo>
                  <a:lnTo>
                    <a:pt x="2651150" y="1886889"/>
                  </a:lnTo>
                  <a:lnTo>
                    <a:pt x="2649791" y="1886889"/>
                  </a:lnTo>
                  <a:lnTo>
                    <a:pt x="2650477" y="1899589"/>
                  </a:lnTo>
                  <a:lnTo>
                    <a:pt x="2649791" y="1899589"/>
                  </a:lnTo>
                  <a:lnTo>
                    <a:pt x="2649791" y="1912289"/>
                  </a:lnTo>
                  <a:lnTo>
                    <a:pt x="2649105" y="1912289"/>
                  </a:lnTo>
                  <a:lnTo>
                    <a:pt x="2649791" y="1924989"/>
                  </a:lnTo>
                  <a:lnTo>
                    <a:pt x="2649791" y="1950389"/>
                  </a:lnTo>
                  <a:lnTo>
                    <a:pt x="2651836" y="1950389"/>
                  </a:lnTo>
                  <a:lnTo>
                    <a:pt x="2651836" y="1899589"/>
                  </a:lnTo>
                  <a:close/>
                </a:path>
                <a:path w="3075940" h="2738120">
                  <a:moveTo>
                    <a:pt x="2651836" y="1582089"/>
                  </a:moveTo>
                  <a:lnTo>
                    <a:pt x="2650477" y="1582089"/>
                  </a:lnTo>
                  <a:lnTo>
                    <a:pt x="2650477" y="1569389"/>
                  </a:lnTo>
                  <a:lnTo>
                    <a:pt x="2651150" y="1556689"/>
                  </a:lnTo>
                  <a:lnTo>
                    <a:pt x="2649791" y="1556689"/>
                  </a:lnTo>
                  <a:lnTo>
                    <a:pt x="2648420" y="1569389"/>
                  </a:lnTo>
                  <a:lnTo>
                    <a:pt x="2648420" y="1582089"/>
                  </a:lnTo>
                  <a:lnTo>
                    <a:pt x="2649105" y="1582089"/>
                  </a:lnTo>
                  <a:lnTo>
                    <a:pt x="2649105" y="1607489"/>
                  </a:lnTo>
                  <a:lnTo>
                    <a:pt x="2649791" y="1607489"/>
                  </a:lnTo>
                  <a:lnTo>
                    <a:pt x="2649791" y="1620189"/>
                  </a:lnTo>
                  <a:lnTo>
                    <a:pt x="2650185" y="1632889"/>
                  </a:lnTo>
                  <a:lnTo>
                    <a:pt x="2650388" y="1632889"/>
                  </a:lnTo>
                  <a:lnTo>
                    <a:pt x="2650477" y="1658289"/>
                  </a:lnTo>
                  <a:lnTo>
                    <a:pt x="2651836" y="1658289"/>
                  </a:lnTo>
                  <a:lnTo>
                    <a:pt x="2651836" y="1582089"/>
                  </a:lnTo>
                  <a:close/>
                </a:path>
                <a:path w="3075940" h="2738120">
                  <a:moveTo>
                    <a:pt x="2651836" y="1531289"/>
                  </a:moveTo>
                  <a:lnTo>
                    <a:pt x="2651150" y="1518589"/>
                  </a:lnTo>
                  <a:lnTo>
                    <a:pt x="2651150" y="1505889"/>
                  </a:lnTo>
                  <a:lnTo>
                    <a:pt x="2650477" y="1505889"/>
                  </a:lnTo>
                  <a:lnTo>
                    <a:pt x="2650477" y="1493189"/>
                  </a:lnTo>
                  <a:lnTo>
                    <a:pt x="2649791" y="1493189"/>
                  </a:lnTo>
                  <a:lnTo>
                    <a:pt x="2649105" y="1480489"/>
                  </a:lnTo>
                  <a:lnTo>
                    <a:pt x="2649105" y="1467789"/>
                  </a:lnTo>
                  <a:lnTo>
                    <a:pt x="2647734" y="1467789"/>
                  </a:lnTo>
                  <a:lnTo>
                    <a:pt x="2647734" y="1493189"/>
                  </a:lnTo>
                  <a:lnTo>
                    <a:pt x="2648420" y="1505889"/>
                  </a:lnTo>
                  <a:lnTo>
                    <a:pt x="2649105" y="1505889"/>
                  </a:lnTo>
                  <a:lnTo>
                    <a:pt x="2649105" y="1518589"/>
                  </a:lnTo>
                  <a:lnTo>
                    <a:pt x="2649791" y="1531289"/>
                  </a:lnTo>
                  <a:lnTo>
                    <a:pt x="2651836" y="1531289"/>
                  </a:lnTo>
                  <a:close/>
                </a:path>
                <a:path w="3075940" h="2738120">
                  <a:moveTo>
                    <a:pt x="2651836" y="1162989"/>
                  </a:moveTo>
                  <a:lnTo>
                    <a:pt x="2651150" y="1162989"/>
                  </a:lnTo>
                  <a:lnTo>
                    <a:pt x="2650477" y="1150289"/>
                  </a:lnTo>
                  <a:lnTo>
                    <a:pt x="2648420" y="1150289"/>
                  </a:lnTo>
                  <a:lnTo>
                    <a:pt x="2647734" y="1162989"/>
                  </a:lnTo>
                  <a:lnTo>
                    <a:pt x="2649105" y="1162989"/>
                  </a:lnTo>
                  <a:lnTo>
                    <a:pt x="2649105" y="1175689"/>
                  </a:lnTo>
                  <a:lnTo>
                    <a:pt x="2649791" y="1175689"/>
                  </a:lnTo>
                  <a:lnTo>
                    <a:pt x="2650477" y="1188389"/>
                  </a:lnTo>
                  <a:lnTo>
                    <a:pt x="2651836" y="1188389"/>
                  </a:lnTo>
                  <a:lnTo>
                    <a:pt x="2651836" y="1162989"/>
                  </a:lnTo>
                  <a:close/>
                </a:path>
                <a:path w="3075940" h="2738120">
                  <a:moveTo>
                    <a:pt x="2651836" y="1124889"/>
                  </a:moveTo>
                  <a:lnTo>
                    <a:pt x="2651150" y="1112189"/>
                  </a:lnTo>
                  <a:lnTo>
                    <a:pt x="2651137" y="1099489"/>
                  </a:lnTo>
                  <a:lnTo>
                    <a:pt x="2650985" y="1099489"/>
                  </a:lnTo>
                  <a:lnTo>
                    <a:pt x="2650579" y="1086789"/>
                  </a:lnTo>
                  <a:lnTo>
                    <a:pt x="2649791" y="1086789"/>
                  </a:lnTo>
                  <a:lnTo>
                    <a:pt x="2649791" y="1074089"/>
                  </a:lnTo>
                  <a:lnTo>
                    <a:pt x="2649105" y="1074089"/>
                  </a:lnTo>
                  <a:lnTo>
                    <a:pt x="2649105" y="1061389"/>
                  </a:lnTo>
                  <a:lnTo>
                    <a:pt x="2648420" y="1061389"/>
                  </a:lnTo>
                  <a:lnTo>
                    <a:pt x="2648420" y="1048689"/>
                  </a:lnTo>
                  <a:lnTo>
                    <a:pt x="2647734" y="1048689"/>
                  </a:lnTo>
                  <a:lnTo>
                    <a:pt x="2647048" y="1035989"/>
                  </a:lnTo>
                  <a:lnTo>
                    <a:pt x="2645676" y="1035989"/>
                  </a:lnTo>
                  <a:lnTo>
                    <a:pt x="2645676" y="1048689"/>
                  </a:lnTo>
                  <a:lnTo>
                    <a:pt x="2646362" y="1048689"/>
                  </a:lnTo>
                  <a:lnTo>
                    <a:pt x="2647734" y="1074089"/>
                  </a:lnTo>
                  <a:lnTo>
                    <a:pt x="2647734" y="1099489"/>
                  </a:lnTo>
                  <a:lnTo>
                    <a:pt x="2648420" y="1099489"/>
                  </a:lnTo>
                  <a:lnTo>
                    <a:pt x="2650464" y="1124889"/>
                  </a:lnTo>
                  <a:lnTo>
                    <a:pt x="2651836" y="1124889"/>
                  </a:lnTo>
                  <a:close/>
                </a:path>
                <a:path w="3075940" h="2738120">
                  <a:moveTo>
                    <a:pt x="2651836" y="451789"/>
                  </a:moveTo>
                  <a:lnTo>
                    <a:pt x="2651150" y="439089"/>
                  </a:lnTo>
                  <a:lnTo>
                    <a:pt x="2649105" y="439089"/>
                  </a:lnTo>
                  <a:lnTo>
                    <a:pt x="2649105" y="451789"/>
                  </a:lnTo>
                  <a:lnTo>
                    <a:pt x="2647734" y="464489"/>
                  </a:lnTo>
                  <a:lnTo>
                    <a:pt x="2647048" y="464489"/>
                  </a:lnTo>
                  <a:lnTo>
                    <a:pt x="2646362" y="477189"/>
                  </a:lnTo>
                  <a:lnTo>
                    <a:pt x="2644305" y="489889"/>
                  </a:lnTo>
                  <a:lnTo>
                    <a:pt x="2643619" y="489889"/>
                  </a:lnTo>
                  <a:lnTo>
                    <a:pt x="2643619" y="502589"/>
                  </a:lnTo>
                  <a:lnTo>
                    <a:pt x="2645676" y="502589"/>
                  </a:lnTo>
                  <a:lnTo>
                    <a:pt x="2645676" y="489889"/>
                  </a:lnTo>
                  <a:lnTo>
                    <a:pt x="2647734" y="489889"/>
                  </a:lnTo>
                  <a:lnTo>
                    <a:pt x="2649105" y="477189"/>
                  </a:lnTo>
                  <a:lnTo>
                    <a:pt x="2649105" y="464489"/>
                  </a:lnTo>
                  <a:lnTo>
                    <a:pt x="2650477" y="464489"/>
                  </a:lnTo>
                  <a:lnTo>
                    <a:pt x="2651836" y="451789"/>
                  </a:lnTo>
                  <a:close/>
                </a:path>
                <a:path w="3075940" h="2738120">
                  <a:moveTo>
                    <a:pt x="2652522" y="1455089"/>
                  </a:moveTo>
                  <a:lnTo>
                    <a:pt x="2651150" y="1442389"/>
                  </a:lnTo>
                  <a:lnTo>
                    <a:pt x="2650464" y="1442389"/>
                  </a:lnTo>
                  <a:lnTo>
                    <a:pt x="2650464" y="1455089"/>
                  </a:lnTo>
                  <a:lnTo>
                    <a:pt x="2652522" y="1455089"/>
                  </a:lnTo>
                  <a:close/>
                </a:path>
                <a:path w="3075940" h="2738120">
                  <a:moveTo>
                    <a:pt x="2653207" y="2191689"/>
                  </a:moveTo>
                  <a:lnTo>
                    <a:pt x="2650477" y="2191689"/>
                  </a:lnTo>
                  <a:lnTo>
                    <a:pt x="2650477" y="2204389"/>
                  </a:lnTo>
                  <a:lnTo>
                    <a:pt x="2649791" y="2204389"/>
                  </a:lnTo>
                  <a:lnTo>
                    <a:pt x="2649791" y="2217089"/>
                  </a:lnTo>
                  <a:lnTo>
                    <a:pt x="2650464" y="2217089"/>
                  </a:lnTo>
                  <a:lnTo>
                    <a:pt x="2651150" y="2204389"/>
                  </a:lnTo>
                  <a:lnTo>
                    <a:pt x="2652522" y="2204389"/>
                  </a:lnTo>
                  <a:lnTo>
                    <a:pt x="2653207" y="2191689"/>
                  </a:lnTo>
                  <a:close/>
                </a:path>
                <a:path w="3075940" h="2738120">
                  <a:moveTo>
                    <a:pt x="2653207" y="2077389"/>
                  </a:moveTo>
                  <a:lnTo>
                    <a:pt x="2649791" y="2077389"/>
                  </a:lnTo>
                  <a:lnTo>
                    <a:pt x="2649105" y="2090089"/>
                  </a:lnTo>
                  <a:lnTo>
                    <a:pt x="2653207" y="2090089"/>
                  </a:lnTo>
                  <a:lnTo>
                    <a:pt x="2653207" y="2077389"/>
                  </a:lnTo>
                  <a:close/>
                </a:path>
                <a:path w="3075940" h="2738120">
                  <a:moveTo>
                    <a:pt x="2653207" y="2026589"/>
                  </a:moveTo>
                  <a:lnTo>
                    <a:pt x="2652522" y="2026589"/>
                  </a:lnTo>
                  <a:lnTo>
                    <a:pt x="2652522" y="2013889"/>
                  </a:lnTo>
                  <a:lnTo>
                    <a:pt x="2650464" y="2013889"/>
                  </a:lnTo>
                  <a:lnTo>
                    <a:pt x="2650464" y="2026589"/>
                  </a:lnTo>
                  <a:lnTo>
                    <a:pt x="2651150" y="2026589"/>
                  </a:lnTo>
                  <a:lnTo>
                    <a:pt x="2651150" y="2051989"/>
                  </a:lnTo>
                  <a:lnTo>
                    <a:pt x="2651836" y="2051989"/>
                  </a:lnTo>
                  <a:lnTo>
                    <a:pt x="2651836" y="2064689"/>
                  </a:lnTo>
                  <a:lnTo>
                    <a:pt x="2653207" y="2064689"/>
                  </a:lnTo>
                  <a:lnTo>
                    <a:pt x="2653207" y="2026589"/>
                  </a:lnTo>
                  <a:close/>
                </a:path>
                <a:path w="3075940" h="2738120">
                  <a:moveTo>
                    <a:pt x="2653893" y="845489"/>
                  </a:moveTo>
                  <a:lnTo>
                    <a:pt x="2651836" y="845489"/>
                  </a:lnTo>
                  <a:lnTo>
                    <a:pt x="2651836" y="883589"/>
                  </a:lnTo>
                  <a:lnTo>
                    <a:pt x="2653893" y="883589"/>
                  </a:lnTo>
                  <a:lnTo>
                    <a:pt x="2653893" y="845489"/>
                  </a:lnTo>
                  <a:close/>
                </a:path>
                <a:path w="3075940" h="2738120">
                  <a:moveTo>
                    <a:pt x="2654579" y="1429689"/>
                  </a:moveTo>
                  <a:lnTo>
                    <a:pt x="2653893" y="1416989"/>
                  </a:lnTo>
                  <a:lnTo>
                    <a:pt x="2652522" y="1416989"/>
                  </a:lnTo>
                  <a:lnTo>
                    <a:pt x="2652522" y="1404289"/>
                  </a:lnTo>
                  <a:lnTo>
                    <a:pt x="2651150" y="1404289"/>
                  </a:lnTo>
                  <a:lnTo>
                    <a:pt x="2651150" y="1391589"/>
                  </a:lnTo>
                  <a:lnTo>
                    <a:pt x="2650477" y="1391589"/>
                  </a:lnTo>
                  <a:lnTo>
                    <a:pt x="2649791" y="1378889"/>
                  </a:lnTo>
                  <a:lnTo>
                    <a:pt x="2648420" y="1366189"/>
                  </a:lnTo>
                  <a:lnTo>
                    <a:pt x="2647048" y="1366189"/>
                  </a:lnTo>
                  <a:lnTo>
                    <a:pt x="2648420" y="1378889"/>
                  </a:lnTo>
                  <a:lnTo>
                    <a:pt x="2648420" y="1391589"/>
                  </a:lnTo>
                  <a:lnTo>
                    <a:pt x="2649105" y="1391589"/>
                  </a:lnTo>
                  <a:lnTo>
                    <a:pt x="2649105" y="1404289"/>
                  </a:lnTo>
                  <a:lnTo>
                    <a:pt x="2649791" y="1404289"/>
                  </a:lnTo>
                  <a:lnTo>
                    <a:pt x="2650477" y="1416989"/>
                  </a:lnTo>
                  <a:lnTo>
                    <a:pt x="2650998" y="1416989"/>
                  </a:lnTo>
                  <a:lnTo>
                    <a:pt x="2651582" y="1429689"/>
                  </a:lnTo>
                  <a:lnTo>
                    <a:pt x="2652306" y="1429689"/>
                  </a:lnTo>
                  <a:lnTo>
                    <a:pt x="2653207" y="1442389"/>
                  </a:lnTo>
                  <a:lnTo>
                    <a:pt x="2654579" y="1442389"/>
                  </a:lnTo>
                  <a:lnTo>
                    <a:pt x="2654579" y="1429689"/>
                  </a:lnTo>
                  <a:close/>
                </a:path>
                <a:path w="3075940" h="2738120">
                  <a:moveTo>
                    <a:pt x="2654579" y="1353489"/>
                  </a:moveTo>
                  <a:lnTo>
                    <a:pt x="2651836" y="1353489"/>
                  </a:lnTo>
                  <a:lnTo>
                    <a:pt x="2651836" y="1366189"/>
                  </a:lnTo>
                  <a:lnTo>
                    <a:pt x="2652522" y="1366189"/>
                  </a:lnTo>
                  <a:lnTo>
                    <a:pt x="2652522" y="1378889"/>
                  </a:lnTo>
                  <a:lnTo>
                    <a:pt x="2654579" y="1378889"/>
                  </a:lnTo>
                  <a:lnTo>
                    <a:pt x="2654579" y="1353489"/>
                  </a:lnTo>
                  <a:close/>
                </a:path>
                <a:path w="3075940" h="2738120">
                  <a:moveTo>
                    <a:pt x="2655265" y="1988489"/>
                  </a:moveTo>
                  <a:lnTo>
                    <a:pt x="2653207" y="1988489"/>
                  </a:lnTo>
                  <a:lnTo>
                    <a:pt x="2653207" y="2001189"/>
                  </a:lnTo>
                  <a:lnTo>
                    <a:pt x="2654579" y="2001189"/>
                  </a:lnTo>
                  <a:lnTo>
                    <a:pt x="2655265" y="1988489"/>
                  </a:lnTo>
                  <a:close/>
                </a:path>
                <a:path w="3075940" h="2738120">
                  <a:moveTo>
                    <a:pt x="2655265" y="1823389"/>
                  </a:moveTo>
                  <a:lnTo>
                    <a:pt x="2654579" y="1810689"/>
                  </a:lnTo>
                  <a:lnTo>
                    <a:pt x="2653207" y="1810689"/>
                  </a:lnTo>
                  <a:lnTo>
                    <a:pt x="2653207" y="1823389"/>
                  </a:lnTo>
                  <a:lnTo>
                    <a:pt x="2654579" y="1848789"/>
                  </a:lnTo>
                  <a:lnTo>
                    <a:pt x="2655265" y="1848789"/>
                  </a:lnTo>
                  <a:lnTo>
                    <a:pt x="2655265" y="1823389"/>
                  </a:lnTo>
                  <a:close/>
                </a:path>
                <a:path w="3075940" h="2738120">
                  <a:moveTo>
                    <a:pt x="2655265" y="908989"/>
                  </a:moveTo>
                  <a:lnTo>
                    <a:pt x="2654579" y="908989"/>
                  </a:lnTo>
                  <a:lnTo>
                    <a:pt x="2653893" y="896289"/>
                  </a:lnTo>
                  <a:lnTo>
                    <a:pt x="2653207" y="896289"/>
                  </a:lnTo>
                  <a:lnTo>
                    <a:pt x="2653322" y="972489"/>
                  </a:lnTo>
                  <a:lnTo>
                    <a:pt x="2653792" y="985189"/>
                  </a:lnTo>
                  <a:lnTo>
                    <a:pt x="2653893" y="997889"/>
                  </a:lnTo>
                  <a:lnTo>
                    <a:pt x="2655265" y="997889"/>
                  </a:lnTo>
                  <a:lnTo>
                    <a:pt x="2655265" y="908989"/>
                  </a:lnTo>
                  <a:close/>
                </a:path>
                <a:path w="3075940" h="2738120">
                  <a:moveTo>
                    <a:pt x="2655951" y="2217089"/>
                  </a:moveTo>
                  <a:lnTo>
                    <a:pt x="2653207" y="2217089"/>
                  </a:lnTo>
                  <a:lnTo>
                    <a:pt x="2652522" y="2229789"/>
                  </a:lnTo>
                  <a:lnTo>
                    <a:pt x="2651150" y="2229789"/>
                  </a:lnTo>
                  <a:lnTo>
                    <a:pt x="2650464" y="2242489"/>
                  </a:lnTo>
                  <a:lnTo>
                    <a:pt x="2652522" y="2242489"/>
                  </a:lnTo>
                  <a:lnTo>
                    <a:pt x="2653207" y="2229789"/>
                  </a:lnTo>
                  <a:lnTo>
                    <a:pt x="2655951" y="2229789"/>
                  </a:lnTo>
                  <a:lnTo>
                    <a:pt x="2655951" y="2217089"/>
                  </a:lnTo>
                  <a:close/>
                </a:path>
                <a:path w="3075940" h="2738120">
                  <a:moveTo>
                    <a:pt x="2655951" y="1493189"/>
                  </a:moveTo>
                  <a:lnTo>
                    <a:pt x="2654579" y="1493189"/>
                  </a:lnTo>
                  <a:lnTo>
                    <a:pt x="2654579" y="1505889"/>
                  </a:lnTo>
                  <a:lnTo>
                    <a:pt x="2655951" y="1505889"/>
                  </a:lnTo>
                  <a:lnTo>
                    <a:pt x="2655951" y="1493189"/>
                  </a:lnTo>
                  <a:close/>
                </a:path>
                <a:path w="3075940" h="2738120">
                  <a:moveTo>
                    <a:pt x="2655951" y="769289"/>
                  </a:moveTo>
                  <a:lnTo>
                    <a:pt x="2655265" y="781989"/>
                  </a:lnTo>
                  <a:lnTo>
                    <a:pt x="2654579" y="781989"/>
                  </a:lnTo>
                  <a:lnTo>
                    <a:pt x="2654579" y="794689"/>
                  </a:lnTo>
                  <a:lnTo>
                    <a:pt x="2653893" y="794689"/>
                  </a:lnTo>
                  <a:lnTo>
                    <a:pt x="2653893" y="820089"/>
                  </a:lnTo>
                  <a:lnTo>
                    <a:pt x="2655265" y="820089"/>
                  </a:lnTo>
                  <a:lnTo>
                    <a:pt x="2655265" y="807389"/>
                  </a:lnTo>
                  <a:lnTo>
                    <a:pt x="2655951" y="807389"/>
                  </a:lnTo>
                  <a:lnTo>
                    <a:pt x="2655951" y="769289"/>
                  </a:lnTo>
                  <a:close/>
                </a:path>
                <a:path w="3075940" h="2738120">
                  <a:moveTo>
                    <a:pt x="2655951" y="591489"/>
                  </a:moveTo>
                  <a:lnTo>
                    <a:pt x="2655265" y="591489"/>
                  </a:lnTo>
                  <a:lnTo>
                    <a:pt x="2655265" y="604189"/>
                  </a:lnTo>
                  <a:lnTo>
                    <a:pt x="2653893" y="604189"/>
                  </a:lnTo>
                  <a:lnTo>
                    <a:pt x="2653207" y="616889"/>
                  </a:lnTo>
                  <a:lnTo>
                    <a:pt x="2653207" y="642289"/>
                  </a:lnTo>
                  <a:lnTo>
                    <a:pt x="2654579" y="642289"/>
                  </a:lnTo>
                  <a:lnTo>
                    <a:pt x="2655265" y="629589"/>
                  </a:lnTo>
                  <a:lnTo>
                    <a:pt x="2655951" y="629589"/>
                  </a:lnTo>
                  <a:lnTo>
                    <a:pt x="2655951" y="591489"/>
                  </a:lnTo>
                  <a:close/>
                </a:path>
                <a:path w="3075940" h="2738120">
                  <a:moveTo>
                    <a:pt x="2656636" y="261289"/>
                  </a:moveTo>
                  <a:lnTo>
                    <a:pt x="2655265" y="261289"/>
                  </a:lnTo>
                  <a:lnTo>
                    <a:pt x="2654579" y="273989"/>
                  </a:lnTo>
                  <a:lnTo>
                    <a:pt x="2653893" y="273989"/>
                  </a:lnTo>
                  <a:lnTo>
                    <a:pt x="2653207" y="286689"/>
                  </a:lnTo>
                  <a:lnTo>
                    <a:pt x="2649105" y="324789"/>
                  </a:lnTo>
                  <a:lnTo>
                    <a:pt x="2648483" y="324789"/>
                  </a:lnTo>
                  <a:lnTo>
                    <a:pt x="2646984" y="350189"/>
                  </a:lnTo>
                  <a:lnTo>
                    <a:pt x="2649105" y="350189"/>
                  </a:lnTo>
                  <a:lnTo>
                    <a:pt x="2648420" y="362889"/>
                  </a:lnTo>
                  <a:lnTo>
                    <a:pt x="2647048" y="362889"/>
                  </a:lnTo>
                  <a:lnTo>
                    <a:pt x="2647048" y="375589"/>
                  </a:lnTo>
                  <a:lnTo>
                    <a:pt x="2646362" y="375589"/>
                  </a:lnTo>
                  <a:lnTo>
                    <a:pt x="2645676" y="388289"/>
                  </a:lnTo>
                  <a:lnTo>
                    <a:pt x="2644991" y="388289"/>
                  </a:lnTo>
                  <a:lnTo>
                    <a:pt x="2644991" y="400989"/>
                  </a:lnTo>
                  <a:lnTo>
                    <a:pt x="2644305" y="400989"/>
                  </a:lnTo>
                  <a:lnTo>
                    <a:pt x="2642247" y="426389"/>
                  </a:lnTo>
                  <a:lnTo>
                    <a:pt x="2644991" y="426389"/>
                  </a:lnTo>
                  <a:lnTo>
                    <a:pt x="2645676" y="413689"/>
                  </a:lnTo>
                  <a:lnTo>
                    <a:pt x="2647048" y="400989"/>
                  </a:lnTo>
                  <a:lnTo>
                    <a:pt x="2647734" y="400989"/>
                  </a:lnTo>
                  <a:lnTo>
                    <a:pt x="2648420" y="388289"/>
                  </a:lnTo>
                  <a:lnTo>
                    <a:pt x="2649105" y="388289"/>
                  </a:lnTo>
                  <a:lnTo>
                    <a:pt x="2649791" y="375589"/>
                  </a:lnTo>
                  <a:lnTo>
                    <a:pt x="2650464" y="375589"/>
                  </a:lnTo>
                  <a:lnTo>
                    <a:pt x="2651150" y="362889"/>
                  </a:lnTo>
                  <a:lnTo>
                    <a:pt x="2651836" y="362889"/>
                  </a:lnTo>
                  <a:lnTo>
                    <a:pt x="2651836" y="350189"/>
                  </a:lnTo>
                  <a:lnTo>
                    <a:pt x="2649791" y="350189"/>
                  </a:lnTo>
                  <a:lnTo>
                    <a:pt x="2653893" y="312089"/>
                  </a:lnTo>
                  <a:lnTo>
                    <a:pt x="2653893" y="299389"/>
                  </a:lnTo>
                  <a:lnTo>
                    <a:pt x="2655265" y="299389"/>
                  </a:lnTo>
                  <a:lnTo>
                    <a:pt x="2655265" y="286689"/>
                  </a:lnTo>
                  <a:lnTo>
                    <a:pt x="2655951" y="286689"/>
                  </a:lnTo>
                  <a:lnTo>
                    <a:pt x="2655951" y="273989"/>
                  </a:lnTo>
                  <a:lnTo>
                    <a:pt x="2656636" y="273989"/>
                  </a:lnTo>
                  <a:lnTo>
                    <a:pt x="2656636" y="261289"/>
                  </a:lnTo>
                  <a:close/>
                </a:path>
                <a:path w="3075940" h="2738120">
                  <a:moveTo>
                    <a:pt x="2657322" y="2077389"/>
                  </a:moveTo>
                  <a:lnTo>
                    <a:pt x="2655265" y="2077389"/>
                  </a:lnTo>
                  <a:lnTo>
                    <a:pt x="2654579" y="2090089"/>
                  </a:lnTo>
                  <a:lnTo>
                    <a:pt x="2653207" y="2090089"/>
                  </a:lnTo>
                  <a:lnTo>
                    <a:pt x="2653207" y="2102789"/>
                  </a:lnTo>
                  <a:lnTo>
                    <a:pt x="2652522" y="2102789"/>
                  </a:lnTo>
                  <a:lnTo>
                    <a:pt x="2651836" y="2115489"/>
                  </a:lnTo>
                  <a:lnTo>
                    <a:pt x="2653207" y="2115489"/>
                  </a:lnTo>
                  <a:lnTo>
                    <a:pt x="2653893" y="2102789"/>
                  </a:lnTo>
                  <a:lnTo>
                    <a:pt x="2655265" y="2102789"/>
                  </a:lnTo>
                  <a:lnTo>
                    <a:pt x="2655951" y="2090089"/>
                  </a:lnTo>
                  <a:lnTo>
                    <a:pt x="2656636" y="2090089"/>
                  </a:lnTo>
                  <a:lnTo>
                    <a:pt x="2657322" y="2077389"/>
                  </a:lnTo>
                  <a:close/>
                </a:path>
                <a:path w="3075940" h="2738120">
                  <a:moveTo>
                    <a:pt x="2658008" y="1086789"/>
                  </a:moveTo>
                  <a:lnTo>
                    <a:pt x="2657322" y="1086789"/>
                  </a:lnTo>
                  <a:lnTo>
                    <a:pt x="2657322" y="1048689"/>
                  </a:lnTo>
                  <a:lnTo>
                    <a:pt x="2656636" y="1048689"/>
                  </a:lnTo>
                  <a:lnTo>
                    <a:pt x="2656636" y="1035989"/>
                  </a:lnTo>
                  <a:lnTo>
                    <a:pt x="2655951" y="1035989"/>
                  </a:lnTo>
                  <a:lnTo>
                    <a:pt x="2655265" y="1023289"/>
                  </a:lnTo>
                  <a:lnTo>
                    <a:pt x="2653207" y="1023289"/>
                  </a:lnTo>
                  <a:lnTo>
                    <a:pt x="2653207" y="1048689"/>
                  </a:lnTo>
                  <a:lnTo>
                    <a:pt x="2653893" y="1048689"/>
                  </a:lnTo>
                  <a:lnTo>
                    <a:pt x="2653893" y="1061389"/>
                  </a:lnTo>
                  <a:lnTo>
                    <a:pt x="2654579" y="1061389"/>
                  </a:lnTo>
                  <a:lnTo>
                    <a:pt x="2655951" y="1086789"/>
                  </a:lnTo>
                  <a:lnTo>
                    <a:pt x="2656636" y="1086789"/>
                  </a:lnTo>
                  <a:lnTo>
                    <a:pt x="2656636" y="1099489"/>
                  </a:lnTo>
                  <a:lnTo>
                    <a:pt x="2658008" y="1099489"/>
                  </a:lnTo>
                  <a:lnTo>
                    <a:pt x="2658008" y="1086789"/>
                  </a:lnTo>
                  <a:close/>
                </a:path>
                <a:path w="3075940" h="2738120">
                  <a:moveTo>
                    <a:pt x="2658008" y="654989"/>
                  </a:moveTo>
                  <a:lnTo>
                    <a:pt x="2655951" y="654989"/>
                  </a:lnTo>
                  <a:lnTo>
                    <a:pt x="2655951" y="693089"/>
                  </a:lnTo>
                  <a:lnTo>
                    <a:pt x="2657322" y="693089"/>
                  </a:lnTo>
                  <a:lnTo>
                    <a:pt x="2657322" y="680389"/>
                  </a:lnTo>
                  <a:lnTo>
                    <a:pt x="2658008" y="680389"/>
                  </a:lnTo>
                  <a:lnTo>
                    <a:pt x="2658008" y="654989"/>
                  </a:lnTo>
                  <a:close/>
                </a:path>
                <a:path w="3075940" h="2738120">
                  <a:moveTo>
                    <a:pt x="2658694" y="1670989"/>
                  </a:moveTo>
                  <a:lnTo>
                    <a:pt x="2658008" y="1670989"/>
                  </a:lnTo>
                  <a:lnTo>
                    <a:pt x="2658008" y="1658289"/>
                  </a:lnTo>
                  <a:lnTo>
                    <a:pt x="2657322" y="1658289"/>
                  </a:lnTo>
                  <a:lnTo>
                    <a:pt x="2656636" y="1645589"/>
                  </a:lnTo>
                  <a:lnTo>
                    <a:pt x="2656636" y="1658289"/>
                  </a:lnTo>
                  <a:lnTo>
                    <a:pt x="2657322" y="1696389"/>
                  </a:lnTo>
                  <a:lnTo>
                    <a:pt x="2658694" y="1696389"/>
                  </a:lnTo>
                  <a:lnTo>
                    <a:pt x="2658694" y="1670989"/>
                  </a:lnTo>
                  <a:close/>
                </a:path>
                <a:path w="3075940" h="2738120">
                  <a:moveTo>
                    <a:pt x="2658694" y="1175689"/>
                  </a:moveTo>
                  <a:lnTo>
                    <a:pt x="2656636" y="1175689"/>
                  </a:lnTo>
                  <a:lnTo>
                    <a:pt x="2656636" y="1201089"/>
                  </a:lnTo>
                  <a:lnTo>
                    <a:pt x="2658694" y="1201089"/>
                  </a:lnTo>
                  <a:lnTo>
                    <a:pt x="2658694" y="1175689"/>
                  </a:lnTo>
                  <a:close/>
                </a:path>
                <a:path w="3075940" h="2738120">
                  <a:moveTo>
                    <a:pt x="2659380" y="2064689"/>
                  </a:moveTo>
                  <a:lnTo>
                    <a:pt x="2658008" y="2064689"/>
                  </a:lnTo>
                  <a:lnTo>
                    <a:pt x="2657322" y="2077389"/>
                  </a:lnTo>
                  <a:lnTo>
                    <a:pt x="2659380" y="2064689"/>
                  </a:lnTo>
                  <a:close/>
                </a:path>
                <a:path w="3075940" h="2738120">
                  <a:moveTo>
                    <a:pt x="2659380" y="2039289"/>
                  </a:moveTo>
                  <a:lnTo>
                    <a:pt x="2658008" y="2039289"/>
                  </a:lnTo>
                  <a:lnTo>
                    <a:pt x="2657322" y="2051989"/>
                  </a:lnTo>
                  <a:lnTo>
                    <a:pt x="2659380" y="2051989"/>
                  </a:lnTo>
                  <a:lnTo>
                    <a:pt x="2659380" y="2039289"/>
                  </a:lnTo>
                  <a:close/>
                </a:path>
                <a:path w="3075940" h="2738120">
                  <a:moveTo>
                    <a:pt x="2659380" y="1556689"/>
                  </a:moveTo>
                  <a:lnTo>
                    <a:pt x="2658694" y="1543989"/>
                  </a:lnTo>
                  <a:lnTo>
                    <a:pt x="2658694" y="1531289"/>
                  </a:lnTo>
                  <a:lnTo>
                    <a:pt x="2658008" y="1531289"/>
                  </a:lnTo>
                  <a:lnTo>
                    <a:pt x="2656636" y="1505889"/>
                  </a:lnTo>
                  <a:lnTo>
                    <a:pt x="2655951" y="1505889"/>
                  </a:lnTo>
                  <a:lnTo>
                    <a:pt x="2655951" y="1531289"/>
                  </a:lnTo>
                  <a:lnTo>
                    <a:pt x="2656636" y="1531289"/>
                  </a:lnTo>
                  <a:lnTo>
                    <a:pt x="2656636" y="1543989"/>
                  </a:lnTo>
                  <a:lnTo>
                    <a:pt x="2657322" y="1543989"/>
                  </a:lnTo>
                  <a:lnTo>
                    <a:pt x="2658008" y="1556689"/>
                  </a:lnTo>
                  <a:lnTo>
                    <a:pt x="2659380" y="1556689"/>
                  </a:lnTo>
                  <a:close/>
                </a:path>
                <a:path w="3075940" h="2738120">
                  <a:moveTo>
                    <a:pt x="2659380" y="1277289"/>
                  </a:moveTo>
                  <a:lnTo>
                    <a:pt x="2656636" y="1277289"/>
                  </a:lnTo>
                  <a:lnTo>
                    <a:pt x="2656636" y="1315389"/>
                  </a:lnTo>
                  <a:lnTo>
                    <a:pt x="2658008" y="1340789"/>
                  </a:lnTo>
                  <a:lnTo>
                    <a:pt x="2659380" y="1340789"/>
                  </a:lnTo>
                  <a:lnTo>
                    <a:pt x="2659380" y="1277289"/>
                  </a:lnTo>
                  <a:close/>
                </a:path>
                <a:path w="3075940" h="2738120">
                  <a:moveTo>
                    <a:pt x="2660065" y="2153589"/>
                  </a:moveTo>
                  <a:lnTo>
                    <a:pt x="2658694" y="2153589"/>
                  </a:lnTo>
                  <a:lnTo>
                    <a:pt x="2656636" y="2166289"/>
                  </a:lnTo>
                  <a:lnTo>
                    <a:pt x="2655265" y="2166289"/>
                  </a:lnTo>
                  <a:lnTo>
                    <a:pt x="2655265" y="2178989"/>
                  </a:lnTo>
                  <a:lnTo>
                    <a:pt x="2657322" y="2178989"/>
                  </a:lnTo>
                  <a:lnTo>
                    <a:pt x="2658008" y="2166289"/>
                  </a:lnTo>
                  <a:lnTo>
                    <a:pt x="2660065" y="2166289"/>
                  </a:lnTo>
                  <a:lnTo>
                    <a:pt x="2660065" y="2153589"/>
                  </a:lnTo>
                  <a:close/>
                </a:path>
                <a:path w="3075940" h="2738120">
                  <a:moveTo>
                    <a:pt x="2660065" y="1785289"/>
                  </a:moveTo>
                  <a:lnTo>
                    <a:pt x="2659557" y="1772589"/>
                  </a:lnTo>
                  <a:lnTo>
                    <a:pt x="2659126" y="1772589"/>
                  </a:lnTo>
                  <a:lnTo>
                    <a:pt x="2658808" y="1759889"/>
                  </a:lnTo>
                  <a:lnTo>
                    <a:pt x="2658694" y="1734489"/>
                  </a:lnTo>
                  <a:lnTo>
                    <a:pt x="2658008" y="1734489"/>
                  </a:lnTo>
                  <a:lnTo>
                    <a:pt x="2658008" y="1721789"/>
                  </a:lnTo>
                  <a:lnTo>
                    <a:pt x="2657322" y="1721789"/>
                  </a:lnTo>
                  <a:lnTo>
                    <a:pt x="2657322" y="1709089"/>
                  </a:lnTo>
                  <a:lnTo>
                    <a:pt x="2656636" y="1709089"/>
                  </a:lnTo>
                  <a:lnTo>
                    <a:pt x="2655951" y="1696389"/>
                  </a:lnTo>
                  <a:lnTo>
                    <a:pt x="2655265" y="1696389"/>
                  </a:lnTo>
                  <a:lnTo>
                    <a:pt x="2655265" y="1683689"/>
                  </a:lnTo>
                  <a:lnTo>
                    <a:pt x="2653207" y="1683689"/>
                  </a:lnTo>
                  <a:lnTo>
                    <a:pt x="2653207" y="1696389"/>
                  </a:lnTo>
                  <a:lnTo>
                    <a:pt x="2653893" y="1696389"/>
                  </a:lnTo>
                  <a:lnTo>
                    <a:pt x="2653893" y="1709089"/>
                  </a:lnTo>
                  <a:lnTo>
                    <a:pt x="2654579" y="1721789"/>
                  </a:lnTo>
                  <a:lnTo>
                    <a:pt x="2655265" y="1721789"/>
                  </a:lnTo>
                  <a:lnTo>
                    <a:pt x="2655265" y="1734489"/>
                  </a:lnTo>
                  <a:lnTo>
                    <a:pt x="2655671" y="1734489"/>
                  </a:lnTo>
                  <a:lnTo>
                    <a:pt x="2656230" y="1759889"/>
                  </a:lnTo>
                  <a:lnTo>
                    <a:pt x="2656636" y="1759889"/>
                  </a:lnTo>
                  <a:lnTo>
                    <a:pt x="2657322" y="1772589"/>
                  </a:lnTo>
                  <a:lnTo>
                    <a:pt x="2658694" y="1785289"/>
                  </a:lnTo>
                  <a:lnTo>
                    <a:pt x="2660065" y="1785289"/>
                  </a:lnTo>
                  <a:close/>
                </a:path>
                <a:path w="3075940" h="2738120">
                  <a:moveTo>
                    <a:pt x="2660065" y="1239189"/>
                  </a:moveTo>
                  <a:lnTo>
                    <a:pt x="2659380" y="1239189"/>
                  </a:lnTo>
                  <a:lnTo>
                    <a:pt x="2659380" y="1226489"/>
                  </a:lnTo>
                  <a:lnTo>
                    <a:pt x="2658694" y="1226489"/>
                  </a:lnTo>
                  <a:lnTo>
                    <a:pt x="2658694" y="1213789"/>
                  </a:lnTo>
                  <a:lnTo>
                    <a:pt x="2657322" y="1213789"/>
                  </a:lnTo>
                  <a:lnTo>
                    <a:pt x="2657322" y="1239189"/>
                  </a:lnTo>
                  <a:lnTo>
                    <a:pt x="2658008" y="1239189"/>
                  </a:lnTo>
                  <a:lnTo>
                    <a:pt x="2658008" y="1251889"/>
                  </a:lnTo>
                  <a:lnTo>
                    <a:pt x="2658694" y="1264589"/>
                  </a:lnTo>
                  <a:lnTo>
                    <a:pt x="2660065" y="1264589"/>
                  </a:lnTo>
                  <a:lnTo>
                    <a:pt x="2660065" y="1239189"/>
                  </a:lnTo>
                  <a:close/>
                </a:path>
                <a:path w="3075940" h="2738120">
                  <a:moveTo>
                    <a:pt x="2660751" y="2178989"/>
                  </a:moveTo>
                  <a:lnTo>
                    <a:pt x="2658694" y="2178989"/>
                  </a:lnTo>
                  <a:lnTo>
                    <a:pt x="2658008" y="2191689"/>
                  </a:lnTo>
                  <a:lnTo>
                    <a:pt x="2657322" y="2191689"/>
                  </a:lnTo>
                  <a:lnTo>
                    <a:pt x="2657322" y="2204389"/>
                  </a:lnTo>
                  <a:lnTo>
                    <a:pt x="2658694" y="2204389"/>
                  </a:lnTo>
                  <a:lnTo>
                    <a:pt x="2659380" y="2191689"/>
                  </a:lnTo>
                  <a:lnTo>
                    <a:pt x="2660065" y="2191689"/>
                  </a:lnTo>
                  <a:lnTo>
                    <a:pt x="2660751" y="2178989"/>
                  </a:lnTo>
                  <a:close/>
                </a:path>
                <a:path w="3075940" h="2738120">
                  <a:moveTo>
                    <a:pt x="2661437" y="1467789"/>
                  </a:moveTo>
                  <a:lnTo>
                    <a:pt x="2660751" y="1467789"/>
                  </a:lnTo>
                  <a:lnTo>
                    <a:pt x="2660065" y="1455089"/>
                  </a:lnTo>
                  <a:lnTo>
                    <a:pt x="2659380" y="1455089"/>
                  </a:lnTo>
                  <a:lnTo>
                    <a:pt x="2659380" y="1442389"/>
                  </a:lnTo>
                  <a:lnTo>
                    <a:pt x="2658694" y="1442389"/>
                  </a:lnTo>
                  <a:lnTo>
                    <a:pt x="2658008" y="1429689"/>
                  </a:lnTo>
                  <a:lnTo>
                    <a:pt x="2656636" y="1416989"/>
                  </a:lnTo>
                  <a:lnTo>
                    <a:pt x="2655265" y="1416989"/>
                  </a:lnTo>
                  <a:lnTo>
                    <a:pt x="2655265" y="1429689"/>
                  </a:lnTo>
                  <a:lnTo>
                    <a:pt x="2655951" y="1429689"/>
                  </a:lnTo>
                  <a:lnTo>
                    <a:pt x="2655951" y="1442389"/>
                  </a:lnTo>
                  <a:lnTo>
                    <a:pt x="2656636" y="1442389"/>
                  </a:lnTo>
                  <a:lnTo>
                    <a:pt x="2657322" y="1455089"/>
                  </a:lnTo>
                  <a:lnTo>
                    <a:pt x="2658008" y="1455089"/>
                  </a:lnTo>
                  <a:lnTo>
                    <a:pt x="2658008" y="1467789"/>
                  </a:lnTo>
                  <a:lnTo>
                    <a:pt x="2660065" y="1480489"/>
                  </a:lnTo>
                  <a:lnTo>
                    <a:pt x="2661437" y="1480489"/>
                  </a:lnTo>
                  <a:lnTo>
                    <a:pt x="2661437" y="1467789"/>
                  </a:lnTo>
                  <a:close/>
                </a:path>
                <a:path w="3075940" h="2738120">
                  <a:moveTo>
                    <a:pt x="2661437" y="693089"/>
                  </a:moveTo>
                  <a:lnTo>
                    <a:pt x="2659380" y="693089"/>
                  </a:lnTo>
                  <a:lnTo>
                    <a:pt x="2659380" y="756589"/>
                  </a:lnTo>
                  <a:lnTo>
                    <a:pt x="2660751" y="756589"/>
                  </a:lnTo>
                  <a:lnTo>
                    <a:pt x="2660751" y="743889"/>
                  </a:lnTo>
                  <a:lnTo>
                    <a:pt x="2661437" y="743889"/>
                  </a:lnTo>
                  <a:lnTo>
                    <a:pt x="2661437" y="693089"/>
                  </a:lnTo>
                  <a:close/>
                </a:path>
                <a:path w="3075940" h="2738120">
                  <a:moveTo>
                    <a:pt x="2662123" y="2090089"/>
                  </a:moveTo>
                  <a:lnTo>
                    <a:pt x="2660065" y="2090089"/>
                  </a:lnTo>
                  <a:lnTo>
                    <a:pt x="2658694" y="2102789"/>
                  </a:lnTo>
                  <a:lnTo>
                    <a:pt x="2656636" y="2102789"/>
                  </a:lnTo>
                  <a:lnTo>
                    <a:pt x="2656636" y="2115489"/>
                  </a:lnTo>
                  <a:lnTo>
                    <a:pt x="2657322" y="2115489"/>
                  </a:lnTo>
                  <a:lnTo>
                    <a:pt x="2655951" y="2128189"/>
                  </a:lnTo>
                  <a:lnTo>
                    <a:pt x="2655265" y="2128189"/>
                  </a:lnTo>
                  <a:lnTo>
                    <a:pt x="2654579" y="2140889"/>
                  </a:lnTo>
                  <a:lnTo>
                    <a:pt x="2653893" y="2140889"/>
                  </a:lnTo>
                  <a:lnTo>
                    <a:pt x="2653207" y="2153589"/>
                  </a:lnTo>
                  <a:lnTo>
                    <a:pt x="2652522" y="2153589"/>
                  </a:lnTo>
                  <a:lnTo>
                    <a:pt x="2652522" y="2166289"/>
                  </a:lnTo>
                  <a:lnTo>
                    <a:pt x="2649105" y="2166289"/>
                  </a:lnTo>
                  <a:lnTo>
                    <a:pt x="2649105" y="2178989"/>
                  </a:lnTo>
                  <a:lnTo>
                    <a:pt x="2648420" y="2178989"/>
                  </a:lnTo>
                  <a:lnTo>
                    <a:pt x="2648420" y="2191689"/>
                  </a:lnTo>
                  <a:lnTo>
                    <a:pt x="2650477" y="2178989"/>
                  </a:lnTo>
                  <a:lnTo>
                    <a:pt x="2653207" y="2178989"/>
                  </a:lnTo>
                  <a:lnTo>
                    <a:pt x="2653207" y="2166289"/>
                  </a:lnTo>
                  <a:lnTo>
                    <a:pt x="2653893" y="2166289"/>
                  </a:lnTo>
                  <a:lnTo>
                    <a:pt x="2653893" y="2153589"/>
                  </a:lnTo>
                  <a:lnTo>
                    <a:pt x="2654579" y="2153589"/>
                  </a:lnTo>
                  <a:lnTo>
                    <a:pt x="2655265" y="2140889"/>
                  </a:lnTo>
                  <a:lnTo>
                    <a:pt x="2656636" y="2140889"/>
                  </a:lnTo>
                  <a:lnTo>
                    <a:pt x="2656636" y="2128189"/>
                  </a:lnTo>
                  <a:lnTo>
                    <a:pt x="2657322" y="2128189"/>
                  </a:lnTo>
                  <a:lnTo>
                    <a:pt x="2658008" y="2115489"/>
                  </a:lnTo>
                  <a:lnTo>
                    <a:pt x="2658694" y="2115489"/>
                  </a:lnTo>
                  <a:lnTo>
                    <a:pt x="2659380" y="2102789"/>
                  </a:lnTo>
                  <a:lnTo>
                    <a:pt x="2660751" y="2102789"/>
                  </a:lnTo>
                  <a:lnTo>
                    <a:pt x="2662123" y="2090089"/>
                  </a:lnTo>
                  <a:close/>
                </a:path>
                <a:path w="3075940" h="2738120">
                  <a:moveTo>
                    <a:pt x="2662123" y="1112189"/>
                  </a:moveTo>
                  <a:lnTo>
                    <a:pt x="2661437" y="1112189"/>
                  </a:lnTo>
                  <a:lnTo>
                    <a:pt x="2661437" y="1099489"/>
                  </a:lnTo>
                  <a:lnTo>
                    <a:pt x="2658694" y="1099489"/>
                  </a:lnTo>
                  <a:lnTo>
                    <a:pt x="2658694" y="1137589"/>
                  </a:lnTo>
                  <a:lnTo>
                    <a:pt x="2659126" y="1150289"/>
                  </a:lnTo>
                  <a:lnTo>
                    <a:pt x="2659557" y="1150289"/>
                  </a:lnTo>
                  <a:lnTo>
                    <a:pt x="2660065" y="1162989"/>
                  </a:lnTo>
                  <a:lnTo>
                    <a:pt x="2661437" y="1162989"/>
                  </a:lnTo>
                  <a:lnTo>
                    <a:pt x="2661437" y="1137589"/>
                  </a:lnTo>
                  <a:lnTo>
                    <a:pt x="2662123" y="1137589"/>
                  </a:lnTo>
                  <a:lnTo>
                    <a:pt x="2662123" y="1112189"/>
                  </a:lnTo>
                  <a:close/>
                </a:path>
                <a:path w="3075940" h="2738120">
                  <a:moveTo>
                    <a:pt x="2662809" y="1010589"/>
                  </a:moveTo>
                  <a:lnTo>
                    <a:pt x="2662123" y="997889"/>
                  </a:lnTo>
                  <a:lnTo>
                    <a:pt x="2661437" y="997889"/>
                  </a:lnTo>
                  <a:lnTo>
                    <a:pt x="2661437" y="985189"/>
                  </a:lnTo>
                  <a:lnTo>
                    <a:pt x="2660751" y="985189"/>
                  </a:lnTo>
                  <a:lnTo>
                    <a:pt x="2660065" y="972489"/>
                  </a:lnTo>
                  <a:lnTo>
                    <a:pt x="2659380" y="972489"/>
                  </a:lnTo>
                  <a:lnTo>
                    <a:pt x="2659380" y="985189"/>
                  </a:lnTo>
                  <a:lnTo>
                    <a:pt x="2660065" y="997889"/>
                  </a:lnTo>
                  <a:lnTo>
                    <a:pt x="2660751" y="997889"/>
                  </a:lnTo>
                  <a:lnTo>
                    <a:pt x="2660751" y="1023289"/>
                  </a:lnTo>
                  <a:lnTo>
                    <a:pt x="2661437" y="1023289"/>
                  </a:lnTo>
                  <a:lnTo>
                    <a:pt x="2661437" y="1048689"/>
                  </a:lnTo>
                  <a:lnTo>
                    <a:pt x="2662809" y="1048689"/>
                  </a:lnTo>
                  <a:lnTo>
                    <a:pt x="2662809" y="1010589"/>
                  </a:lnTo>
                  <a:close/>
                </a:path>
                <a:path w="3075940" h="2738120">
                  <a:moveTo>
                    <a:pt x="2663494" y="2115489"/>
                  </a:moveTo>
                  <a:lnTo>
                    <a:pt x="2661437" y="2115489"/>
                  </a:lnTo>
                  <a:lnTo>
                    <a:pt x="2661437" y="2128189"/>
                  </a:lnTo>
                  <a:lnTo>
                    <a:pt x="2663494" y="2128189"/>
                  </a:lnTo>
                  <a:lnTo>
                    <a:pt x="2663494" y="2115489"/>
                  </a:lnTo>
                  <a:close/>
                </a:path>
                <a:path w="3075940" h="2738120">
                  <a:moveTo>
                    <a:pt x="2663494" y="1924989"/>
                  </a:moveTo>
                  <a:lnTo>
                    <a:pt x="2662809" y="1924989"/>
                  </a:lnTo>
                  <a:lnTo>
                    <a:pt x="2662809" y="1912289"/>
                  </a:lnTo>
                  <a:lnTo>
                    <a:pt x="2662123" y="1924989"/>
                  </a:lnTo>
                  <a:lnTo>
                    <a:pt x="2662123" y="1937689"/>
                  </a:lnTo>
                  <a:lnTo>
                    <a:pt x="2660751" y="1937689"/>
                  </a:lnTo>
                  <a:lnTo>
                    <a:pt x="2660751" y="1950389"/>
                  </a:lnTo>
                  <a:lnTo>
                    <a:pt x="2660065" y="1950389"/>
                  </a:lnTo>
                  <a:lnTo>
                    <a:pt x="2660065" y="1963089"/>
                  </a:lnTo>
                  <a:lnTo>
                    <a:pt x="2659380" y="1975789"/>
                  </a:lnTo>
                  <a:lnTo>
                    <a:pt x="2661437" y="1975789"/>
                  </a:lnTo>
                  <a:lnTo>
                    <a:pt x="2661437" y="1963089"/>
                  </a:lnTo>
                  <a:lnTo>
                    <a:pt x="2662123" y="1963089"/>
                  </a:lnTo>
                  <a:lnTo>
                    <a:pt x="2662809" y="1950389"/>
                  </a:lnTo>
                  <a:lnTo>
                    <a:pt x="2663494" y="1950389"/>
                  </a:lnTo>
                  <a:lnTo>
                    <a:pt x="2663494" y="1924989"/>
                  </a:lnTo>
                  <a:close/>
                </a:path>
                <a:path w="3075940" h="2738120">
                  <a:moveTo>
                    <a:pt x="2663494" y="1658289"/>
                  </a:moveTo>
                  <a:lnTo>
                    <a:pt x="2661437" y="1658289"/>
                  </a:lnTo>
                  <a:lnTo>
                    <a:pt x="2661437" y="1670989"/>
                  </a:lnTo>
                  <a:lnTo>
                    <a:pt x="2662809" y="1670989"/>
                  </a:lnTo>
                  <a:lnTo>
                    <a:pt x="2663494" y="1658289"/>
                  </a:lnTo>
                  <a:close/>
                </a:path>
                <a:path w="3075940" h="2738120">
                  <a:moveTo>
                    <a:pt x="2664180" y="1848789"/>
                  </a:moveTo>
                  <a:lnTo>
                    <a:pt x="2663494" y="1848789"/>
                  </a:lnTo>
                  <a:lnTo>
                    <a:pt x="2662123" y="1836089"/>
                  </a:lnTo>
                  <a:lnTo>
                    <a:pt x="2660751" y="1836089"/>
                  </a:lnTo>
                  <a:lnTo>
                    <a:pt x="2660751" y="1848789"/>
                  </a:lnTo>
                  <a:lnTo>
                    <a:pt x="2661437" y="1848789"/>
                  </a:lnTo>
                  <a:lnTo>
                    <a:pt x="2661437" y="1899589"/>
                  </a:lnTo>
                  <a:lnTo>
                    <a:pt x="2663494" y="1899589"/>
                  </a:lnTo>
                  <a:lnTo>
                    <a:pt x="2663494" y="1886889"/>
                  </a:lnTo>
                  <a:lnTo>
                    <a:pt x="2664180" y="1874189"/>
                  </a:lnTo>
                  <a:lnTo>
                    <a:pt x="2664180" y="1848789"/>
                  </a:lnTo>
                  <a:close/>
                </a:path>
                <a:path w="3075940" h="2738120">
                  <a:moveTo>
                    <a:pt x="2664180" y="1391589"/>
                  </a:moveTo>
                  <a:lnTo>
                    <a:pt x="2662809" y="1391589"/>
                  </a:lnTo>
                  <a:lnTo>
                    <a:pt x="2662809" y="1378889"/>
                  </a:lnTo>
                  <a:lnTo>
                    <a:pt x="2661437" y="1378889"/>
                  </a:lnTo>
                  <a:lnTo>
                    <a:pt x="2661437" y="1366189"/>
                  </a:lnTo>
                  <a:lnTo>
                    <a:pt x="2660065" y="1366189"/>
                  </a:lnTo>
                  <a:lnTo>
                    <a:pt x="2659380" y="1353489"/>
                  </a:lnTo>
                  <a:lnTo>
                    <a:pt x="2658008" y="1353489"/>
                  </a:lnTo>
                  <a:lnTo>
                    <a:pt x="2658008" y="1378889"/>
                  </a:lnTo>
                  <a:lnTo>
                    <a:pt x="2660065" y="1378889"/>
                  </a:lnTo>
                  <a:lnTo>
                    <a:pt x="2660065" y="1391589"/>
                  </a:lnTo>
                  <a:lnTo>
                    <a:pt x="2661437" y="1391589"/>
                  </a:lnTo>
                  <a:lnTo>
                    <a:pt x="2661437" y="1404289"/>
                  </a:lnTo>
                  <a:lnTo>
                    <a:pt x="2664180" y="1404289"/>
                  </a:lnTo>
                  <a:lnTo>
                    <a:pt x="2664180" y="1391589"/>
                  </a:lnTo>
                  <a:close/>
                </a:path>
                <a:path w="3075940" h="2738120">
                  <a:moveTo>
                    <a:pt x="2664866" y="1988489"/>
                  </a:moveTo>
                  <a:lnTo>
                    <a:pt x="2663494" y="1988489"/>
                  </a:lnTo>
                  <a:lnTo>
                    <a:pt x="2662123" y="2001189"/>
                  </a:lnTo>
                  <a:lnTo>
                    <a:pt x="2661437" y="2001189"/>
                  </a:lnTo>
                  <a:lnTo>
                    <a:pt x="2660751" y="2013889"/>
                  </a:lnTo>
                  <a:lnTo>
                    <a:pt x="2660065" y="2013889"/>
                  </a:lnTo>
                  <a:lnTo>
                    <a:pt x="2660065" y="2026589"/>
                  </a:lnTo>
                  <a:lnTo>
                    <a:pt x="2659380" y="2026589"/>
                  </a:lnTo>
                  <a:lnTo>
                    <a:pt x="2659380" y="2039289"/>
                  </a:lnTo>
                  <a:lnTo>
                    <a:pt x="2660751" y="2039289"/>
                  </a:lnTo>
                  <a:lnTo>
                    <a:pt x="2662123" y="2013889"/>
                  </a:lnTo>
                  <a:lnTo>
                    <a:pt x="2663494" y="2013889"/>
                  </a:lnTo>
                  <a:lnTo>
                    <a:pt x="2663494" y="2001189"/>
                  </a:lnTo>
                  <a:lnTo>
                    <a:pt x="2664180" y="2001189"/>
                  </a:lnTo>
                  <a:lnTo>
                    <a:pt x="2664866" y="1988489"/>
                  </a:lnTo>
                  <a:close/>
                </a:path>
                <a:path w="3075940" h="2738120">
                  <a:moveTo>
                    <a:pt x="2664866" y="489889"/>
                  </a:moveTo>
                  <a:lnTo>
                    <a:pt x="2663494" y="489889"/>
                  </a:lnTo>
                  <a:lnTo>
                    <a:pt x="2662123" y="502577"/>
                  </a:lnTo>
                  <a:lnTo>
                    <a:pt x="2660751" y="502589"/>
                  </a:lnTo>
                  <a:lnTo>
                    <a:pt x="2659380" y="527989"/>
                  </a:lnTo>
                  <a:lnTo>
                    <a:pt x="2658694" y="527989"/>
                  </a:lnTo>
                  <a:lnTo>
                    <a:pt x="2658008" y="540689"/>
                  </a:lnTo>
                  <a:lnTo>
                    <a:pt x="2657614" y="553389"/>
                  </a:lnTo>
                  <a:lnTo>
                    <a:pt x="2657411" y="553389"/>
                  </a:lnTo>
                  <a:lnTo>
                    <a:pt x="2657322" y="578789"/>
                  </a:lnTo>
                  <a:lnTo>
                    <a:pt x="2658694" y="578789"/>
                  </a:lnTo>
                  <a:lnTo>
                    <a:pt x="2659380" y="566089"/>
                  </a:lnTo>
                  <a:lnTo>
                    <a:pt x="2660065" y="566089"/>
                  </a:lnTo>
                  <a:lnTo>
                    <a:pt x="2660065" y="553389"/>
                  </a:lnTo>
                  <a:lnTo>
                    <a:pt x="2660751" y="540689"/>
                  </a:lnTo>
                  <a:lnTo>
                    <a:pt x="2661437" y="540689"/>
                  </a:lnTo>
                  <a:lnTo>
                    <a:pt x="2661437" y="527989"/>
                  </a:lnTo>
                  <a:lnTo>
                    <a:pt x="2662123" y="515289"/>
                  </a:lnTo>
                  <a:lnTo>
                    <a:pt x="2664866" y="489889"/>
                  </a:lnTo>
                  <a:close/>
                </a:path>
                <a:path w="3075940" h="2738120">
                  <a:moveTo>
                    <a:pt x="2665552" y="2166289"/>
                  </a:moveTo>
                  <a:lnTo>
                    <a:pt x="2663494" y="2166289"/>
                  </a:lnTo>
                  <a:lnTo>
                    <a:pt x="2663494" y="2178989"/>
                  </a:lnTo>
                  <a:lnTo>
                    <a:pt x="2665552" y="2178989"/>
                  </a:lnTo>
                  <a:lnTo>
                    <a:pt x="2665552" y="2166289"/>
                  </a:lnTo>
                  <a:close/>
                </a:path>
                <a:path w="3075940" h="2738120">
                  <a:moveTo>
                    <a:pt x="2666238" y="769289"/>
                  </a:moveTo>
                  <a:lnTo>
                    <a:pt x="2664866" y="769289"/>
                  </a:lnTo>
                  <a:lnTo>
                    <a:pt x="2664866" y="781989"/>
                  </a:lnTo>
                  <a:lnTo>
                    <a:pt x="2664180" y="781989"/>
                  </a:lnTo>
                  <a:lnTo>
                    <a:pt x="2664180" y="794689"/>
                  </a:lnTo>
                  <a:lnTo>
                    <a:pt x="2663494" y="794689"/>
                  </a:lnTo>
                  <a:lnTo>
                    <a:pt x="2663494" y="807389"/>
                  </a:lnTo>
                  <a:lnTo>
                    <a:pt x="2662809" y="807389"/>
                  </a:lnTo>
                  <a:lnTo>
                    <a:pt x="2662809" y="820089"/>
                  </a:lnTo>
                  <a:lnTo>
                    <a:pt x="2661437" y="832789"/>
                  </a:lnTo>
                  <a:lnTo>
                    <a:pt x="2660751" y="832789"/>
                  </a:lnTo>
                  <a:lnTo>
                    <a:pt x="2660751" y="845489"/>
                  </a:lnTo>
                  <a:lnTo>
                    <a:pt x="2660243" y="858189"/>
                  </a:lnTo>
                  <a:lnTo>
                    <a:pt x="2659811" y="858189"/>
                  </a:lnTo>
                  <a:lnTo>
                    <a:pt x="2659494" y="870889"/>
                  </a:lnTo>
                  <a:lnTo>
                    <a:pt x="2659380" y="883589"/>
                  </a:lnTo>
                  <a:lnTo>
                    <a:pt x="2660751" y="883589"/>
                  </a:lnTo>
                  <a:lnTo>
                    <a:pt x="2664180" y="820089"/>
                  </a:lnTo>
                  <a:lnTo>
                    <a:pt x="2664866" y="820089"/>
                  </a:lnTo>
                  <a:lnTo>
                    <a:pt x="2664866" y="807389"/>
                  </a:lnTo>
                  <a:lnTo>
                    <a:pt x="2665552" y="807389"/>
                  </a:lnTo>
                  <a:lnTo>
                    <a:pt x="2666238" y="781989"/>
                  </a:lnTo>
                  <a:lnTo>
                    <a:pt x="2666238" y="769289"/>
                  </a:lnTo>
                  <a:close/>
                </a:path>
                <a:path w="3075940" h="2738120">
                  <a:moveTo>
                    <a:pt x="2666238" y="426389"/>
                  </a:moveTo>
                  <a:lnTo>
                    <a:pt x="2664866" y="426389"/>
                  </a:lnTo>
                  <a:lnTo>
                    <a:pt x="2664180" y="439089"/>
                  </a:lnTo>
                  <a:lnTo>
                    <a:pt x="2663494" y="439089"/>
                  </a:lnTo>
                  <a:lnTo>
                    <a:pt x="2663494" y="451789"/>
                  </a:lnTo>
                  <a:lnTo>
                    <a:pt x="2662123" y="451789"/>
                  </a:lnTo>
                  <a:lnTo>
                    <a:pt x="2661437" y="464489"/>
                  </a:lnTo>
                  <a:lnTo>
                    <a:pt x="2660751" y="464489"/>
                  </a:lnTo>
                  <a:lnTo>
                    <a:pt x="2660065" y="477189"/>
                  </a:lnTo>
                  <a:lnTo>
                    <a:pt x="2659380" y="477189"/>
                  </a:lnTo>
                  <a:lnTo>
                    <a:pt x="2658694" y="489889"/>
                  </a:lnTo>
                  <a:lnTo>
                    <a:pt x="2660065" y="489889"/>
                  </a:lnTo>
                  <a:lnTo>
                    <a:pt x="2661437" y="477189"/>
                  </a:lnTo>
                  <a:lnTo>
                    <a:pt x="2662123" y="477189"/>
                  </a:lnTo>
                  <a:lnTo>
                    <a:pt x="2663494" y="464489"/>
                  </a:lnTo>
                  <a:lnTo>
                    <a:pt x="2664180" y="464489"/>
                  </a:lnTo>
                  <a:lnTo>
                    <a:pt x="2664866" y="451789"/>
                  </a:lnTo>
                  <a:lnTo>
                    <a:pt x="2665552" y="451789"/>
                  </a:lnTo>
                  <a:lnTo>
                    <a:pt x="2665552" y="439089"/>
                  </a:lnTo>
                  <a:lnTo>
                    <a:pt x="2666238" y="426389"/>
                  </a:lnTo>
                  <a:close/>
                </a:path>
                <a:path w="3075940" h="2738120">
                  <a:moveTo>
                    <a:pt x="2666923" y="1442389"/>
                  </a:moveTo>
                  <a:lnTo>
                    <a:pt x="2666238" y="1442389"/>
                  </a:lnTo>
                  <a:lnTo>
                    <a:pt x="2666238" y="1429689"/>
                  </a:lnTo>
                  <a:lnTo>
                    <a:pt x="2664866" y="1429689"/>
                  </a:lnTo>
                  <a:lnTo>
                    <a:pt x="2664866" y="1416989"/>
                  </a:lnTo>
                  <a:lnTo>
                    <a:pt x="2662809" y="1416989"/>
                  </a:lnTo>
                  <a:lnTo>
                    <a:pt x="2664180" y="1442389"/>
                  </a:lnTo>
                  <a:lnTo>
                    <a:pt x="2664866" y="1442389"/>
                  </a:lnTo>
                  <a:lnTo>
                    <a:pt x="2665552" y="1455089"/>
                  </a:lnTo>
                  <a:lnTo>
                    <a:pt x="2666923" y="1455089"/>
                  </a:lnTo>
                  <a:lnTo>
                    <a:pt x="2666923" y="1442389"/>
                  </a:lnTo>
                  <a:close/>
                </a:path>
                <a:path w="3075940" h="2738120">
                  <a:moveTo>
                    <a:pt x="2667609" y="2178989"/>
                  </a:moveTo>
                  <a:lnTo>
                    <a:pt x="2665552" y="2178989"/>
                  </a:lnTo>
                  <a:lnTo>
                    <a:pt x="2664866" y="2191689"/>
                  </a:lnTo>
                  <a:lnTo>
                    <a:pt x="2662123" y="2191689"/>
                  </a:lnTo>
                  <a:lnTo>
                    <a:pt x="2661437" y="2204389"/>
                  </a:lnTo>
                  <a:lnTo>
                    <a:pt x="2660751" y="2204389"/>
                  </a:lnTo>
                  <a:lnTo>
                    <a:pt x="2659380" y="2217089"/>
                  </a:lnTo>
                  <a:lnTo>
                    <a:pt x="2658694" y="2217089"/>
                  </a:lnTo>
                  <a:lnTo>
                    <a:pt x="2658008" y="2229789"/>
                  </a:lnTo>
                  <a:lnTo>
                    <a:pt x="2659380" y="2229789"/>
                  </a:lnTo>
                  <a:lnTo>
                    <a:pt x="2658008" y="2242489"/>
                  </a:lnTo>
                  <a:lnTo>
                    <a:pt x="2655951" y="2242489"/>
                  </a:lnTo>
                  <a:lnTo>
                    <a:pt x="2655265" y="2255189"/>
                  </a:lnTo>
                  <a:lnTo>
                    <a:pt x="2653893" y="2255189"/>
                  </a:lnTo>
                  <a:lnTo>
                    <a:pt x="2652522" y="2267889"/>
                  </a:lnTo>
                  <a:lnTo>
                    <a:pt x="2655265" y="2267889"/>
                  </a:lnTo>
                  <a:lnTo>
                    <a:pt x="2656636" y="2255189"/>
                  </a:lnTo>
                  <a:lnTo>
                    <a:pt x="2658008" y="2255189"/>
                  </a:lnTo>
                  <a:lnTo>
                    <a:pt x="2658694" y="2242489"/>
                  </a:lnTo>
                  <a:lnTo>
                    <a:pt x="2659380" y="2242489"/>
                  </a:lnTo>
                  <a:lnTo>
                    <a:pt x="2660751" y="2229789"/>
                  </a:lnTo>
                  <a:lnTo>
                    <a:pt x="2660065" y="2229789"/>
                  </a:lnTo>
                  <a:lnTo>
                    <a:pt x="2660751" y="2217089"/>
                  </a:lnTo>
                  <a:lnTo>
                    <a:pt x="2662809" y="2217089"/>
                  </a:lnTo>
                  <a:lnTo>
                    <a:pt x="2664180" y="2204389"/>
                  </a:lnTo>
                  <a:lnTo>
                    <a:pt x="2665552" y="2204389"/>
                  </a:lnTo>
                  <a:lnTo>
                    <a:pt x="2665552" y="2191689"/>
                  </a:lnTo>
                  <a:lnTo>
                    <a:pt x="2667609" y="2191689"/>
                  </a:lnTo>
                  <a:lnTo>
                    <a:pt x="2667609" y="2178989"/>
                  </a:lnTo>
                  <a:close/>
                </a:path>
                <a:path w="3075940" h="2738120">
                  <a:moveTo>
                    <a:pt x="2667609" y="1772589"/>
                  </a:moveTo>
                  <a:lnTo>
                    <a:pt x="2666923" y="1772589"/>
                  </a:lnTo>
                  <a:lnTo>
                    <a:pt x="2666923" y="1759889"/>
                  </a:lnTo>
                  <a:lnTo>
                    <a:pt x="2666238" y="1759889"/>
                  </a:lnTo>
                  <a:lnTo>
                    <a:pt x="2666238" y="1747189"/>
                  </a:lnTo>
                  <a:lnTo>
                    <a:pt x="2664866" y="1747189"/>
                  </a:lnTo>
                  <a:lnTo>
                    <a:pt x="2664866" y="1785289"/>
                  </a:lnTo>
                  <a:lnTo>
                    <a:pt x="2665552" y="1785289"/>
                  </a:lnTo>
                  <a:lnTo>
                    <a:pt x="2665552" y="1823389"/>
                  </a:lnTo>
                  <a:lnTo>
                    <a:pt x="2666923" y="1823389"/>
                  </a:lnTo>
                  <a:lnTo>
                    <a:pt x="2667317" y="1810689"/>
                  </a:lnTo>
                  <a:lnTo>
                    <a:pt x="2667520" y="1810689"/>
                  </a:lnTo>
                  <a:lnTo>
                    <a:pt x="2667609" y="1772589"/>
                  </a:lnTo>
                  <a:close/>
                </a:path>
                <a:path w="3075940" h="2738120">
                  <a:moveTo>
                    <a:pt x="2668295" y="1543989"/>
                  </a:moveTo>
                  <a:lnTo>
                    <a:pt x="2666238" y="1543989"/>
                  </a:lnTo>
                  <a:lnTo>
                    <a:pt x="2666238" y="1556689"/>
                  </a:lnTo>
                  <a:lnTo>
                    <a:pt x="2665552" y="1569389"/>
                  </a:lnTo>
                  <a:lnTo>
                    <a:pt x="2665552" y="1582089"/>
                  </a:lnTo>
                  <a:lnTo>
                    <a:pt x="2664866" y="1582089"/>
                  </a:lnTo>
                  <a:lnTo>
                    <a:pt x="2664866" y="1594789"/>
                  </a:lnTo>
                  <a:lnTo>
                    <a:pt x="2664180" y="1594789"/>
                  </a:lnTo>
                  <a:lnTo>
                    <a:pt x="2664180" y="1620189"/>
                  </a:lnTo>
                  <a:lnTo>
                    <a:pt x="2664269" y="1632889"/>
                  </a:lnTo>
                  <a:lnTo>
                    <a:pt x="2664472" y="1632889"/>
                  </a:lnTo>
                  <a:lnTo>
                    <a:pt x="2664866" y="1645589"/>
                  </a:lnTo>
                  <a:lnTo>
                    <a:pt x="2666238" y="1645589"/>
                  </a:lnTo>
                  <a:lnTo>
                    <a:pt x="2666238" y="1620189"/>
                  </a:lnTo>
                  <a:lnTo>
                    <a:pt x="2666669" y="1607489"/>
                  </a:lnTo>
                  <a:lnTo>
                    <a:pt x="2667101" y="1607489"/>
                  </a:lnTo>
                  <a:lnTo>
                    <a:pt x="2667609" y="1594789"/>
                  </a:lnTo>
                  <a:lnTo>
                    <a:pt x="2668295" y="1582089"/>
                  </a:lnTo>
                  <a:lnTo>
                    <a:pt x="2668295" y="1543989"/>
                  </a:lnTo>
                  <a:close/>
                </a:path>
                <a:path w="3075940" h="2738120">
                  <a:moveTo>
                    <a:pt x="2668295" y="1277289"/>
                  </a:moveTo>
                  <a:lnTo>
                    <a:pt x="2667609" y="1264589"/>
                  </a:lnTo>
                  <a:lnTo>
                    <a:pt x="2667609" y="1251889"/>
                  </a:lnTo>
                  <a:lnTo>
                    <a:pt x="2665552" y="1251889"/>
                  </a:lnTo>
                  <a:lnTo>
                    <a:pt x="2665552" y="1290091"/>
                  </a:lnTo>
                  <a:lnTo>
                    <a:pt x="2666238" y="1302689"/>
                  </a:lnTo>
                  <a:lnTo>
                    <a:pt x="2666339" y="1315389"/>
                  </a:lnTo>
                  <a:lnTo>
                    <a:pt x="2666809" y="1340789"/>
                  </a:lnTo>
                  <a:lnTo>
                    <a:pt x="2668295" y="1340789"/>
                  </a:lnTo>
                  <a:lnTo>
                    <a:pt x="2668295" y="1277289"/>
                  </a:lnTo>
                  <a:close/>
                </a:path>
                <a:path w="3075940" h="2738120">
                  <a:moveTo>
                    <a:pt x="2668981" y="578789"/>
                  </a:moveTo>
                  <a:lnTo>
                    <a:pt x="2665552" y="578789"/>
                  </a:lnTo>
                  <a:lnTo>
                    <a:pt x="2665552" y="591489"/>
                  </a:lnTo>
                  <a:lnTo>
                    <a:pt x="2666238" y="591489"/>
                  </a:lnTo>
                  <a:lnTo>
                    <a:pt x="2665552" y="604189"/>
                  </a:lnTo>
                  <a:lnTo>
                    <a:pt x="2664180" y="604189"/>
                  </a:lnTo>
                  <a:lnTo>
                    <a:pt x="2664180" y="616889"/>
                  </a:lnTo>
                  <a:lnTo>
                    <a:pt x="2663494" y="616889"/>
                  </a:lnTo>
                  <a:lnTo>
                    <a:pt x="2663494" y="629589"/>
                  </a:lnTo>
                  <a:lnTo>
                    <a:pt x="2662809" y="629589"/>
                  </a:lnTo>
                  <a:lnTo>
                    <a:pt x="2662809" y="654989"/>
                  </a:lnTo>
                  <a:lnTo>
                    <a:pt x="2664180" y="654989"/>
                  </a:lnTo>
                  <a:lnTo>
                    <a:pt x="2664180" y="642289"/>
                  </a:lnTo>
                  <a:lnTo>
                    <a:pt x="2664866" y="642289"/>
                  </a:lnTo>
                  <a:lnTo>
                    <a:pt x="2664866" y="629589"/>
                  </a:lnTo>
                  <a:lnTo>
                    <a:pt x="2666238" y="616889"/>
                  </a:lnTo>
                  <a:lnTo>
                    <a:pt x="2666923" y="604189"/>
                  </a:lnTo>
                  <a:lnTo>
                    <a:pt x="2667609" y="604189"/>
                  </a:lnTo>
                  <a:lnTo>
                    <a:pt x="2667609" y="591489"/>
                  </a:lnTo>
                  <a:lnTo>
                    <a:pt x="2668295" y="591489"/>
                  </a:lnTo>
                  <a:lnTo>
                    <a:pt x="2668981" y="578789"/>
                  </a:lnTo>
                  <a:close/>
                </a:path>
                <a:path w="3075940" h="2738120">
                  <a:moveTo>
                    <a:pt x="2669667" y="1086789"/>
                  </a:moveTo>
                  <a:lnTo>
                    <a:pt x="2668295" y="1086789"/>
                  </a:lnTo>
                  <a:lnTo>
                    <a:pt x="2667609" y="1099489"/>
                  </a:lnTo>
                  <a:lnTo>
                    <a:pt x="2667609" y="1124889"/>
                  </a:lnTo>
                  <a:lnTo>
                    <a:pt x="2668295" y="1137589"/>
                  </a:lnTo>
                  <a:lnTo>
                    <a:pt x="2669667" y="1137589"/>
                  </a:lnTo>
                  <a:lnTo>
                    <a:pt x="2669667" y="1086789"/>
                  </a:lnTo>
                  <a:close/>
                </a:path>
                <a:path w="3075940" h="2738120">
                  <a:moveTo>
                    <a:pt x="2669667" y="781989"/>
                  </a:moveTo>
                  <a:lnTo>
                    <a:pt x="2668295" y="781989"/>
                  </a:lnTo>
                  <a:lnTo>
                    <a:pt x="2668295" y="832789"/>
                  </a:lnTo>
                  <a:lnTo>
                    <a:pt x="2667609" y="832789"/>
                  </a:lnTo>
                  <a:lnTo>
                    <a:pt x="2667609" y="845489"/>
                  </a:lnTo>
                  <a:lnTo>
                    <a:pt x="2667190" y="845489"/>
                  </a:lnTo>
                  <a:lnTo>
                    <a:pt x="2666835" y="858189"/>
                  </a:lnTo>
                  <a:lnTo>
                    <a:pt x="2666352" y="858189"/>
                  </a:lnTo>
                  <a:lnTo>
                    <a:pt x="2665552" y="870889"/>
                  </a:lnTo>
                  <a:lnTo>
                    <a:pt x="2666923" y="870889"/>
                  </a:lnTo>
                  <a:lnTo>
                    <a:pt x="2667609" y="858189"/>
                  </a:lnTo>
                  <a:lnTo>
                    <a:pt x="2668981" y="845489"/>
                  </a:lnTo>
                  <a:lnTo>
                    <a:pt x="2669667" y="832789"/>
                  </a:lnTo>
                  <a:lnTo>
                    <a:pt x="2669667" y="781989"/>
                  </a:lnTo>
                  <a:close/>
                </a:path>
                <a:path w="3075940" h="2738120">
                  <a:moveTo>
                    <a:pt x="2669667" y="400989"/>
                  </a:moveTo>
                  <a:lnTo>
                    <a:pt x="2668295" y="400989"/>
                  </a:lnTo>
                  <a:lnTo>
                    <a:pt x="2668295" y="413689"/>
                  </a:lnTo>
                  <a:lnTo>
                    <a:pt x="2669667" y="413689"/>
                  </a:lnTo>
                  <a:lnTo>
                    <a:pt x="2669667" y="400989"/>
                  </a:lnTo>
                  <a:close/>
                </a:path>
                <a:path w="3075940" h="2738120">
                  <a:moveTo>
                    <a:pt x="2670352" y="1467789"/>
                  </a:moveTo>
                  <a:lnTo>
                    <a:pt x="2668295" y="1467789"/>
                  </a:lnTo>
                  <a:lnTo>
                    <a:pt x="2667609" y="1493189"/>
                  </a:lnTo>
                  <a:lnTo>
                    <a:pt x="2667609" y="1518589"/>
                  </a:lnTo>
                  <a:lnTo>
                    <a:pt x="2668295" y="1531289"/>
                  </a:lnTo>
                  <a:lnTo>
                    <a:pt x="2669667" y="1531289"/>
                  </a:lnTo>
                  <a:lnTo>
                    <a:pt x="2669667" y="1518589"/>
                  </a:lnTo>
                  <a:lnTo>
                    <a:pt x="2670352" y="1505889"/>
                  </a:lnTo>
                  <a:lnTo>
                    <a:pt x="2670352" y="1467789"/>
                  </a:lnTo>
                  <a:close/>
                </a:path>
                <a:path w="3075940" h="2738120">
                  <a:moveTo>
                    <a:pt x="2670352" y="1188389"/>
                  </a:moveTo>
                  <a:lnTo>
                    <a:pt x="2669667" y="1175689"/>
                  </a:lnTo>
                  <a:lnTo>
                    <a:pt x="2669667" y="1162989"/>
                  </a:lnTo>
                  <a:lnTo>
                    <a:pt x="2667609" y="1162989"/>
                  </a:lnTo>
                  <a:lnTo>
                    <a:pt x="2667609" y="1175689"/>
                  </a:lnTo>
                  <a:lnTo>
                    <a:pt x="2666238" y="1175689"/>
                  </a:lnTo>
                  <a:lnTo>
                    <a:pt x="2666923" y="1188389"/>
                  </a:lnTo>
                  <a:lnTo>
                    <a:pt x="2668295" y="1201089"/>
                  </a:lnTo>
                  <a:lnTo>
                    <a:pt x="2668295" y="1239189"/>
                  </a:lnTo>
                  <a:lnTo>
                    <a:pt x="2669667" y="1239189"/>
                  </a:lnTo>
                  <a:lnTo>
                    <a:pt x="2669667" y="1226489"/>
                  </a:lnTo>
                  <a:lnTo>
                    <a:pt x="2670352" y="1226489"/>
                  </a:lnTo>
                  <a:lnTo>
                    <a:pt x="2670352" y="1188389"/>
                  </a:lnTo>
                  <a:close/>
                </a:path>
                <a:path w="3075940" h="2738120">
                  <a:moveTo>
                    <a:pt x="2670352" y="896289"/>
                  </a:moveTo>
                  <a:lnTo>
                    <a:pt x="2667609" y="896289"/>
                  </a:lnTo>
                  <a:lnTo>
                    <a:pt x="2666923" y="908989"/>
                  </a:lnTo>
                  <a:lnTo>
                    <a:pt x="2666238" y="908989"/>
                  </a:lnTo>
                  <a:lnTo>
                    <a:pt x="2664866" y="921689"/>
                  </a:lnTo>
                  <a:lnTo>
                    <a:pt x="2664866" y="947089"/>
                  </a:lnTo>
                  <a:lnTo>
                    <a:pt x="2665552" y="947089"/>
                  </a:lnTo>
                  <a:lnTo>
                    <a:pt x="2666161" y="959789"/>
                  </a:lnTo>
                  <a:lnTo>
                    <a:pt x="2666835" y="959789"/>
                  </a:lnTo>
                  <a:lnTo>
                    <a:pt x="2667381" y="972489"/>
                  </a:lnTo>
                  <a:lnTo>
                    <a:pt x="2668981" y="972489"/>
                  </a:lnTo>
                  <a:lnTo>
                    <a:pt x="2668981" y="959789"/>
                  </a:lnTo>
                  <a:lnTo>
                    <a:pt x="2668295" y="947089"/>
                  </a:lnTo>
                  <a:lnTo>
                    <a:pt x="2668295" y="921689"/>
                  </a:lnTo>
                  <a:lnTo>
                    <a:pt x="2668981" y="908989"/>
                  </a:lnTo>
                  <a:lnTo>
                    <a:pt x="2670352" y="896289"/>
                  </a:lnTo>
                  <a:close/>
                </a:path>
                <a:path w="3075940" h="2738120">
                  <a:moveTo>
                    <a:pt x="2671038" y="997889"/>
                  </a:moveTo>
                  <a:lnTo>
                    <a:pt x="2668981" y="997889"/>
                  </a:lnTo>
                  <a:lnTo>
                    <a:pt x="2668981" y="1010589"/>
                  </a:lnTo>
                  <a:lnTo>
                    <a:pt x="2668295" y="1023289"/>
                  </a:lnTo>
                  <a:lnTo>
                    <a:pt x="2668397" y="1048689"/>
                  </a:lnTo>
                  <a:lnTo>
                    <a:pt x="2668867" y="1061389"/>
                  </a:lnTo>
                  <a:lnTo>
                    <a:pt x="2668981" y="1074089"/>
                  </a:lnTo>
                  <a:lnTo>
                    <a:pt x="2670352" y="1074089"/>
                  </a:lnTo>
                  <a:lnTo>
                    <a:pt x="2671038" y="1061389"/>
                  </a:lnTo>
                  <a:lnTo>
                    <a:pt x="2671038" y="997889"/>
                  </a:lnTo>
                  <a:close/>
                </a:path>
                <a:path w="3075940" h="2738120">
                  <a:moveTo>
                    <a:pt x="2671038" y="667689"/>
                  </a:moveTo>
                  <a:lnTo>
                    <a:pt x="2669667" y="667689"/>
                  </a:lnTo>
                  <a:lnTo>
                    <a:pt x="2669667" y="680389"/>
                  </a:lnTo>
                  <a:lnTo>
                    <a:pt x="2670352" y="680389"/>
                  </a:lnTo>
                  <a:lnTo>
                    <a:pt x="2670352" y="693089"/>
                  </a:lnTo>
                  <a:lnTo>
                    <a:pt x="2668981" y="693089"/>
                  </a:lnTo>
                  <a:lnTo>
                    <a:pt x="2668981" y="731189"/>
                  </a:lnTo>
                  <a:lnTo>
                    <a:pt x="2668574" y="731189"/>
                  </a:lnTo>
                  <a:lnTo>
                    <a:pt x="2668371" y="743889"/>
                  </a:lnTo>
                  <a:lnTo>
                    <a:pt x="2668295" y="756589"/>
                  </a:lnTo>
                  <a:lnTo>
                    <a:pt x="2669667" y="756589"/>
                  </a:lnTo>
                  <a:lnTo>
                    <a:pt x="2670352" y="743889"/>
                  </a:lnTo>
                  <a:lnTo>
                    <a:pt x="2670352" y="731189"/>
                  </a:lnTo>
                  <a:lnTo>
                    <a:pt x="2671038" y="731189"/>
                  </a:lnTo>
                  <a:lnTo>
                    <a:pt x="2671038" y="667689"/>
                  </a:lnTo>
                  <a:close/>
                </a:path>
                <a:path w="3075940" h="2738120">
                  <a:moveTo>
                    <a:pt x="2671724" y="2051989"/>
                  </a:moveTo>
                  <a:lnTo>
                    <a:pt x="2668981" y="2051989"/>
                  </a:lnTo>
                  <a:lnTo>
                    <a:pt x="2668981" y="2064689"/>
                  </a:lnTo>
                  <a:lnTo>
                    <a:pt x="2668295" y="2064689"/>
                  </a:lnTo>
                  <a:lnTo>
                    <a:pt x="2667609" y="2077389"/>
                  </a:lnTo>
                  <a:lnTo>
                    <a:pt x="2666238" y="2077389"/>
                  </a:lnTo>
                  <a:lnTo>
                    <a:pt x="2665552" y="2090089"/>
                  </a:lnTo>
                  <a:lnTo>
                    <a:pt x="2664866" y="2090089"/>
                  </a:lnTo>
                  <a:lnTo>
                    <a:pt x="2664180" y="2102789"/>
                  </a:lnTo>
                  <a:lnTo>
                    <a:pt x="2663494" y="2102789"/>
                  </a:lnTo>
                  <a:lnTo>
                    <a:pt x="2663494" y="2115489"/>
                  </a:lnTo>
                  <a:lnTo>
                    <a:pt x="2664866" y="2115489"/>
                  </a:lnTo>
                  <a:lnTo>
                    <a:pt x="2664866" y="2102789"/>
                  </a:lnTo>
                  <a:lnTo>
                    <a:pt x="2666238" y="2102789"/>
                  </a:lnTo>
                  <a:lnTo>
                    <a:pt x="2666923" y="2090089"/>
                  </a:lnTo>
                  <a:lnTo>
                    <a:pt x="2668981" y="2090089"/>
                  </a:lnTo>
                  <a:lnTo>
                    <a:pt x="2669667" y="2077389"/>
                  </a:lnTo>
                  <a:lnTo>
                    <a:pt x="2671038" y="2077389"/>
                  </a:lnTo>
                  <a:lnTo>
                    <a:pt x="2671038" y="2064689"/>
                  </a:lnTo>
                  <a:lnTo>
                    <a:pt x="2671724" y="2064689"/>
                  </a:lnTo>
                  <a:lnTo>
                    <a:pt x="2671724" y="2051989"/>
                  </a:lnTo>
                  <a:close/>
                </a:path>
                <a:path w="3075940" h="2738120">
                  <a:moveTo>
                    <a:pt x="2671724" y="1912289"/>
                  </a:moveTo>
                  <a:lnTo>
                    <a:pt x="2670352" y="1912289"/>
                  </a:lnTo>
                  <a:lnTo>
                    <a:pt x="2668981" y="1924989"/>
                  </a:lnTo>
                  <a:lnTo>
                    <a:pt x="2668981" y="1937689"/>
                  </a:lnTo>
                  <a:lnTo>
                    <a:pt x="2668295" y="1937689"/>
                  </a:lnTo>
                  <a:lnTo>
                    <a:pt x="2666923" y="1963089"/>
                  </a:lnTo>
                  <a:lnTo>
                    <a:pt x="2666238" y="1963089"/>
                  </a:lnTo>
                  <a:lnTo>
                    <a:pt x="2666238" y="1975789"/>
                  </a:lnTo>
                  <a:lnTo>
                    <a:pt x="2667609" y="1975789"/>
                  </a:lnTo>
                  <a:lnTo>
                    <a:pt x="2667609" y="1963089"/>
                  </a:lnTo>
                  <a:lnTo>
                    <a:pt x="2668981" y="1950389"/>
                  </a:lnTo>
                  <a:lnTo>
                    <a:pt x="2670352" y="1950389"/>
                  </a:lnTo>
                  <a:lnTo>
                    <a:pt x="2670352" y="1937689"/>
                  </a:lnTo>
                  <a:lnTo>
                    <a:pt x="2671038" y="1937689"/>
                  </a:lnTo>
                  <a:lnTo>
                    <a:pt x="2671038" y="1924989"/>
                  </a:lnTo>
                  <a:lnTo>
                    <a:pt x="2671724" y="1912289"/>
                  </a:lnTo>
                  <a:close/>
                </a:path>
                <a:path w="3075940" h="2738120">
                  <a:moveTo>
                    <a:pt x="2671724" y="1747189"/>
                  </a:moveTo>
                  <a:lnTo>
                    <a:pt x="2671038" y="1734489"/>
                  </a:lnTo>
                  <a:lnTo>
                    <a:pt x="2668981" y="1734489"/>
                  </a:lnTo>
                  <a:lnTo>
                    <a:pt x="2668981" y="1747189"/>
                  </a:lnTo>
                  <a:lnTo>
                    <a:pt x="2671724" y="1747189"/>
                  </a:lnTo>
                  <a:close/>
                </a:path>
                <a:path w="3075940" h="2738120">
                  <a:moveTo>
                    <a:pt x="2671724" y="1683689"/>
                  </a:moveTo>
                  <a:lnTo>
                    <a:pt x="2671038" y="1683689"/>
                  </a:lnTo>
                  <a:lnTo>
                    <a:pt x="2668981" y="1670989"/>
                  </a:lnTo>
                  <a:lnTo>
                    <a:pt x="2668295" y="1670989"/>
                  </a:lnTo>
                  <a:lnTo>
                    <a:pt x="2668295" y="1658289"/>
                  </a:lnTo>
                  <a:lnTo>
                    <a:pt x="2666923" y="1658289"/>
                  </a:lnTo>
                  <a:lnTo>
                    <a:pt x="2666923" y="1670989"/>
                  </a:lnTo>
                  <a:lnTo>
                    <a:pt x="2667609" y="1670989"/>
                  </a:lnTo>
                  <a:lnTo>
                    <a:pt x="2668981" y="1683689"/>
                  </a:lnTo>
                  <a:lnTo>
                    <a:pt x="2669667" y="1683689"/>
                  </a:lnTo>
                  <a:lnTo>
                    <a:pt x="2669667" y="1696389"/>
                  </a:lnTo>
                  <a:lnTo>
                    <a:pt x="2670352" y="1709089"/>
                  </a:lnTo>
                  <a:lnTo>
                    <a:pt x="2670352" y="1721789"/>
                  </a:lnTo>
                  <a:lnTo>
                    <a:pt x="2671724" y="1721789"/>
                  </a:lnTo>
                  <a:lnTo>
                    <a:pt x="2671724" y="1683689"/>
                  </a:lnTo>
                  <a:close/>
                </a:path>
                <a:path w="3075940" h="2738120">
                  <a:moveTo>
                    <a:pt x="2671724" y="464489"/>
                  </a:moveTo>
                  <a:lnTo>
                    <a:pt x="2669667" y="464489"/>
                  </a:lnTo>
                  <a:lnTo>
                    <a:pt x="2669667" y="477189"/>
                  </a:lnTo>
                  <a:lnTo>
                    <a:pt x="2668981" y="477189"/>
                  </a:lnTo>
                  <a:lnTo>
                    <a:pt x="2668295" y="489889"/>
                  </a:lnTo>
                  <a:lnTo>
                    <a:pt x="2667609" y="489889"/>
                  </a:lnTo>
                  <a:lnTo>
                    <a:pt x="2667609" y="502589"/>
                  </a:lnTo>
                  <a:lnTo>
                    <a:pt x="2668981" y="502589"/>
                  </a:lnTo>
                  <a:lnTo>
                    <a:pt x="2669667" y="489889"/>
                  </a:lnTo>
                  <a:lnTo>
                    <a:pt x="2671038" y="489889"/>
                  </a:lnTo>
                  <a:lnTo>
                    <a:pt x="2671038" y="477189"/>
                  </a:lnTo>
                  <a:lnTo>
                    <a:pt x="2671724" y="477189"/>
                  </a:lnTo>
                  <a:lnTo>
                    <a:pt x="2671724" y="464489"/>
                  </a:lnTo>
                  <a:close/>
                </a:path>
                <a:path w="3075940" h="2738120">
                  <a:moveTo>
                    <a:pt x="2673083" y="1823389"/>
                  </a:moveTo>
                  <a:lnTo>
                    <a:pt x="2671724" y="1823389"/>
                  </a:lnTo>
                  <a:lnTo>
                    <a:pt x="2671724" y="1836089"/>
                  </a:lnTo>
                  <a:lnTo>
                    <a:pt x="2671038" y="1836089"/>
                  </a:lnTo>
                  <a:lnTo>
                    <a:pt x="2671038" y="1886889"/>
                  </a:lnTo>
                  <a:lnTo>
                    <a:pt x="2671724" y="1886889"/>
                  </a:lnTo>
                  <a:lnTo>
                    <a:pt x="2672410" y="1874189"/>
                  </a:lnTo>
                  <a:lnTo>
                    <a:pt x="2673083" y="1874189"/>
                  </a:lnTo>
                  <a:lnTo>
                    <a:pt x="2673083" y="1823389"/>
                  </a:lnTo>
                  <a:close/>
                </a:path>
                <a:path w="3075940" h="2738120">
                  <a:moveTo>
                    <a:pt x="2673769" y="1429689"/>
                  </a:moveTo>
                  <a:lnTo>
                    <a:pt x="2671724" y="1391589"/>
                  </a:lnTo>
                  <a:lnTo>
                    <a:pt x="2671038" y="1391589"/>
                  </a:lnTo>
                  <a:lnTo>
                    <a:pt x="2671038" y="1378889"/>
                  </a:lnTo>
                  <a:lnTo>
                    <a:pt x="2669667" y="1378889"/>
                  </a:lnTo>
                  <a:lnTo>
                    <a:pt x="2668295" y="1366189"/>
                  </a:lnTo>
                  <a:lnTo>
                    <a:pt x="2667609" y="1366189"/>
                  </a:lnTo>
                  <a:lnTo>
                    <a:pt x="2668295" y="1353489"/>
                  </a:lnTo>
                  <a:lnTo>
                    <a:pt x="2666923" y="1353489"/>
                  </a:lnTo>
                  <a:lnTo>
                    <a:pt x="2666238" y="1366189"/>
                  </a:lnTo>
                  <a:lnTo>
                    <a:pt x="2667609" y="1378889"/>
                  </a:lnTo>
                  <a:lnTo>
                    <a:pt x="2669667" y="1416989"/>
                  </a:lnTo>
                  <a:lnTo>
                    <a:pt x="2670352" y="1416989"/>
                  </a:lnTo>
                  <a:lnTo>
                    <a:pt x="2671038" y="1429689"/>
                  </a:lnTo>
                  <a:lnTo>
                    <a:pt x="2673769" y="1429689"/>
                  </a:lnTo>
                  <a:close/>
                </a:path>
                <a:path w="3075940" h="2738120">
                  <a:moveTo>
                    <a:pt x="2673769" y="1277289"/>
                  </a:moveTo>
                  <a:lnTo>
                    <a:pt x="2673083" y="1277289"/>
                  </a:lnTo>
                  <a:lnTo>
                    <a:pt x="2673083" y="1264589"/>
                  </a:lnTo>
                  <a:lnTo>
                    <a:pt x="2672410" y="1264589"/>
                  </a:lnTo>
                  <a:lnTo>
                    <a:pt x="2672410" y="1251889"/>
                  </a:lnTo>
                  <a:lnTo>
                    <a:pt x="2671724" y="1251889"/>
                  </a:lnTo>
                  <a:lnTo>
                    <a:pt x="2671724" y="1366189"/>
                  </a:lnTo>
                  <a:lnTo>
                    <a:pt x="2673083" y="1366189"/>
                  </a:lnTo>
                  <a:lnTo>
                    <a:pt x="2673489" y="1353489"/>
                  </a:lnTo>
                  <a:lnTo>
                    <a:pt x="2673693" y="1340789"/>
                  </a:lnTo>
                  <a:lnTo>
                    <a:pt x="2673769" y="1277289"/>
                  </a:lnTo>
                  <a:close/>
                </a:path>
                <a:path w="3075940" h="2738120">
                  <a:moveTo>
                    <a:pt x="2674455" y="985189"/>
                  </a:moveTo>
                  <a:lnTo>
                    <a:pt x="2672397" y="985189"/>
                  </a:lnTo>
                  <a:lnTo>
                    <a:pt x="2672397" y="997889"/>
                  </a:lnTo>
                  <a:lnTo>
                    <a:pt x="2674455" y="997889"/>
                  </a:lnTo>
                  <a:lnTo>
                    <a:pt x="2674455" y="985189"/>
                  </a:lnTo>
                  <a:close/>
                </a:path>
                <a:path w="3075940" h="2738120">
                  <a:moveTo>
                    <a:pt x="2675140" y="1785289"/>
                  </a:moveTo>
                  <a:lnTo>
                    <a:pt x="2674455" y="1772589"/>
                  </a:lnTo>
                  <a:lnTo>
                    <a:pt x="2673083" y="1772589"/>
                  </a:lnTo>
                  <a:lnTo>
                    <a:pt x="2673083" y="1810689"/>
                  </a:lnTo>
                  <a:lnTo>
                    <a:pt x="2675140" y="1810689"/>
                  </a:lnTo>
                  <a:lnTo>
                    <a:pt x="2675140" y="1785289"/>
                  </a:lnTo>
                  <a:close/>
                </a:path>
                <a:path w="3075940" h="2738120">
                  <a:moveTo>
                    <a:pt x="2675140" y="1366189"/>
                  </a:moveTo>
                  <a:lnTo>
                    <a:pt x="2673083" y="1366189"/>
                  </a:lnTo>
                  <a:lnTo>
                    <a:pt x="2673083" y="1378889"/>
                  </a:lnTo>
                  <a:lnTo>
                    <a:pt x="2675140" y="1378889"/>
                  </a:lnTo>
                  <a:lnTo>
                    <a:pt x="2675140" y="1366189"/>
                  </a:lnTo>
                  <a:close/>
                </a:path>
                <a:path w="3075940" h="2738120">
                  <a:moveTo>
                    <a:pt x="2675140" y="273989"/>
                  </a:moveTo>
                  <a:lnTo>
                    <a:pt x="2673083" y="273989"/>
                  </a:lnTo>
                  <a:lnTo>
                    <a:pt x="2672397" y="286689"/>
                  </a:lnTo>
                  <a:lnTo>
                    <a:pt x="2671038" y="286689"/>
                  </a:lnTo>
                  <a:lnTo>
                    <a:pt x="2668295" y="312089"/>
                  </a:lnTo>
                  <a:lnTo>
                    <a:pt x="2667609" y="312089"/>
                  </a:lnTo>
                  <a:lnTo>
                    <a:pt x="2664523" y="337489"/>
                  </a:lnTo>
                  <a:lnTo>
                    <a:pt x="2663494" y="350189"/>
                  </a:lnTo>
                  <a:lnTo>
                    <a:pt x="2659380" y="375589"/>
                  </a:lnTo>
                  <a:lnTo>
                    <a:pt x="2657437" y="388289"/>
                  </a:lnTo>
                  <a:lnTo>
                    <a:pt x="2655697" y="400989"/>
                  </a:lnTo>
                  <a:lnTo>
                    <a:pt x="2654084" y="413689"/>
                  </a:lnTo>
                  <a:lnTo>
                    <a:pt x="2652522" y="426389"/>
                  </a:lnTo>
                  <a:lnTo>
                    <a:pt x="2655722" y="426389"/>
                  </a:lnTo>
                  <a:lnTo>
                    <a:pt x="2658249" y="400989"/>
                  </a:lnTo>
                  <a:lnTo>
                    <a:pt x="2659380" y="400989"/>
                  </a:lnTo>
                  <a:lnTo>
                    <a:pt x="2661031" y="388289"/>
                  </a:lnTo>
                  <a:lnTo>
                    <a:pt x="2664587" y="362889"/>
                  </a:lnTo>
                  <a:lnTo>
                    <a:pt x="2666238" y="350189"/>
                  </a:lnTo>
                  <a:lnTo>
                    <a:pt x="2668295" y="337489"/>
                  </a:lnTo>
                  <a:lnTo>
                    <a:pt x="2670352" y="312089"/>
                  </a:lnTo>
                  <a:lnTo>
                    <a:pt x="2675140" y="273989"/>
                  </a:lnTo>
                  <a:close/>
                </a:path>
                <a:path w="3075940" h="2738120">
                  <a:moveTo>
                    <a:pt x="2675826" y="2115489"/>
                  </a:moveTo>
                  <a:lnTo>
                    <a:pt x="2673083" y="2115489"/>
                  </a:lnTo>
                  <a:lnTo>
                    <a:pt x="2671038" y="2128189"/>
                  </a:lnTo>
                  <a:lnTo>
                    <a:pt x="2671038" y="2115489"/>
                  </a:lnTo>
                  <a:lnTo>
                    <a:pt x="2673083" y="2115489"/>
                  </a:lnTo>
                  <a:lnTo>
                    <a:pt x="2673083" y="2102789"/>
                  </a:lnTo>
                  <a:lnTo>
                    <a:pt x="2673769" y="2102789"/>
                  </a:lnTo>
                  <a:lnTo>
                    <a:pt x="2673769" y="2090089"/>
                  </a:lnTo>
                  <a:lnTo>
                    <a:pt x="2670352" y="2090089"/>
                  </a:lnTo>
                  <a:lnTo>
                    <a:pt x="2670352" y="2115489"/>
                  </a:lnTo>
                  <a:lnTo>
                    <a:pt x="2670352" y="2128189"/>
                  </a:lnTo>
                  <a:lnTo>
                    <a:pt x="2670352" y="2140889"/>
                  </a:lnTo>
                  <a:lnTo>
                    <a:pt x="2668981" y="2140889"/>
                  </a:lnTo>
                  <a:lnTo>
                    <a:pt x="2669667" y="2128189"/>
                  </a:lnTo>
                  <a:lnTo>
                    <a:pt x="2670352" y="2128189"/>
                  </a:lnTo>
                  <a:lnTo>
                    <a:pt x="2670352" y="2115489"/>
                  </a:lnTo>
                  <a:lnTo>
                    <a:pt x="2668981" y="2115489"/>
                  </a:lnTo>
                  <a:lnTo>
                    <a:pt x="2668981" y="2128189"/>
                  </a:lnTo>
                  <a:lnTo>
                    <a:pt x="2668295" y="2128189"/>
                  </a:lnTo>
                  <a:lnTo>
                    <a:pt x="2666923" y="2140889"/>
                  </a:lnTo>
                  <a:lnTo>
                    <a:pt x="2668295" y="2140889"/>
                  </a:lnTo>
                  <a:lnTo>
                    <a:pt x="2666923" y="2153589"/>
                  </a:lnTo>
                  <a:lnTo>
                    <a:pt x="2666238" y="2153589"/>
                  </a:lnTo>
                  <a:lnTo>
                    <a:pt x="2666238" y="2166289"/>
                  </a:lnTo>
                  <a:lnTo>
                    <a:pt x="2668295" y="2166289"/>
                  </a:lnTo>
                  <a:lnTo>
                    <a:pt x="2668981" y="2153589"/>
                  </a:lnTo>
                  <a:lnTo>
                    <a:pt x="2671038" y="2153589"/>
                  </a:lnTo>
                  <a:lnTo>
                    <a:pt x="2671724" y="2140889"/>
                  </a:lnTo>
                  <a:lnTo>
                    <a:pt x="2673769" y="2140889"/>
                  </a:lnTo>
                  <a:lnTo>
                    <a:pt x="2673769" y="2128189"/>
                  </a:lnTo>
                  <a:lnTo>
                    <a:pt x="2674455" y="2128189"/>
                  </a:lnTo>
                  <a:lnTo>
                    <a:pt x="2675826" y="2115489"/>
                  </a:lnTo>
                  <a:close/>
                </a:path>
                <a:path w="3075940" h="2738120">
                  <a:moveTo>
                    <a:pt x="2675826" y="1569389"/>
                  </a:moveTo>
                  <a:lnTo>
                    <a:pt x="2673769" y="1569389"/>
                  </a:lnTo>
                  <a:lnTo>
                    <a:pt x="2672410" y="1594789"/>
                  </a:lnTo>
                  <a:lnTo>
                    <a:pt x="2671724" y="1594789"/>
                  </a:lnTo>
                  <a:lnTo>
                    <a:pt x="2671724" y="1607489"/>
                  </a:lnTo>
                  <a:lnTo>
                    <a:pt x="2671038" y="1607489"/>
                  </a:lnTo>
                  <a:lnTo>
                    <a:pt x="2671038" y="1620189"/>
                  </a:lnTo>
                  <a:lnTo>
                    <a:pt x="2670352" y="1632889"/>
                  </a:lnTo>
                  <a:lnTo>
                    <a:pt x="2671038" y="1632889"/>
                  </a:lnTo>
                  <a:lnTo>
                    <a:pt x="2671038" y="1645589"/>
                  </a:lnTo>
                  <a:lnTo>
                    <a:pt x="2672410" y="1645589"/>
                  </a:lnTo>
                  <a:lnTo>
                    <a:pt x="2672410" y="1620189"/>
                  </a:lnTo>
                  <a:lnTo>
                    <a:pt x="2673083" y="1620189"/>
                  </a:lnTo>
                  <a:lnTo>
                    <a:pt x="2673083" y="1594789"/>
                  </a:lnTo>
                  <a:lnTo>
                    <a:pt x="2675826" y="1594789"/>
                  </a:lnTo>
                  <a:lnTo>
                    <a:pt x="2675826" y="1569389"/>
                  </a:lnTo>
                  <a:close/>
                </a:path>
                <a:path w="3075940" h="2738120">
                  <a:moveTo>
                    <a:pt x="2676512" y="1658289"/>
                  </a:moveTo>
                  <a:lnTo>
                    <a:pt x="2675140" y="1658289"/>
                  </a:lnTo>
                  <a:lnTo>
                    <a:pt x="2675140" y="1645589"/>
                  </a:lnTo>
                  <a:lnTo>
                    <a:pt x="2673083" y="1645589"/>
                  </a:lnTo>
                  <a:lnTo>
                    <a:pt x="2673083" y="1658289"/>
                  </a:lnTo>
                  <a:lnTo>
                    <a:pt x="2673769" y="1670989"/>
                  </a:lnTo>
                  <a:lnTo>
                    <a:pt x="2676512" y="1670989"/>
                  </a:lnTo>
                  <a:lnTo>
                    <a:pt x="2676512" y="1658289"/>
                  </a:lnTo>
                  <a:close/>
                </a:path>
                <a:path w="3075940" h="2738120">
                  <a:moveTo>
                    <a:pt x="2677198" y="629589"/>
                  </a:moveTo>
                  <a:lnTo>
                    <a:pt x="2676512" y="629589"/>
                  </a:lnTo>
                  <a:lnTo>
                    <a:pt x="2676512" y="642289"/>
                  </a:lnTo>
                  <a:lnTo>
                    <a:pt x="2675140" y="642289"/>
                  </a:lnTo>
                  <a:lnTo>
                    <a:pt x="2675140" y="654989"/>
                  </a:lnTo>
                  <a:lnTo>
                    <a:pt x="2674455" y="667689"/>
                  </a:lnTo>
                  <a:lnTo>
                    <a:pt x="2675826" y="667689"/>
                  </a:lnTo>
                  <a:lnTo>
                    <a:pt x="2675826" y="654989"/>
                  </a:lnTo>
                  <a:lnTo>
                    <a:pt x="2676512" y="654989"/>
                  </a:lnTo>
                  <a:lnTo>
                    <a:pt x="2677198" y="642289"/>
                  </a:lnTo>
                  <a:lnTo>
                    <a:pt x="2677198" y="629589"/>
                  </a:lnTo>
                  <a:close/>
                </a:path>
                <a:path w="3075940" h="2738120">
                  <a:moveTo>
                    <a:pt x="2677198" y="515289"/>
                  </a:moveTo>
                  <a:lnTo>
                    <a:pt x="2676512" y="502589"/>
                  </a:lnTo>
                  <a:lnTo>
                    <a:pt x="2675140" y="502589"/>
                  </a:lnTo>
                  <a:lnTo>
                    <a:pt x="2675140" y="515289"/>
                  </a:lnTo>
                  <a:lnTo>
                    <a:pt x="2674455" y="515289"/>
                  </a:lnTo>
                  <a:lnTo>
                    <a:pt x="2674455" y="540689"/>
                  </a:lnTo>
                  <a:lnTo>
                    <a:pt x="2673769" y="540689"/>
                  </a:lnTo>
                  <a:lnTo>
                    <a:pt x="2673769" y="553389"/>
                  </a:lnTo>
                  <a:lnTo>
                    <a:pt x="2675140" y="553389"/>
                  </a:lnTo>
                  <a:lnTo>
                    <a:pt x="2675826" y="540689"/>
                  </a:lnTo>
                  <a:lnTo>
                    <a:pt x="2676512" y="540689"/>
                  </a:lnTo>
                  <a:lnTo>
                    <a:pt x="2676512" y="527989"/>
                  </a:lnTo>
                  <a:lnTo>
                    <a:pt x="2677198" y="527989"/>
                  </a:lnTo>
                  <a:lnTo>
                    <a:pt x="2677198" y="515289"/>
                  </a:lnTo>
                  <a:close/>
                </a:path>
                <a:path w="3075940" h="2738120">
                  <a:moveTo>
                    <a:pt x="2677198" y="350189"/>
                  </a:moveTo>
                  <a:lnTo>
                    <a:pt x="2675140" y="350189"/>
                  </a:lnTo>
                  <a:lnTo>
                    <a:pt x="2671724" y="362889"/>
                  </a:lnTo>
                  <a:lnTo>
                    <a:pt x="2673083" y="362889"/>
                  </a:lnTo>
                  <a:lnTo>
                    <a:pt x="2672410" y="375589"/>
                  </a:lnTo>
                  <a:lnTo>
                    <a:pt x="2671038" y="375589"/>
                  </a:lnTo>
                  <a:lnTo>
                    <a:pt x="2671038" y="388289"/>
                  </a:lnTo>
                  <a:lnTo>
                    <a:pt x="2669667" y="388289"/>
                  </a:lnTo>
                  <a:lnTo>
                    <a:pt x="2669667" y="400989"/>
                  </a:lnTo>
                  <a:lnTo>
                    <a:pt x="2671038" y="400989"/>
                  </a:lnTo>
                  <a:lnTo>
                    <a:pt x="2673083" y="375589"/>
                  </a:lnTo>
                  <a:lnTo>
                    <a:pt x="2673769" y="375589"/>
                  </a:lnTo>
                  <a:lnTo>
                    <a:pt x="2674455" y="362889"/>
                  </a:lnTo>
                  <a:lnTo>
                    <a:pt x="2676512" y="362889"/>
                  </a:lnTo>
                  <a:lnTo>
                    <a:pt x="2677198" y="350189"/>
                  </a:lnTo>
                  <a:close/>
                </a:path>
                <a:path w="3075940" h="2738120">
                  <a:moveTo>
                    <a:pt x="2677884" y="1150289"/>
                  </a:moveTo>
                  <a:lnTo>
                    <a:pt x="2677198" y="1150289"/>
                  </a:lnTo>
                  <a:lnTo>
                    <a:pt x="2676512" y="1137589"/>
                  </a:lnTo>
                  <a:lnTo>
                    <a:pt x="2675826" y="1137589"/>
                  </a:lnTo>
                  <a:lnTo>
                    <a:pt x="2675826" y="1201089"/>
                  </a:lnTo>
                  <a:lnTo>
                    <a:pt x="2677198" y="1201089"/>
                  </a:lnTo>
                  <a:lnTo>
                    <a:pt x="2677198" y="1188389"/>
                  </a:lnTo>
                  <a:lnTo>
                    <a:pt x="2677884" y="1175689"/>
                  </a:lnTo>
                  <a:lnTo>
                    <a:pt x="2677884" y="1150289"/>
                  </a:lnTo>
                  <a:close/>
                </a:path>
                <a:path w="3075940" h="2738120">
                  <a:moveTo>
                    <a:pt x="2677884" y="1010589"/>
                  </a:moveTo>
                  <a:lnTo>
                    <a:pt x="2675826" y="1010589"/>
                  </a:lnTo>
                  <a:lnTo>
                    <a:pt x="2675826" y="1023289"/>
                  </a:lnTo>
                  <a:lnTo>
                    <a:pt x="2676512" y="1023289"/>
                  </a:lnTo>
                  <a:lnTo>
                    <a:pt x="2676512" y="1035989"/>
                  </a:lnTo>
                  <a:lnTo>
                    <a:pt x="2677884" y="1035989"/>
                  </a:lnTo>
                  <a:lnTo>
                    <a:pt x="2677884" y="1010589"/>
                  </a:lnTo>
                  <a:close/>
                </a:path>
                <a:path w="3075940" h="2738120">
                  <a:moveTo>
                    <a:pt x="2677884" y="261289"/>
                  </a:moveTo>
                  <a:lnTo>
                    <a:pt x="2675140" y="261289"/>
                  </a:lnTo>
                  <a:lnTo>
                    <a:pt x="2675140" y="273989"/>
                  </a:lnTo>
                  <a:lnTo>
                    <a:pt x="2677884" y="273989"/>
                  </a:lnTo>
                  <a:lnTo>
                    <a:pt x="2677884" y="261289"/>
                  </a:lnTo>
                  <a:close/>
                </a:path>
                <a:path w="3075940" h="2738120">
                  <a:moveTo>
                    <a:pt x="2678569" y="1467789"/>
                  </a:moveTo>
                  <a:lnTo>
                    <a:pt x="2677198" y="1467789"/>
                  </a:lnTo>
                  <a:lnTo>
                    <a:pt x="2677198" y="1531289"/>
                  </a:lnTo>
                  <a:lnTo>
                    <a:pt x="2677884" y="1543989"/>
                  </a:lnTo>
                  <a:lnTo>
                    <a:pt x="2676512" y="1556689"/>
                  </a:lnTo>
                  <a:lnTo>
                    <a:pt x="2677884" y="1556689"/>
                  </a:lnTo>
                  <a:lnTo>
                    <a:pt x="2678277" y="1543989"/>
                  </a:lnTo>
                  <a:lnTo>
                    <a:pt x="2678480" y="1543989"/>
                  </a:lnTo>
                  <a:lnTo>
                    <a:pt x="2678569" y="1467789"/>
                  </a:lnTo>
                  <a:close/>
                </a:path>
                <a:path w="3075940" h="2738120">
                  <a:moveTo>
                    <a:pt x="2678569" y="1239189"/>
                  </a:moveTo>
                  <a:lnTo>
                    <a:pt x="2677884" y="1226489"/>
                  </a:lnTo>
                  <a:lnTo>
                    <a:pt x="2677884" y="1213789"/>
                  </a:lnTo>
                  <a:lnTo>
                    <a:pt x="2675826" y="1213789"/>
                  </a:lnTo>
                  <a:lnTo>
                    <a:pt x="2675826" y="1289989"/>
                  </a:lnTo>
                  <a:lnTo>
                    <a:pt x="2677884" y="1289989"/>
                  </a:lnTo>
                  <a:lnTo>
                    <a:pt x="2677884" y="1277289"/>
                  </a:lnTo>
                  <a:lnTo>
                    <a:pt x="2678569" y="1264589"/>
                  </a:lnTo>
                  <a:lnTo>
                    <a:pt x="2678569" y="1239189"/>
                  </a:lnTo>
                  <a:close/>
                </a:path>
                <a:path w="3075940" h="2738120">
                  <a:moveTo>
                    <a:pt x="2679941" y="1048689"/>
                  </a:moveTo>
                  <a:lnTo>
                    <a:pt x="2677884" y="1048689"/>
                  </a:lnTo>
                  <a:lnTo>
                    <a:pt x="2677884" y="1112189"/>
                  </a:lnTo>
                  <a:lnTo>
                    <a:pt x="2679941" y="1112189"/>
                  </a:lnTo>
                  <a:lnTo>
                    <a:pt x="2679941" y="1048689"/>
                  </a:lnTo>
                  <a:close/>
                </a:path>
                <a:path w="3075940" h="2738120">
                  <a:moveTo>
                    <a:pt x="2680627" y="413689"/>
                  </a:moveTo>
                  <a:lnTo>
                    <a:pt x="2677884" y="413689"/>
                  </a:lnTo>
                  <a:lnTo>
                    <a:pt x="2677198" y="426389"/>
                  </a:lnTo>
                  <a:lnTo>
                    <a:pt x="2676512" y="426389"/>
                  </a:lnTo>
                  <a:lnTo>
                    <a:pt x="2676512" y="439089"/>
                  </a:lnTo>
                  <a:lnTo>
                    <a:pt x="2678569" y="439089"/>
                  </a:lnTo>
                  <a:lnTo>
                    <a:pt x="2678569" y="426389"/>
                  </a:lnTo>
                  <a:lnTo>
                    <a:pt x="2679941" y="426389"/>
                  </a:lnTo>
                  <a:lnTo>
                    <a:pt x="2680627" y="413689"/>
                  </a:lnTo>
                  <a:close/>
                </a:path>
                <a:path w="3075940" h="2738120">
                  <a:moveTo>
                    <a:pt x="2681313" y="820089"/>
                  </a:moveTo>
                  <a:lnTo>
                    <a:pt x="2678569" y="820089"/>
                  </a:lnTo>
                  <a:lnTo>
                    <a:pt x="2678569" y="832789"/>
                  </a:lnTo>
                  <a:lnTo>
                    <a:pt x="2679255" y="832789"/>
                  </a:lnTo>
                  <a:lnTo>
                    <a:pt x="2679255" y="845489"/>
                  </a:lnTo>
                  <a:lnTo>
                    <a:pt x="2678569" y="845489"/>
                  </a:lnTo>
                  <a:lnTo>
                    <a:pt x="2678569" y="883589"/>
                  </a:lnTo>
                  <a:lnTo>
                    <a:pt x="2679255" y="896289"/>
                  </a:lnTo>
                  <a:lnTo>
                    <a:pt x="2680627" y="896289"/>
                  </a:lnTo>
                  <a:lnTo>
                    <a:pt x="2680627" y="870889"/>
                  </a:lnTo>
                  <a:lnTo>
                    <a:pt x="2681313" y="858189"/>
                  </a:lnTo>
                  <a:lnTo>
                    <a:pt x="2681313" y="820089"/>
                  </a:lnTo>
                  <a:close/>
                </a:path>
                <a:path w="3075940" h="2738120">
                  <a:moveTo>
                    <a:pt x="2681998" y="2026589"/>
                  </a:moveTo>
                  <a:lnTo>
                    <a:pt x="2679941" y="2026589"/>
                  </a:lnTo>
                  <a:lnTo>
                    <a:pt x="2678569" y="2039289"/>
                  </a:lnTo>
                  <a:lnTo>
                    <a:pt x="2677884" y="2039289"/>
                  </a:lnTo>
                  <a:lnTo>
                    <a:pt x="2677884" y="2051989"/>
                  </a:lnTo>
                  <a:lnTo>
                    <a:pt x="2677198" y="2051989"/>
                  </a:lnTo>
                  <a:lnTo>
                    <a:pt x="2676512" y="2064689"/>
                  </a:lnTo>
                  <a:lnTo>
                    <a:pt x="2677884" y="2064689"/>
                  </a:lnTo>
                  <a:lnTo>
                    <a:pt x="2678569" y="2051989"/>
                  </a:lnTo>
                  <a:lnTo>
                    <a:pt x="2681313" y="2051989"/>
                  </a:lnTo>
                  <a:lnTo>
                    <a:pt x="2681313" y="2039289"/>
                  </a:lnTo>
                  <a:lnTo>
                    <a:pt x="2681998" y="2039289"/>
                  </a:lnTo>
                  <a:lnTo>
                    <a:pt x="2681998" y="2026589"/>
                  </a:lnTo>
                  <a:close/>
                </a:path>
                <a:path w="3075940" h="2738120">
                  <a:moveTo>
                    <a:pt x="2681998" y="896289"/>
                  </a:moveTo>
                  <a:lnTo>
                    <a:pt x="2680627" y="896289"/>
                  </a:lnTo>
                  <a:lnTo>
                    <a:pt x="2680627" y="908989"/>
                  </a:lnTo>
                  <a:lnTo>
                    <a:pt x="2681313" y="908989"/>
                  </a:lnTo>
                  <a:lnTo>
                    <a:pt x="2681998" y="896289"/>
                  </a:lnTo>
                  <a:close/>
                </a:path>
                <a:path w="3075940" h="2738120">
                  <a:moveTo>
                    <a:pt x="2681998" y="743889"/>
                  </a:moveTo>
                  <a:lnTo>
                    <a:pt x="2679941" y="743889"/>
                  </a:lnTo>
                  <a:lnTo>
                    <a:pt x="2679941" y="756589"/>
                  </a:lnTo>
                  <a:lnTo>
                    <a:pt x="2681998" y="756589"/>
                  </a:lnTo>
                  <a:lnTo>
                    <a:pt x="2681998" y="743889"/>
                  </a:lnTo>
                  <a:close/>
                </a:path>
                <a:path w="3075940" h="2738120">
                  <a:moveTo>
                    <a:pt x="2682684" y="2077389"/>
                  </a:moveTo>
                  <a:lnTo>
                    <a:pt x="2679941" y="2077389"/>
                  </a:lnTo>
                  <a:lnTo>
                    <a:pt x="2677198" y="2102789"/>
                  </a:lnTo>
                  <a:lnTo>
                    <a:pt x="2679255" y="2102789"/>
                  </a:lnTo>
                  <a:lnTo>
                    <a:pt x="2681313" y="2090089"/>
                  </a:lnTo>
                  <a:lnTo>
                    <a:pt x="2681998" y="2090089"/>
                  </a:lnTo>
                  <a:lnTo>
                    <a:pt x="2682684" y="2077389"/>
                  </a:lnTo>
                  <a:close/>
                </a:path>
                <a:path w="3075940" h="2738120">
                  <a:moveTo>
                    <a:pt x="2682684" y="1836089"/>
                  </a:moveTo>
                  <a:lnTo>
                    <a:pt x="2681998" y="1836089"/>
                  </a:lnTo>
                  <a:lnTo>
                    <a:pt x="2681313" y="1823389"/>
                  </a:lnTo>
                  <a:lnTo>
                    <a:pt x="2679941" y="1823389"/>
                  </a:lnTo>
                  <a:lnTo>
                    <a:pt x="2680627" y="1836089"/>
                  </a:lnTo>
                  <a:lnTo>
                    <a:pt x="2680627" y="1861489"/>
                  </a:lnTo>
                  <a:lnTo>
                    <a:pt x="2682684" y="1861489"/>
                  </a:lnTo>
                  <a:lnTo>
                    <a:pt x="2682684" y="1836089"/>
                  </a:lnTo>
                  <a:close/>
                </a:path>
                <a:path w="3075940" h="2738120">
                  <a:moveTo>
                    <a:pt x="2682684" y="1569389"/>
                  </a:moveTo>
                  <a:lnTo>
                    <a:pt x="2681998" y="1569389"/>
                  </a:lnTo>
                  <a:lnTo>
                    <a:pt x="2681313" y="1556689"/>
                  </a:lnTo>
                  <a:lnTo>
                    <a:pt x="2679941" y="1556689"/>
                  </a:lnTo>
                  <a:lnTo>
                    <a:pt x="2680627" y="1569389"/>
                  </a:lnTo>
                  <a:lnTo>
                    <a:pt x="2680627" y="1594789"/>
                  </a:lnTo>
                  <a:lnTo>
                    <a:pt x="2679941" y="1607489"/>
                  </a:lnTo>
                  <a:lnTo>
                    <a:pt x="2679941" y="1620189"/>
                  </a:lnTo>
                  <a:lnTo>
                    <a:pt x="2680627" y="1620189"/>
                  </a:lnTo>
                  <a:lnTo>
                    <a:pt x="2681998" y="1607489"/>
                  </a:lnTo>
                  <a:lnTo>
                    <a:pt x="2681998" y="1594789"/>
                  </a:lnTo>
                  <a:lnTo>
                    <a:pt x="2682684" y="1594789"/>
                  </a:lnTo>
                  <a:lnTo>
                    <a:pt x="2682684" y="1569389"/>
                  </a:lnTo>
                  <a:close/>
                </a:path>
                <a:path w="3075940" h="2738120">
                  <a:moveTo>
                    <a:pt x="2682684" y="1442389"/>
                  </a:moveTo>
                  <a:lnTo>
                    <a:pt x="2681998" y="1429689"/>
                  </a:lnTo>
                  <a:lnTo>
                    <a:pt x="2681998" y="1416989"/>
                  </a:lnTo>
                  <a:lnTo>
                    <a:pt x="2681313" y="1416989"/>
                  </a:lnTo>
                  <a:lnTo>
                    <a:pt x="2680627" y="1391589"/>
                  </a:lnTo>
                  <a:lnTo>
                    <a:pt x="2679255" y="1391589"/>
                  </a:lnTo>
                  <a:lnTo>
                    <a:pt x="2679255" y="1404289"/>
                  </a:lnTo>
                  <a:lnTo>
                    <a:pt x="2677884" y="1416989"/>
                  </a:lnTo>
                  <a:lnTo>
                    <a:pt x="2678569" y="1416989"/>
                  </a:lnTo>
                  <a:lnTo>
                    <a:pt x="2678569" y="1429689"/>
                  </a:lnTo>
                  <a:lnTo>
                    <a:pt x="2679255" y="1429689"/>
                  </a:lnTo>
                  <a:lnTo>
                    <a:pt x="2679877" y="1442389"/>
                  </a:lnTo>
                  <a:lnTo>
                    <a:pt x="2681376" y="1455089"/>
                  </a:lnTo>
                  <a:lnTo>
                    <a:pt x="2682684" y="1455089"/>
                  </a:lnTo>
                  <a:lnTo>
                    <a:pt x="2682684" y="1442389"/>
                  </a:lnTo>
                  <a:close/>
                </a:path>
                <a:path w="3075940" h="2738120">
                  <a:moveTo>
                    <a:pt x="2683370" y="1912289"/>
                  </a:moveTo>
                  <a:lnTo>
                    <a:pt x="2680627" y="1912289"/>
                  </a:lnTo>
                  <a:lnTo>
                    <a:pt x="2680627" y="1924989"/>
                  </a:lnTo>
                  <a:lnTo>
                    <a:pt x="2678569" y="1924989"/>
                  </a:lnTo>
                  <a:lnTo>
                    <a:pt x="2678569" y="1937689"/>
                  </a:lnTo>
                  <a:lnTo>
                    <a:pt x="2677198" y="1937689"/>
                  </a:lnTo>
                  <a:lnTo>
                    <a:pt x="2675826" y="1950389"/>
                  </a:lnTo>
                  <a:lnTo>
                    <a:pt x="2675140" y="1950389"/>
                  </a:lnTo>
                  <a:lnTo>
                    <a:pt x="2674455" y="1963089"/>
                  </a:lnTo>
                  <a:lnTo>
                    <a:pt x="2673769" y="1963089"/>
                  </a:lnTo>
                  <a:lnTo>
                    <a:pt x="2673083" y="1975789"/>
                  </a:lnTo>
                  <a:lnTo>
                    <a:pt x="2672473" y="1975789"/>
                  </a:lnTo>
                  <a:lnTo>
                    <a:pt x="2670975" y="1988489"/>
                  </a:lnTo>
                  <a:lnTo>
                    <a:pt x="2670352" y="2001189"/>
                  </a:lnTo>
                  <a:lnTo>
                    <a:pt x="2669667" y="2001189"/>
                  </a:lnTo>
                  <a:lnTo>
                    <a:pt x="2670352" y="2013889"/>
                  </a:lnTo>
                  <a:lnTo>
                    <a:pt x="2667609" y="2013889"/>
                  </a:lnTo>
                  <a:lnTo>
                    <a:pt x="2666923" y="2026589"/>
                  </a:lnTo>
                  <a:lnTo>
                    <a:pt x="2666238" y="2026589"/>
                  </a:lnTo>
                  <a:lnTo>
                    <a:pt x="2666238" y="2039289"/>
                  </a:lnTo>
                  <a:lnTo>
                    <a:pt x="2664866" y="2039289"/>
                  </a:lnTo>
                  <a:lnTo>
                    <a:pt x="2664866" y="2051989"/>
                  </a:lnTo>
                  <a:lnTo>
                    <a:pt x="2663494" y="2051989"/>
                  </a:lnTo>
                  <a:lnTo>
                    <a:pt x="2663494" y="2064689"/>
                  </a:lnTo>
                  <a:lnTo>
                    <a:pt x="2664866" y="2064689"/>
                  </a:lnTo>
                  <a:lnTo>
                    <a:pt x="2665552" y="2051989"/>
                  </a:lnTo>
                  <a:lnTo>
                    <a:pt x="2666923" y="2051989"/>
                  </a:lnTo>
                  <a:lnTo>
                    <a:pt x="2667609" y="2039289"/>
                  </a:lnTo>
                  <a:lnTo>
                    <a:pt x="2668981" y="2039289"/>
                  </a:lnTo>
                  <a:lnTo>
                    <a:pt x="2668981" y="2026589"/>
                  </a:lnTo>
                  <a:lnTo>
                    <a:pt x="2669667" y="2026589"/>
                  </a:lnTo>
                  <a:lnTo>
                    <a:pt x="2671038" y="2013889"/>
                  </a:lnTo>
                  <a:lnTo>
                    <a:pt x="2671724" y="2013889"/>
                  </a:lnTo>
                  <a:lnTo>
                    <a:pt x="2672410" y="2001189"/>
                  </a:lnTo>
                  <a:lnTo>
                    <a:pt x="2671724" y="2001189"/>
                  </a:lnTo>
                  <a:lnTo>
                    <a:pt x="2673083" y="1988489"/>
                  </a:lnTo>
                  <a:lnTo>
                    <a:pt x="2673769" y="1988489"/>
                  </a:lnTo>
                  <a:lnTo>
                    <a:pt x="2674455" y="1975789"/>
                  </a:lnTo>
                  <a:lnTo>
                    <a:pt x="2675826" y="1975789"/>
                  </a:lnTo>
                  <a:lnTo>
                    <a:pt x="2676512" y="1963089"/>
                  </a:lnTo>
                  <a:lnTo>
                    <a:pt x="2677884" y="1963089"/>
                  </a:lnTo>
                  <a:lnTo>
                    <a:pt x="2677884" y="1950389"/>
                  </a:lnTo>
                  <a:lnTo>
                    <a:pt x="2679255" y="1950389"/>
                  </a:lnTo>
                  <a:lnTo>
                    <a:pt x="2679941" y="1937689"/>
                  </a:lnTo>
                  <a:lnTo>
                    <a:pt x="2681313" y="1937689"/>
                  </a:lnTo>
                  <a:lnTo>
                    <a:pt x="2681313" y="1924989"/>
                  </a:lnTo>
                  <a:lnTo>
                    <a:pt x="2683370" y="1924989"/>
                  </a:lnTo>
                  <a:lnTo>
                    <a:pt x="2683370" y="1912289"/>
                  </a:lnTo>
                  <a:close/>
                </a:path>
                <a:path w="3075940" h="2738120">
                  <a:moveTo>
                    <a:pt x="2683370" y="1696389"/>
                  </a:moveTo>
                  <a:lnTo>
                    <a:pt x="2682684" y="1696389"/>
                  </a:lnTo>
                  <a:lnTo>
                    <a:pt x="2681998" y="1683689"/>
                  </a:lnTo>
                  <a:lnTo>
                    <a:pt x="2680627" y="1683689"/>
                  </a:lnTo>
                  <a:lnTo>
                    <a:pt x="2680627" y="1696389"/>
                  </a:lnTo>
                  <a:lnTo>
                    <a:pt x="2681313" y="1696389"/>
                  </a:lnTo>
                  <a:lnTo>
                    <a:pt x="2679941" y="1709089"/>
                  </a:lnTo>
                  <a:lnTo>
                    <a:pt x="2679255" y="1709089"/>
                  </a:lnTo>
                  <a:lnTo>
                    <a:pt x="2679255" y="1747189"/>
                  </a:lnTo>
                  <a:lnTo>
                    <a:pt x="2679941" y="1759889"/>
                  </a:lnTo>
                  <a:lnTo>
                    <a:pt x="2681998" y="1759889"/>
                  </a:lnTo>
                  <a:lnTo>
                    <a:pt x="2681998" y="1734489"/>
                  </a:lnTo>
                  <a:lnTo>
                    <a:pt x="2682684" y="1734489"/>
                  </a:lnTo>
                  <a:lnTo>
                    <a:pt x="2682684" y="1721789"/>
                  </a:lnTo>
                  <a:lnTo>
                    <a:pt x="2683370" y="1721789"/>
                  </a:lnTo>
                  <a:lnTo>
                    <a:pt x="2682684" y="1709089"/>
                  </a:lnTo>
                  <a:lnTo>
                    <a:pt x="2683370" y="1696389"/>
                  </a:lnTo>
                  <a:close/>
                </a:path>
                <a:path w="3075940" h="2738120">
                  <a:moveTo>
                    <a:pt x="2683370" y="934389"/>
                  </a:moveTo>
                  <a:lnTo>
                    <a:pt x="2680627" y="934389"/>
                  </a:lnTo>
                  <a:lnTo>
                    <a:pt x="2680627" y="985189"/>
                  </a:lnTo>
                  <a:lnTo>
                    <a:pt x="2681998" y="985189"/>
                  </a:lnTo>
                  <a:lnTo>
                    <a:pt x="2681998" y="947089"/>
                  </a:lnTo>
                  <a:lnTo>
                    <a:pt x="2683370" y="947089"/>
                  </a:lnTo>
                  <a:lnTo>
                    <a:pt x="2683370" y="934389"/>
                  </a:lnTo>
                  <a:close/>
                </a:path>
                <a:path w="3075940" h="2738120">
                  <a:moveTo>
                    <a:pt x="2684056" y="1366189"/>
                  </a:moveTo>
                  <a:lnTo>
                    <a:pt x="2683370" y="1353489"/>
                  </a:lnTo>
                  <a:lnTo>
                    <a:pt x="2683370" y="1328089"/>
                  </a:lnTo>
                  <a:lnTo>
                    <a:pt x="2681998" y="1302689"/>
                  </a:lnTo>
                  <a:lnTo>
                    <a:pt x="2681313" y="1302689"/>
                  </a:lnTo>
                  <a:lnTo>
                    <a:pt x="2681313" y="1353489"/>
                  </a:lnTo>
                  <a:lnTo>
                    <a:pt x="2681998" y="1353489"/>
                  </a:lnTo>
                  <a:lnTo>
                    <a:pt x="2681998" y="1366189"/>
                  </a:lnTo>
                  <a:lnTo>
                    <a:pt x="2682684" y="1366189"/>
                  </a:lnTo>
                  <a:lnTo>
                    <a:pt x="2682684" y="1378889"/>
                  </a:lnTo>
                  <a:lnTo>
                    <a:pt x="2684056" y="1378889"/>
                  </a:lnTo>
                  <a:lnTo>
                    <a:pt x="2684056" y="1366189"/>
                  </a:lnTo>
                  <a:close/>
                </a:path>
                <a:path w="3075940" h="2738120">
                  <a:moveTo>
                    <a:pt x="2684056" y="642289"/>
                  </a:moveTo>
                  <a:lnTo>
                    <a:pt x="2681998" y="642289"/>
                  </a:lnTo>
                  <a:lnTo>
                    <a:pt x="2681998" y="654989"/>
                  </a:lnTo>
                  <a:lnTo>
                    <a:pt x="2681313" y="654989"/>
                  </a:lnTo>
                  <a:lnTo>
                    <a:pt x="2679255" y="667689"/>
                  </a:lnTo>
                  <a:lnTo>
                    <a:pt x="2679941" y="667689"/>
                  </a:lnTo>
                  <a:lnTo>
                    <a:pt x="2679941" y="680389"/>
                  </a:lnTo>
                  <a:lnTo>
                    <a:pt x="2679255" y="680389"/>
                  </a:lnTo>
                  <a:lnTo>
                    <a:pt x="2677884" y="705789"/>
                  </a:lnTo>
                  <a:lnTo>
                    <a:pt x="2677884" y="718489"/>
                  </a:lnTo>
                  <a:lnTo>
                    <a:pt x="2677198" y="718489"/>
                  </a:lnTo>
                  <a:lnTo>
                    <a:pt x="2677198" y="731189"/>
                  </a:lnTo>
                  <a:lnTo>
                    <a:pt x="2678569" y="731189"/>
                  </a:lnTo>
                  <a:lnTo>
                    <a:pt x="2681313" y="680389"/>
                  </a:lnTo>
                  <a:lnTo>
                    <a:pt x="2681998" y="680389"/>
                  </a:lnTo>
                  <a:lnTo>
                    <a:pt x="2681998" y="667689"/>
                  </a:lnTo>
                  <a:lnTo>
                    <a:pt x="2683370" y="654989"/>
                  </a:lnTo>
                  <a:lnTo>
                    <a:pt x="2684056" y="654989"/>
                  </a:lnTo>
                  <a:lnTo>
                    <a:pt x="2684056" y="642289"/>
                  </a:lnTo>
                  <a:close/>
                </a:path>
                <a:path w="3075940" h="2738120">
                  <a:moveTo>
                    <a:pt x="2685427" y="2064689"/>
                  </a:moveTo>
                  <a:lnTo>
                    <a:pt x="2682684" y="2064689"/>
                  </a:lnTo>
                  <a:lnTo>
                    <a:pt x="2682684" y="2077389"/>
                  </a:lnTo>
                  <a:lnTo>
                    <a:pt x="2684056" y="2077389"/>
                  </a:lnTo>
                  <a:lnTo>
                    <a:pt x="2685427" y="2064689"/>
                  </a:lnTo>
                  <a:close/>
                </a:path>
                <a:path w="3075940" h="2738120">
                  <a:moveTo>
                    <a:pt x="2685427" y="1010589"/>
                  </a:moveTo>
                  <a:lnTo>
                    <a:pt x="2684742" y="1010589"/>
                  </a:lnTo>
                  <a:lnTo>
                    <a:pt x="2684742" y="997889"/>
                  </a:lnTo>
                  <a:lnTo>
                    <a:pt x="2683370" y="997889"/>
                  </a:lnTo>
                  <a:lnTo>
                    <a:pt x="2683370" y="1074089"/>
                  </a:lnTo>
                  <a:lnTo>
                    <a:pt x="2684742" y="1074089"/>
                  </a:lnTo>
                  <a:lnTo>
                    <a:pt x="2685427" y="1061389"/>
                  </a:lnTo>
                  <a:lnTo>
                    <a:pt x="2685427" y="1010589"/>
                  </a:lnTo>
                  <a:close/>
                </a:path>
                <a:path w="3075940" h="2738120">
                  <a:moveTo>
                    <a:pt x="2685427" y="578789"/>
                  </a:moveTo>
                  <a:lnTo>
                    <a:pt x="2682684" y="578789"/>
                  </a:lnTo>
                  <a:lnTo>
                    <a:pt x="2682684" y="591489"/>
                  </a:lnTo>
                  <a:lnTo>
                    <a:pt x="2681998" y="591489"/>
                  </a:lnTo>
                  <a:lnTo>
                    <a:pt x="2681998" y="604189"/>
                  </a:lnTo>
                  <a:lnTo>
                    <a:pt x="2684056" y="604189"/>
                  </a:lnTo>
                  <a:lnTo>
                    <a:pt x="2684742" y="591489"/>
                  </a:lnTo>
                  <a:lnTo>
                    <a:pt x="2685427" y="591489"/>
                  </a:lnTo>
                  <a:lnTo>
                    <a:pt x="2685427" y="578789"/>
                  </a:lnTo>
                  <a:close/>
                </a:path>
                <a:path w="3075940" h="2738120">
                  <a:moveTo>
                    <a:pt x="2686113" y="1772589"/>
                  </a:moveTo>
                  <a:lnTo>
                    <a:pt x="2683370" y="1772589"/>
                  </a:lnTo>
                  <a:lnTo>
                    <a:pt x="2683370" y="1785289"/>
                  </a:lnTo>
                  <a:lnTo>
                    <a:pt x="2682684" y="1785289"/>
                  </a:lnTo>
                  <a:lnTo>
                    <a:pt x="2682684" y="1797989"/>
                  </a:lnTo>
                  <a:lnTo>
                    <a:pt x="2684056" y="1797989"/>
                  </a:lnTo>
                  <a:lnTo>
                    <a:pt x="2685427" y="1785289"/>
                  </a:lnTo>
                  <a:lnTo>
                    <a:pt x="2686113" y="1785289"/>
                  </a:lnTo>
                  <a:lnTo>
                    <a:pt x="2686113" y="1772589"/>
                  </a:lnTo>
                  <a:close/>
                </a:path>
                <a:path w="3075940" h="2738120">
                  <a:moveTo>
                    <a:pt x="2686799" y="1594789"/>
                  </a:moveTo>
                  <a:lnTo>
                    <a:pt x="2685427" y="1594789"/>
                  </a:lnTo>
                  <a:lnTo>
                    <a:pt x="2684742" y="1620189"/>
                  </a:lnTo>
                  <a:lnTo>
                    <a:pt x="2684056" y="1620189"/>
                  </a:lnTo>
                  <a:lnTo>
                    <a:pt x="2684056" y="1632889"/>
                  </a:lnTo>
                  <a:lnTo>
                    <a:pt x="2683370" y="1632889"/>
                  </a:lnTo>
                  <a:lnTo>
                    <a:pt x="2683370" y="1658289"/>
                  </a:lnTo>
                  <a:lnTo>
                    <a:pt x="2682684" y="1658289"/>
                  </a:lnTo>
                  <a:lnTo>
                    <a:pt x="2682684" y="1670989"/>
                  </a:lnTo>
                  <a:lnTo>
                    <a:pt x="2684742" y="1670989"/>
                  </a:lnTo>
                  <a:lnTo>
                    <a:pt x="2684742" y="1658289"/>
                  </a:lnTo>
                  <a:lnTo>
                    <a:pt x="2685427" y="1645589"/>
                  </a:lnTo>
                  <a:lnTo>
                    <a:pt x="2686113" y="1645589"/>
                  </a:lnTo>
                  <a:lnTo>
                    <a:pt x="2686113" y="1632889"/>
                  </a:lnTo>
                  <a:lnTo>
                    <a:pt x="2686799" y="1632889"/>
                  </a:lnTo>
                  <a:lnTo>
                    <a:pt x="2686799" y="1594789"/>
                  </a:lnTo>
                  <a:close/>
                </a:path>
                <a:path w="3075940" h="2738120">
                  <a:moveTo>
                    <a:pt x="2686799" y="1099489"/>
                  </a:moveTo>
                  <a:lnTo>
                    <a:pt x="2684742" y="1099489"/>
                  </a:lnTo>
                  <a:lnTo>
                    <a:pt x="2684742" y="1112189"/>
                  </a:lnTo>
                  <a:lnTo>
                    <a:pt x="2686799" y="1112189"/>
                  </a:lnTo>
                  <a:lnTo>
                    <a:pt x="2686799" y="1099489"/>
                  </a:lnTo>
                  <a:close/>
                </a:path>
                <a:path w="3075940" h="2738120">
                  <a:moveTo>
                    <a:pt x="2686799" y="756589"/>
                  </a:moveTo>
                  <a:lnTo>
                    <a:pt x="2685427" y="756589"/>
                  </a:lnTo>
                  <a:lnTo>
                    <a:pt x="2684742" y="769289"/>
                  </a:lnTo>
                  <a:lnTo>
                    <a:pt x="2684056" y="769289"/>
                  </a:lnTo>
                  <a:lnTo>
                    <a:pt x="2684056" y="781989"/>
                  </a:lnTo>
                  <a:lnTo>
                    <a:pt x="2683370" y="794689"/>
                  </a:lnTo>
                  <a:lnTo>
                    <a:pt x="2683370" y="807389"/>
                  </a:lnTo>
                  <a:lnTo>
                    <a:pt x="2684742" y="807389"/>
                  </a:lnTo>
                  <a:lnTo>
                    <a:pt x="2686113" y="794689"/>
                  </a:lnTo>
                  <a:lnTo>
                    <a:pt x="2686799" y="781989"/>
                  </a:lnTo>
                  <a:lnTo>
                    <a:pt x="2686799" y="756589"/>
                  </a:lnTo>
                  <a:close/>
                </a:path>
                <a:path w="3075940" h="2738120">
                  <a:moveTo>
                    <a:pt x="2687485" y="680389"/>
                  </a:moveTo>
                  <a:lnTo>
                    <a:pt x="2685427" y="680389"/>
                  </a:lnTo>
                  <a:lnTo>
                    <a:pt x="2684742" y="693089"/>
                  </a:lnTo>
                  <a:lnTo>
                    <a:pt x="2684742" y="743889"/>
                  </a:lnTo>
                  <a:lnTo>
                    <a:pt x="2686113" y="743889"/>
                  </a:lnTo>
                  <a:lnTo>
                    <a:pt x="2687485" y="718489"/>
                  </a:lnTo>
                  <a:lnTo>
                    <a:pt x="2687485" y="680389"/>
                  </a:lnTo>
                  <a:close/>
                </a:path>
                <a:path w="3075940" h="2738120">
                  <a:moveTo>
                    <a:pt x="2688171" y="362889"/>
                  </a:moveTo>
                  <a:lnTo>
                    <a:pt x="2686342" y="362889"/>
                  </a:lnTo>
                  <a:lnTo>
                    <a:pt x="2684907" y="375589"/>
                  </a:lnTo>
                  <a:lnTo>
                    <a:pt x="2683738" y="388289"/>
                  </a:lnTo>
                  <a:lnTo>
                    <a:pt x="2684742" y="388289"/>
                  </a:lnTo>
                  <a:lnTo>
                    <a:pt x="2686799" y="375589"/>
                  </a:lnTo>
                  <a:lnTo>
                    <a:pt x="2688171" y="362889"/>
                  </a:lnTo>
                  <a:close/>
                </a:path>
                <a:path w="3075940" h="2738120">
                  <a:moveTo>
                    <a:pt x="2689542" y="1239189"/>
                  </a:moveTo>
                  <a:lnTo>
                    <a:pt x="2687485" y="1213789"/>
                  </a:lnTo>
                  <a:lnTo>
                    <a:pt x="2688171" y="1213789"/>
                  </a:lnTo>
                  <a:lnTo>
                    <a:pt x="2688171" y="1124889"/>
                  </a:lnTo>
                  <a:lnTo>
                    <a:pt x="2686799" y="1124889"/>
                  </a:lnTo>
                  <a:lnTo>
                    <a:pt x="2686799" y="1213789"/>
                  </a:lnTo>
                  <a:lnTo>
                    <a:pt x="2687485" y="1226489"/>
                  </a:lnTo>
                  <a:lnTo>
                    <a:pt x="2687485" y="1251889"/>
                  </a:lnTo>
                  <a:lnTo>
                    <a:pt x="2686799" y="1251889"/>
                  </a:lnTo>
                  <a:lnTo>
                    <a:pt x="2686799" y="1264589"/>
                  </a:lnTo>
                  <a:lnTo>
                    <a:pt x="2686113" y="1264589"/>
                  </a:lnTo>
                  <a:lnTo>
                    <a:pt x="2686113" y="1277289"/>
                  </a:lnTo>
                  <a:lnTo>
                    <a:pt x="2685427" y="1277289"/>
                  </a:lnTo>
                  <a:lnTo>
                    <a:pt x="2685427" y="1302689"/>
                  </a:lnTo>
                  <a:lnTo>
                    <a:pt x="2686799" y="1302689"/>
                  </a:lnTo>
                  <a:lnTo>
                    <a:pt x="2686913" y="1289989"/>
                  </a:lnTo>
                  <a:lnTo>
                    <a:pt x="2687231" y="1289989"/>
                  </a:lnTo>
                  <a:lnTo>
                    <a:pt x="2687663" y="1277289"/>
                  </a:lnTo>
                  <a:lnTo>
                    <a:pt x="2688171" y="1277289"/>
                  </a:lnTo>
                  <a:lnTo>
                    <a:pt x="2688171" y="1264589"/>
                  </a:lnTo>
                  <a:lnTo>
                    <a:pt x="2689542" y="1264589"/>
                  </a:lnTo>
                  <a:lnTo>
                    <a:pt x="2689542" y="1239189"/>
                  </a:lnTo>
                  <a:close/>
                </a:path>
                <a:path w="3075940" h="2738120">
                  <a:moveTo>
                    <a:pt x="2689542" y="820089"/>
                  </a:moveTo>
                  <a:lnTo>
                    <a:pt x="2687485" y="820089"/>
                  </a:lnTo>
                  <a:lnTo>
                    <a:pt x="2687485" y="832789"/>
                  </a:lnTo>
                  <a:lnTo>
                    <a:pt x="2686113" y="832789"/>
                  </a:lnTo>
                  <a:lnTo>
                    <a:pt x="2686215" y="883589"/>
                  </a:lnTo>
                  <a:lnTo>
                    <a:pt x="2686685" y="908989"/>
                  </a:lnTo>
                  <a:lnTo>
                    <a:pt x="2689542" y="908989"/>
                  </a:lnTo>
                  <a:lnTo>
                    <a:pt x="2689542" y="820089"/>
                  </a:lnTo>
                  <a:close/>
                </a:path>
                <a:path w="3075940" h="2738120">
                  <a:moveTo>
                    <a:pt x="2689542" y="527989"/>
                  </a:moveTo>
                  <a:lnTo>
                    <a:pt x="2687485" y="527989"/>
                  </a:lnTo>
                  <a:lnTo>
                    <a:pt x="2687485" y="553389"/>
                  </a:lnTo>
                  <a:lnTo>
                    <a:pt x="2688856" y="553389"/>
                  </a:lnTo>
                  <a:lnTo>
                    <a:pt x="2689542" y="540689"/>
                  </a:lnTo>
                  <a:lnTo>
                    <a:pt x="2689542" y="527989"/>
                  </a:lnTo>
                  <a:close/>
                </a:path>
                <a:path w="3075940" h="2738120">
                  <a:moveTo>
                    <a:pt x="2690228" y="426389"/>
                  </a:moveTo>
                  <a:lnTo>
                    <a:pt x="2688856" y="426389"/>
                  </a:lnTo>
                  <a:lnTo>
                    <a:pt x="2686113" y="439089"/>
                  </a:lnTo>
                  <a:lnTo>
                    <a:pt x="2685427" y="439089"/>
                  </a:lnTo>
                  <a:lnTo>
                    <a:pt x="2685427" y="451789"/>
                  </a:lnTo>
                  <a:lnTo>
                    <a:pt x="2682684" y="451789"/>
                  </a:lnTo>
                  <a:lnTo>
                    <a:pt x="2681998" y="464489"/>
                  </a:lnTo>
                  <a:lnTo>
                    <a:pt x="2680627" y="464489"/>
                  </a:lnTo>
                  <a:lnTo>
                    <a:pt x="2679255" y="477189"/>
                  </a:lnTo>
                  <a:lnTo>
                    <a:pt x="2678569" y="477189"/>
                  </a:lnTo>
                  <a:lnTo>
                    <a:pt x="2677198" y="489889"/>
                  </a:lnTo>
                  <a:lnTo>
                    <a:pt x="2677884" y="502577"/>
                  </a:lnTo>
                  <a:lnTo>
                    <a:pt x="2678569" y="502589"/>
                  </a:lnTo>
                  <a:lnTo>
                    <a:pt x="2677884" y="489889"/>
                  </a:lnTo>
                  <a:lnTo>
                    <a:pt x="2679941" y="489889"/>
                  </a:lnTo>
                  <a:lnTo>
                    <a:pt x="2681376" y="477189"/>
                  </a:lnTo>
                  <a:lnTo>
                    <a:pt x="2683992" y="464489"/>
                  </a:lnTo>
                  <a:lnTo>
                    <a:pt x="2685427" y="464489"/>
                  </a:lnTo>
                  <a:lnTo>
                    <a:pt x="2686113" y="451789"/>
                  </a:lnTo>
                  <a:lnTo>
                    <a:pt x="2687485" y="451789"/>
                  </a:lnTo>
                  <a:lnTo>
                    <a:pt x="2688171" y="439089"/>
                  </a:lnTo>
                  <a:lnTo>
                    <a:pt x="2688856" y="439089"/>
                  </a:lnTo>
                  <a:lnTo>
                    <a:pt x="2690228" y="426389"/>
                  </a:lnTo>
                  <a:close/>
                </a:path>
                <a:path w="3075940" h="2738120">
                  <a:moveTo>
                    <a:pt x="2690914" y="2026589"/>
                  </a:moveTo>
                  <a:lnTo>
                    <a:pt x="2688171" y="2026589"/>
                  </a:lnTo>
                  <a:lnTo>
                    <a:pt x="2687485" y="2039289"/>
                  </a:lnTo>
                  <a:lnTo>
                    <a:pt x="2686799" y="2039289"/>
                  </a:lnTo>
                  <a:lnTo>
                    <a:pt x="2687485" y="2051989"/>
                  </a:lnTo>
                  <a:lnTo>
                    <a:pt x="2688171" y="2051989"/>
                  </a:lnTo>
                  <a:lnTo>
                    <a:pt x="2688856" y="2039289"/>
                  </a:lnTo>
                  <a:lnTo>
                    <a:pt x="2690317" y="2039289"/>
                  </a:lnTo>
                  <a:lnTo>
                    <a:pt x="2690914" y="2035251"/>
                  </a:lnTo>
                  <a:lnTo>
                    <a:pt x="2690914" y="2026589"/>
                  </a:lnTo>
                  <a:close/>
                </a:path>
                <a:path w="3075940" h="2738120">
                  <a:moveTo>
                    <a:pt x="2690914" y="1924989"/>
                  </a:moveTo>
                  <a:lnTo>
                    <a:pt x="2688171" y="1924989"/>
                  </a:lnTo>
                  <a:lnTo>
                    <a:pt x="2687485" y="1937689"/>
                  </a:lnTo>
                  <a:lnTo>
                    <a:pt x="2686113" y="1937689"/>
                  </a:lnTo>
                  <a:lnTo>
                    <a:pt x="2684742" y="1950389"/>
                  </a:lnTo>
                  <a:lnTo>
                    <a:pt x="2684056" y="1950389"/>
                  </a:lnTo>
                  <a:lnTo>
                    <a:pt x="2682684" y="1963089"/>
                  </a:lnTo>
                  <a:lnTo>
                    <a:pt x="2681313" y="1963089"/>
                  </a:lnTo>
                  <a:lnTo>
                    <a:pt x="2680627" y="1975789"/>
                  </a:lnTo>
                  <a:lnTo>
                    <a:pt x="2679255" y="1975789"/>
                  </a:lnTo>
                  <a:lnTo>
                    <a:pt x="2677884" y="2001189"/>
                  </a:lnTo>
                  <a:lnTo>
                    <a:pt x="2677198" y="2001189"/>
                  </a:lnTo>
                  <a:lnTo>
                    <a:pt x="2675826" y="2013889"/>
                  </a:lnTo>
                  <a:lnTo>
                    <a:pt x="2675140" y="2013889"/>
                  </a:lnTo>
                  <a:lnTo>
                    <a:pt x="2675140" y="2026589"/>
                  </a:lnTo>
                  <a:lnTo>
                    <a:pt x="2673769" y="2026589"/>
                  </a:lnTo>
                  <a:lnTo>
                    <a:pt x="2673769" y="2039289"/>
                  </a:lnTo>
                  <a:lnTo>
                    <a:pt x="2675826" y="2039289"/>
                  </a:lnTo>
                  <a:lnTo>
                    <a:pt x="2677198" y="2026589"/>
                  </a:lnTo>
                  <a:lnTo>
                    <a:pt x="2678569" y="2026589"/>
                  </a:lnTo>
                  <a:lnTo>
                    <a:pt x="2678569" y="2013889"/>
                  </a:lnTo>
                  <a:lnTo>
                    <a:pt x="2679255" y="2013889"/>
                  </a:lnTo>
                  <a:lnTo>
                    <a:pt x="2679255" y="2001189"/>
                  </a:lnTo>
                  <a:lnTo>
                    <a:pt x="2679941" y="1988489"/>
                  </a:lnTo>
                  <a:lnTo>
                    <a:pt x="2680627" y="1988489"/>
                  </a:lnTo>
                  <a:lnTo>
                    <a:pt x="2681313" y="1975789"/>
                  </a:lnTo>
                  <a:lnTo>
                    <a:pt x="2685427" y="1950389"/>
                  </a:lnTo>
                  <a:lnTo>
                    <a:pt x="2686799" y="1950389"/>
                  </a:lnTo>
                  <a:lnTo>
                    <a:pt x="2688171" y="1937689"/>
                  </a:lnTo>
                  <a:lnTo>
                    <a:pt x="2690914" y="1924989"/>
                  </a:lnTo>
                  <a:close/>
                </a:path>
                <a:path w="3075940" h="2738120">
                  <a:moveTo>
                    <a:pt x="2691600" y="1950389"/>
                  </a:moveTo>
                  <a:lnTo>
                    <a:pt x="2688856" y="1950389"/>
                  </a:lnTo>
                  <a:lnTo>
                    <a:pt x="2688171" y="1963089"/>
                  </a:lnTo>
                  <a:lnTo>
                    <a:pt x="2687485" y="1963089"/>
                  </a:lnTo>
                  <a:lnTo>
                    <a:pt x="2686799" y="1975789"/>
                  </a:lnTo>
                  <a:lnTo>
                    <a:pt x="2688856" y="1975789"/>
                  </a:lnTo>
                  <a:lnTo>
                    <a:pt x="2690914" y="1963089"/>
                  </a:lnTo>
                  <a:lnTo>
                    <a:pt x="2691600" y="1963089"/>
                  </a:lnTo>
                  <a:lnTo>
                    <a:pt x="2691600" y="1950389"/>
                  </a:lnTo>
                  <a:close/>
                </a:path>
                <a:path w="3075940" h="2738120">
                  <a:moveTo>
                    <a:pt x="2691600" y="1836089"/>
                  </a:moveTo>
                  <a:lnTo>
                    <a:pt x="2689542" y="1836089"/>
                  </a:lnTo>
                  <a:lnTo>
                    <a:pt x="2689542" y="1848789"/>
                  </a:lnTo>
                  <a:lnTo>
                    <a:pt x="2687485" y="1848789"/>
                  </a:lnTo>
                  <a:lnTo>
                    <a:pt x="2687485" y="1861489"/>
                  </a:lnTo>
                  <a:lnTo>
                    <a:pt x="2686113" y="1861489"/>
                  </a:lnTo>
                  <a:lnTo>
                    <a:pt x="2686113" y="1874189"/>
                  </a:lnTo>
                  <a:lnTo>
                    <a:pt x="2685427" y="1874189"/>
                  </a:lnTo>
                  <a:lnTo>
                    <a:pt x="2684742" y="1886889"/>
                  </a:lnTo>
                  <a:lnTo>
                    <a:pt x="2684742" y="1899589"/>
                  </a:lnTo>
                  <a:lnTo>
                    <a:pt x="2686799" y="1899589"/>
                  </a:lnTo>
                  <a:lnTo>
                    <a:pt x="2686799" y="1886889"/>
                  </a:lnTo>
                  <a:lnTo>
                    <a:pt x="2687485" y="1886889"/>
                  </a:lnTo>
                  <a:lnTo>
                    <a:pt x="2688171" y="1874189"/>
                  </a:lnTo>
                  <a:lnTo>
                    <a:pt x="2689542" y="1874189"/>
                  </a:lnTo>
                  <a:lnTo>
                    <a:pt x="2689542" y="1861489"/>
                  </a:lnTo>
                  <a:lnTo>
                    <a:pt x="2690228" y="1861489"/>
                  </a:lnTo>
                  <a:lnTo>
                    <a:pt x="2690228" y="1848789"/>
                  </a:lnTo>
                  <a:lnTo>
                    <a:pt x="2691600" y="1848789"/>
                  </a:lnTo>
                  <a:lnTo>
                    <a:pt x="2691600" y="1836089"/>
                  </a:lnTo>
                  <a:close/>
                </a:path>
                <a:path w="3075940" h="2738120">
                  <a:moveTo>
                    <a:pt x="2692971" y="972489"/>
                  </a:moveTo>
                  <a:lnTo>
                    <a:pt x="2691600" y="972489"/>
                  </a:lnTo>
                  <a:lnTo>
                    <a:pt x="2691600" y="985189"/>
                  </a:lnTo>
                  <a:lnTo>
                    <a:pt x="2690914" y="997889"/>
                  </a:lnTo>
                  <a:lnTo>
                    <a:pt x="2690914" y="1023289"/>
                  </a:lnTo>
                  <a:lnTo>
                    <a:pt x="2691600" y="1035989"/>
                  </a:lnTo>
                  <a:lnTo>
                    <a:pt x="2692971" y="1035989"/>
                  </a:lnTo>
                  <a:lnTo>
                    <a:pt x="2692971" y="972489"/>
                  </a:lnTo>
                  <a:close/>
                </a:path>
                <a:path w="3075940" h="2738120">
                  <a:moveTo>
                    <a:pt x="2693657" y="1975789"/>
                  </a:moveTo>
                  <a:lnTo>
                    <a:pt x="2690914" y="1975789"/>
                  </a:lnTo>
                  <a:lnTo>
                    <a:pt x="2690914" y="1988489"/>
                  </a:lnTo>
                  <a:lnTo>
                    <a:pt x="2688856" y="1988489"/>
                  </a:lnTo>
                  <a:lnTo>
                    <a:pt x="2688171" y="2001189"/>
                  </a:lnTo>
                  <a:lnTo>
                    <a:pt x="2687485" y="2001189"/>
                  </a:lnTo>
                  <a:lnTo>
                    <a:pt x="2686113" y="2013889"/>
                  </a:lnTo>
                  <a:lnTo>
                    <a:pt x="2684742" y="2013889"/>
                  </a:lnTo>
                  <a:lnTo>
                    <a:pt x="2684742" y="2026589"/>
                  </a:lnTo>
                  <a:lnTo>
                    <a:pt x="2686799" y="2026589"/>
                  </a:lnTo>
                  <a:lnTo>
                    <a:pt x="2686799" y="2013889"/>
                  </a:lnTo>
                  <a:lnTo>
                    <a:pt x="2688856" y="2013889"/>
                  </a:lnTo>
                  <a:lnTo>
                    <a:pt x="2692971" y="1988489"/>
                  </a:lnTo>
                  <a:lnTo>
                    <a:pt x="2693657" y="1988489"/>
                  </a:lnTo>
                  <a:lnTo>
                    <a:pt x="2693657" y="1975789"/>
                  </a:lnTo>
                  <a:close/>
                </a:path>
                <a:path w="3075940" h="2738120">
                  <a:moveTo>
                    <a:pt x="2693657" y="1074089"/>
                  </a:moveTo>
                  <a:lnTo>
                    <a:pt x="2692971" y="1061389"/>
                  </a:lnTo>
                  <a:lnTo>
                    <a:pt x="2690228" y="1061389"/>
                  </a:lnTo>
                  <a:lnTo>
                    <a:pt x="2690228" y="1074089"/>
                  </a:lnTo>
                  <a:lnTo>
                    <a:pt x="2691600" y="1074089"/>
                  </a:lnTo>
                  <a:lnTo>
                    <a:pt x="2691600" y="1112189"/>
                  </a:lnTo>
                  <a:lnTo>
                    <a:pt x="2693657" y="1112189"/>
                  </a:lnTo>
                  <a:lnTo>
                    <a:pt x="2693657" y="1074089"/>
                  </a:lnTo>
                  <a:close/>
                </a:path>
                <a:path w="3075940" h="2738120">
                  <a:moveTo>
                    <a:pt x="2694343" y="1785289"/>
                  </a:moveTo>
                  <a:lnTo>
                    <a:pt x="2692285" y="1785289"/>
                  </a:lnTo>
                  <a:lnTo>
                    <a:pt x="2691600" y="1797989"/>
                  </a:lnTo>
                  <a:lnTo>
                    <a:pt x="2690228" y="1797989"/>
                  </a:lnTo>
                  <a:lnTo>
                    <a:pt x="2690228" y="1810689"/>
                  </a:lnTo>
                  <a:lnTo>
                    <a:pt x="2689542" y="1810689"/>
                  </a:lnTo>
                  <a:lnTo>
                    <a:pt x="2689542" y="1823389"/>
                  </a:lnTo>
                  <a:lnTo>
                    <a:pt x="2690914" y="1823389"/>
                  </a:lnTo>
                  <a:lnTo>
                    <a:pt x="2691600" y="1810689"/>
                  </a:lnTo>
                  <a:lnTo>
                    <a:pt x="2692285" y="1810689"/>
                  </a:lnTo>
                  <a:lnTo>
                    <a:pt x="2692971" y="1797989"/>
                  </a:lnTo>
                  <a:lnTo>
                    <a:pt x="2693657" y="1797989"/>
                  </a:lnTo>
                  <a:lnTo>
                    <a:pt x="2694343" y="1785289"/>
                  </a:lnTo>
                  <a:close/>
                </a:path>
                <a:path w="3075940" h="2738120">
                  <a:moveTo>
                    <a:pt x="2694343" y="1658289"/>
                  </a:moveTo>
                  <a:lnTo>
                    <a:pt x="2692285" y="1658289"/>
                  </a:lnTo>
                  <a:lnTo>
                    <a:pt x="2692285" y="1670989"/>
                  </a:lnTo>
                  <a:lnTo>
                    <a:pt x="2691600" y="1670989"/>
                  </a:lnTo>
                  <a:lnTo>
                    <a:pt x="2690914" y="1683689"/>
                  </a:lnTo>
                  <a:lnTo>
                    <a:pt x="2690228" y="1683689"/>
                  </a:lnTo>
                  <a:lnTo>
                    <a:pt x="2690228" y="1696389"/>
                  </a:lnTo>
                  <a:lnTo>
                    <a:pt x="2689542" y="1709089"/>
                  </a:lnTo>
                  <a:lnTo>
                    <a:pt x="2689542" y="1721789"/>
                  </a:lnTo>
                  <a:lnTo>
                    <a:pt x="2690914" y="1721789"/>
                  </a:lnTo>
                  <a:lnTo>
                    <a:pt x="2691600" y="1709089"/>
                  </a:lnTo>
                  <a:lnTo>
                    <a:pt x="2692285" y="1709089"/>
                  </a:lnTo>
                  <a:lnTo>
                    <a:pt x="2692285" y="1696389"/>
                  </a:lnTo>
                  <a:lnTo>
                    <a:pt x="2692971" y="1696389"/>
                  </a:lnTo>
                  <a:lnTo>
                    <a:pt x="2693657" y="1683689"/>
                  </a:lnTo>
                  <a:lnTo>
                    <a:pt x="2694343" y="1658289"/>
                  </a:lnTo>
                  <a:close/>
                </a:path>
                <a:path w="3075940" h="2738120">
                  <a:moveTo>
                    <a:pt x="2694343" y="1518589"/>
                  </a:moveTo>
                  <a:lnTo>
                    <a:pt x="2693657" y="1505889"/>
                  </a:lnTo>
                  <a:lnTo>
                    <a:pt x="2693657" y="1493189"/>
                  </a:lnTo>
                  <a:lnTo>
                    <a:pt x="2691600" y="1493189"/>
                  </a:lnTo>
                  <a:lnTo>
                    <a:pt x="2691600" y="1594789"/>
                  </a:lnTo>
                  <a:lnTo>
                    <a:pt x="2692971" y="1594789"/>
                  </a:lnTo>
                  <a:lnTo>
                    <a:pt x="2692971" y="1582089"/>
                  </a:lnTo>
                  <a:lnTo>
                    <a:pt x="2693466" y="1582089"/>
                  </a:lnTo>
                  <a:lnTo>
                    <a:pt x="2693911" y="1569389"/>
                  </a:lnTo>
                  <a:lnTo>
                    <a:pt x="2694216" y="1556689"/>
                  </a:lnTo>
                  <a:lnTo>
                    <a:pt x="2694343" y="1518589"/>
                  </a:lnTo>
                  <a:close/>
                </a:path>
                <a:path w="3075940" h="2738120">
                  <a:moveTo>
                    <a:pt x="2694343" y="1239189"/>
                  </a:moveTo>
                  <a:lnTo>
                    <a:pt x="2692285" y="1239189"/>
                  </a:lnTo>
                  <a:lnTo>
                    <a:pt x="2692285" y="1289989"/>
                  </a:lnTo>
                  <a:lnTo>
                    <a:pt x="2692971" y="1289989"/>
                  </a:lnTo>
                  <a:lnTo>
                    <a:pt x="2692971" y="1302689"/>
                  </a:lnTo>
                  <a:lnTo>
                    <a:pt x="2694343" y="1302689"/>
                  </a:lnTo>
                  <a:lnTo>
                    <a:pt x="2694343" y="1239189"/>
                  </a:lnTo>
                  <a:close/>
                </a:path>
                <a:path w="3075940" h="2738120">
                  <a:moveTo>
                    <a:pt x="2694343" y="566089"/>
                  </a:moveTo>
                  <a:lnTo>
                    <a:pt x="2691600" y="566089"/>
                  </a:lnTo>
                  <a:lnTo>
                    <a:pt x="2691600" y="578789"/>
                  </a:lnTo>
                  <a:lnTo>
                    <a:pt x="2694343" y="578789"/>
                  </a:lnTo>
                  <a:lnTo>
                    <a:pt x="2694343" y="566089"/>
                  </a:lnTo>
                  <a:close/>
                </a:path>
                <a:path w="3075940" h="2738120">
                  <a:moveTo>
                    <a:pt x="2695016" y="1137589"/>
                  </a:moveTo>
                  <a:lnTo>
                    <a:pt x="2692971" y="1137589"/>
                  </a:lnTo>
                  <a:lnTo>
                    <a:pt x="2692971" y="1150289"/>
                  </a:lnTo>
                  <a:lnTo>
                    <a:pt x="2693657" y="1162989"/>
                  </a:lnTo>
                  <a:lnTo>
                    <a:pt x="2695016" y="1162989"/>
                  </a:lnTo>
                  <a:lnTo>
                    <a:pt x="2695016" y="1137589"/>
                  </a:lnTo>
                  <a:close/>
                </a:path>
                <a:path w="3075940" h="2738120">
                  <a:moveTo>
                    <a:pt x="2695702" y="870889"/>
                  </a:moveTo>
                  <a:lnTo>
                    <a:pt x="2693657" y="870889"/>
                  </a:lnTo>
                  <a:lnTo>
                    <a:pt x="2693657" y="883589"/>
                  </a:lnTo>
                  <a:lnTo>
                    <a:pt x="2695702" y="883589"/>
                  </a:lnTo>
                  <a:lnTo>
                    <a:pt x="2695702" y="870889"/>
                  </a:lnTo>
                  <a:close/>
                </a:path>
                <a:path w="3075940" h="2738120">
                  <a:moveTo>
                    <a:pt x="2696387" y="1645589"/>
                  </a:moveTo>
                  <a:lnTo>
                    <a:pt x="2695016" y="1632889"/>
                  </a:lnTo>
                  <a:lnTo>
                    <a:pt x="2694343" y="1632889"/>
                  </a:lnTo>
                  <a:lnTo>
                    <a:pt x="2694343" y="1645589"/>
                  </a:lnTo>
                  <a:lnTo>
                    <a:pt x="2696387" y="1645589"/>
                  </a:lnTo>
                  <a:close/>
                </a:path>
                <a:path w="3075940" h="2738120">
                  <a:moveTo>
                    <a:pt x="2697073" y="1480489"/>
                  </a:moveTo>
                  <a:lnTo>
                    <a:pt x="2696387" y="1467789"/>
                  </a:lnTo>
                  <a:lnTo>
                    <a:pt x="2695702" y="1467789"/>
                  </a:lnTo>
                  <a:lnTo>
                    <a:pt x="2695016" y="1455089"/>
                  </a:lnTo>
                  <a:lnTo>
                    <a:pt x="2695016" y="1442389"/>
                  </a:lnTo>
                  <a:lnTo>
                    <a:pt x="2694343" y="1442389"/>
                  </a:lnTo>
                  <a:lnTo>
                    <a:pt x="2692285" y="1404289"/>
                  </a:lnTo>
                  <a:lnTo>
                    <a:pt x="2691600" y="1404289"/>
                  </a:lnTo>
                  <a:lnTo>
                    <a:pt x="2691600" y="1391589"/>
                  </a:lnTo>
                  <a:lnTo>
                    <a:pt x="2692285" y="1391589"/>
                  </a:lnTo>
                  <a:lnTo>
                    <a:pt x="2692285" y="1366189"/>
                  </a:lnTo>
                  <a:lnTo>
                    <a:pt x="2691600" y="1366189"/>
                  </a:lnTo>
                  <a:lnTo>
                    <a:pt x="2691600" y="1353489"/>
                  </a:lnTo>
                  <a:lnTo>
                    <a:pt x="2690914" y="1353489"/>
                  </a:lnTo>
                  <a:lnTo>
                    <a:pt x="2690914" y="1340789"/>
                  </a:lnTo>
                  <a:lnTo>
                    <a:pt x="2690228" y="1340789"/>
                  </a:lnTo>
                  <a:lnTo>
                    <a:pt x="2690228" y="1328089"/>
                  </a:lnTo>
                  <a:lnTo>
                    <a:pt x="2691600" y="1315389"/>
                  </a:lnTo>
                  <a:lnTo>
                    <a:pt x="2690914" y="1315389"/>
                  </a:lnTo>
                  <a:lnTo>
                    <a:pt x="2690914" y="1302689"/>
                  </a:lnTo>
                  <a:lnTo>
                    <a:pt x="2688856" y="1302689"/>
                  </a:lnTo>
                  <a:lnTo>
                    <a:pt x="2688856" y="1340789"/>
                  </a:lnTo>
                  <a:lnTo>
                    <a:pt x="2689542" y="1353489"/>
                  </a:lnTo>
                  <a:lnTo>
                    <a:pt x="2690914" y="1366189"/>
                  </a:lnTo>
                  <a:lnTo>
                    <a:pt x="2690914" y="1391589"/>
                  </a:lnTo>
                  <a:lnTo>
                    <a:pt x="2690228" y="1391589"/>
                  </a:lnTo>
                  <a:lnTo>
                    <a:pt x="2690228" y="1416989"/>
                  </a:lnTo>
                  <a:lnTo>
                    <a:pt x="2690914" y="1416989"/>
                  </a:lnTo>
                  <a:lnTo>
                    <a:pt x="2690914" y="1429689"/>
                  </a:lnTo>
                  <a:lnTo>
                    <a:pt x="2691600" y="1429689"/>
                  </a:lnTo>
                  <a:lnTo>
                    <a:pt x="2691600" y="1442389"/>
                  </a:lnTo>
                  <a:lnTo>
                    <a:pt x="2692285" y="1442389"/>
                  </a:lnTo>
                  <a:lnTo>
                    <a:pt x="2692285" y="1455089"/>
                  </a:lnTo>
                  <a:lnTo>
                    <a:pt x="2692971" y="1455089"/>
                  </a:lnTo>
                  <a:lnTo>
                    <a:pt x="2692971" y="1467789"/>
                  </a:lnTo>
                  <a:lnTo>
                    <a:pt x="2694343" y="1467789"/>
                  </a:lnTo>
                  <a:lnTo>
                    <a:pt x="2695016" y="1480489"/>
                  </a:lnTo>
                  <a:lnTo>
                    <a:pt x="2697073" y="1480489"/>
                  </a:lnTo>
                  <a:close/>
                </a:path>
                <a:path w="3075940" h="2738120">
                  <a:moveTo>
                    <a:pt x="2697073" y="934389"/>
                  </a:moveTo>
                  <a:lnTo>
                    <a:pt x="2696387" y="921689"/>
                  </a:lnTo>
                  <a:lnTo>
                    <a:pt x="2696387" y="908989"/>
                  </a:lnTo>
                  <a:lnTo>
                    <a:pt x="2695702" y="908989"/>
                  </a:lnTo>
                  <a:lnTo>
                    <a:pt x="2692971" y="896289"/>
                  </a:lnTo>
                  <a:lnTo>
                    <a:pt x="2691600" y="896289"/>
                  </a:lnTo>
                  <a:lnTo>
                    <a:pt x="2690914" y="908989"/>
                  </a:lnTo>
                  <a:lnTo>
                    <a:pt x="2693657" y="908989"/>
                  </a:lnTo>
                  <a:lnTo>
                    <a:pt x="2693657" y="934389"/>
                  </a:lnTo>
                  <a:lnTo>
                    <a:pt x="2692285" y="959789"/>
                  </a:lnTo>
                  <a:lnTo>
                    <a:pt x="2694343" y="959789"/>
                  </a:lnTo>
                  <a:lnTo>
                    <a:pt x="2695702" y="934389"/>
                  </a:lnTo>
                  <a:lnTo>
                    <a:pt x="2697073" y="934389"/>
                  </a:lnTo>
                  <a:close/>
                </a:path>
                <a:path w="3075940" h="2738120">
                  <a:moveTo>
                    <a:pt x="2697073" y="591489"/>
                  </a:moveTo>
                  <a:lnTo>
                    <a:pt x="2695016" y="591489"/>
                  </a:lnTo>
                  <a:lnTo>
                    <a:pt x="2695016" y="604189"/>
                  </a:lnTo>
                  <a:lnTo>
                    <a:pt x="2694343" y="604189"/>
                  </a:lnTo>
                  <a:lnTo>
                    <a:pt x="2692285" y="616889"/>
                  </a:lnTo>
                  <a:lnTo>
                    <a:pt x="2690914" y="616889"/>
                  </a:lnTo>
                  <a:lnTo>
                    <a:pt x="2690914" y="629589"/>
                  </a:lnTo>
                  <a:lnTo>
                    <a:pt x="2692971" y="629589"/>
                  </a:lnTo>
                  <a:lnTo>
                    <a:pt x="2692971" y="616889"/>
                  </a:lnTo>
                  <a:lnTo>
                    <a:pt x="2694343" y="616889"/>
                  </a:lnTo>
                  <a:lnTo>
                    <a:pt x="2695702" y="604189"/>
                  </a:lnTo>
                  <a:lnTo>
                    <a:pt x="2697073" y="604189"/>
                  </a:lnTo>
                  <a:lnTo>
                    <a:pt x="2697073" y="591489"/>
                  </a:lnTo>
                  <a:close/>
                </a:path>
                <a:path w="3075940" h="2738120">
                  <a:moveTo>
                    <a:pt x="2699131" y="1175689"/>
                  </a:moveTo>
                  <a:lnTo>
                    <a:pt x="2697759" y="1175689"/>
                  </a:lnTo>
                  <a:lnTo>
                    <a:pt x="2697759" y="1188389"/>
                  </a:lnTo>
                  <a:lnTo>
                    <a:pt x="2696387" y="1188389"/>
                  </a:lnTo>
                  <a:lnTo>
                    <a:pt x="2696387" y="1213789"/>
                  </a:lnTo>
                  <a:lnTo>
                    <a:pt x="2698445" y="1213789"/>
                  </a:lnTo>
                  <a:lnTo>
                    <a:pt x="2699131" y="1201089"/>
                  </a:lnTo>
                  <a:lnTo>
                    <a:pt x="2699131" y="1175689"/>
                  </a:lnTo>
                  <a:close/>
                </a:path>
                <a:path w="3075940" h="2738120">
                  <a:moveTo>
                    <a:pt x="2699816" y="794689"/>
                  </a:moveTo>
                  <a:lnTo>
                    <a:pt x="2698445" y="781989"/>
                  </a:lnTo>
                  <a:lnTo>
                    <a:pt x="2698445" y="769289"/>
                  </a:lnTo>
                  <a:lnTo>
                    <a:pt x="2697759" y="769289"/>
                  </a:lnTo>
                  <a:lnTo>
                    <a:pt x="2696387" y="781989"/>
                  </a:lnTo>
                  <a:lnTo>
                    <a:pt x="2697073" y="794689"/>
                  </a:lnTo>
                  <a:lnTo>
                    <a:pt x="2697073" y="845489"/>
                  </a:lnTo>
                  <a:lnTo>
                    <a:pt x="2697759" y="845489"/>
                  </a:lnTo>
                  <a:lnTo>
                    <a:pt x="2697759" y="858189"/>
                  </a:lnTo>
                  <a:lnTo>
                    <a:pt x="2699131" y="858189"/>
                  </a:lnTo>
                  <a:lnTo>
                    <a:pt x="2699131" y="832789"/>
                  </a:lnTo>
                  <a:lnTo>
                    <a:pt x="2699816" y="820089"/>
                  </a:lnTo>
                  <a:lnTo>
                    <a:pt x="2699816" y="794689"/>
                  </a:lnTo>
                  <a:close/>
                </a:path>
                <a:path w="3075940" h="2738120">
                  <a:moveTo>
                    <a:pt x="2700502" y="439089"/>
                  </a:moveTo>
                  <a:lnTo>
                    <a:pt x="2698445" y="439089"/>
                  </a:lnTo>
                  <a:lnTo>
                    <a:pt x="2697759" y="451789"/>
                  </a:lnTo>
                  <a:lnTo>
                    <a:pt x="2696387" y="451789"/>
                  </a:lnTo>
                  <a:lnTo>
                    <a:pt x="2695016" y="464489"/>
                  </a:lnTo>
                  <a:lnTo>
                    <a:pt x="2693657" y="464489"/>
                  </a:lnTo>
                  <a:lnTo>
                    <a:pt x="2690914" y="489889"/>
                  </a:lnTo>
                  <a:lnTo>
                    <a:pt x="2693657" y="489889"/>
                  </a:lnTo>
                  <a:lnTo>
                    <a:pt x="2695016" y="477189"/>
                  </a:lnTo>
                  <a:lnTo>
                    <a:pt x="2696387" y="477189"/>
                  </a:lnTo>
                  <a:lnTo>
                    <a:pt x="2697759" y="464489"/>
                  </a:lnTo>
                  <a:lnTo>
                    <a:pt x="2698445" y="464489"/>
                  </a:lnTo>
                  <a:lnTo>
                    <a:pt x="2698445" y="451789"/>
                  </a:lnTo>
                  <a:lnTo>
                    <a:pt x="2700502" y="439089"/>
                  </a:lnTo>
                  <a:close/>
                </a:path>
                <a:path w="3075940" h="2738120">
                  <a:moveTo>
                    <a:pt x="2701188" y="566089"/>
                  </a:moveTo>
                  <a:lnTo>
                    <a:pt x="2698445" y="566089"/>
                  </a:lnTo>
                  <a:lnTo>
                    <a:pt x="2698445" y="578789"/>
                  </a:lnTo>
                  <a:lnTo>
                    <a:pt x="2701188" y="578789"/>
                  </a:lnTo>
                  <a:lnTo>
                    <a:pt x="2701188" y="566089"/>
                  </a:lnTo>
                  <a:close/>
                </a:path>
                <a:path w="3075940" h="2738120">
                  <a:moveTo>
                    <a:pt x="2701874" y="1772589"/>
                  </a:moveTo>
                  <a:lnTo>
                    <a:pt x="2699816" y="1772589"/>
                  </a:lnTo>
                  <a:lnTo>
                    <a:pt x="2699816" y="1785289"/>
                  </a:lnTo>
                  <a:lnTo>
                    <a:pt x="2698445" y="1785289"/>
                  </a:lnTo>
                  <a:lnTo>
                    <a:pt x="2698445" y="1797989"/>
                  </a:lnTo>
                  <a:lnTo>
                    <a:pt x="2697759" y="1797989"/>
                  </a:lnTo>
                  <a:lnTo>
                    <a:pt x="2697073" y="1810689"/>
                  </a:lnTo>
                  <a:lnTo>
                    <a:pt x="2696387" y="1810689"/>
                  </a:lnTo>
                  <a:lnTo>
                    <a:pt x="2696387" y="1823389"/>
                  </a:lnTo>
                  <a:lnTo>
                    <a:pt x="2695702" y="1823389"/>
                  </a:lnTo>
                  <a:lnTo>
                    <a:pt x="2695016" y="1836089"/>
                  </a:lnTo>
                  <a:lnTo>
                    <a:pt x="2697759" y="1836089"/>
                  </a:lnTo>
                  <a:lnTo>
                    <a:pt x="2700502" y="1810689"/>
                  </a:lnTo>
                  <a:lnTo>
                    <a:pt x="2699816" y="1810689"/>
                  </a:lnTo>
                  <a:lnTo>
                    <a:pt x="2700502" y="1797989"/>
                  </a:lnTo>
                  <a:lnTo>
                    <a:pt x="2701188" y="1797989"/>
                  </a:lnTo>
                  <a:lnTo>
                    <a:pt x="2701188" y="1785289"/>
                  </a:lnTo>
                  <a:lnTo>
                    <a:pt x="2701874" y="1785289"/>
                  </a:lnTo>
                  <a:lnTo>
                    <a:pt x="2701874" y="1772589"/>
                  </a:lnTo>
                  <a:close/>
                </a:path>
                <a:path w="3075940" h="2738120">
                  <a:moveTo>
                    <a:pt x="2701874" y="1543989"/>
                  </a:moveTo>
                  <a:lnTo>
                    <a:pt x="2699816" y="1543989"/>
                  </a:lnTo>
                  <a:lnTo>
                    <a:pt x="2699816" y="1556689"/>
                  </a:lnTo>
                  <a:lnTo>
                    <a:pt x="2699131" y="1569389"/>
                  </a:lnTo>
                  <a:lnTo>
                    <a:pt x="2699131" y="1632889"/>
                  </a:lnTo>
                  <a:lnTo>
                    <a:pt x="2700502" y="1632889"/>
                  </a:lnTo>
                  <a:lnTo>
                    <a:pt x="2700502" y="1620189"/>
                  </a:lnTo>
                  <a:lnTo>
                    <a:pt x="2701188" y="1620189"/>
                  </a:lnTo>
                  <a:lnTo>
                    <a:pt x="2701188" y="1607489"/>
                  </a:lnTo>
                  <a:lnTo>
                    <a:pt x="2701874" y="1607489"/>
                  </a:lnTo>
                  <a:lnTo>
                    <a:pt x="2701874" y="1543989"/>
                  </a:lnTo>
                  <a:close/>
                </a:path>
                <a:path w="3075940" h="2738120">
                  <a:moveTo>
                    <a:pt x="2701874" y="1264589"/>
                  </a:moveTo>
                  <a:lnTo>
                    <a:pt x="2699816" y="1264589"/>
                  </a:lnTo>
                  <a:lnTo>
                    <a:pt x="2699131" y="1277289"/>
                  </a:lnTo>
                  <a:lnTo>
                    <a:pt x="2699131" y="1328089"/>
                  </a:lnTo>
                  <a:lnTo>
                    <a:pt x="2699524" y="1328089"/>
                  </a:lnTo>
                  <a:lnTo>
                    <a:pt x="2699740" y="1340789"/>
                  </a:lnTo>
                  <a:lnTo>
                    <a:pt x="2699804" y="1353489"/>
                  </a:lnTo>
                  <a:lnTo>
                    <a:pt x="2701188" y="1353489"/>
                  </a:lnTo>
                  <a:lnTo>
                    <a:pt x="2701188" y="1277289"/>
                  </a:lnTo>
                  <a:lnTo>
                    <a:pt x="2701874" y="1277289"/>
                  </a:lnTo>
                  <a:lnTo>
                    <a:pt x="2701874" y="1264589"/>
                  </a:lnTo>
                  <a:close/>
                </a:path>
                <a:path w="3075940" h="2738120">
                  <a:moveTo>
                    <a:pt x="2701874" y="997889"/>
                  </a:moveTo>
                  <a:lnTo>
                    <a:pt x="2699816" y="997889"/>
                  </a:lnTo>
                  <a:lnTo>
                    <a:pt x="2699816" y="1048689"/>
                  </a:lnTo>
                  <a:lnTo>
                    <a:pt x="2701188" y="1048689"/>
                  </a:lnTo>
                  <a:lnTo>
                    <a:pt x="2701188" y="1035989"/>
                  </a:lnTo>
                  <a:lnTo>
                    <a:pt x="2701874" y="1035989"/>
                  </a:lnTo>
                  <a:lnTo>
                    <a:pt x="2701874" y="997889"/>
                  </a:lnTo>
                  <a:close/>
                </a:path>
                <a:path w="3075940" h="2738120">
                  <a:moveTo>
                    <a:pt x="2701874" y="553389"/>
                  </a:moveTo>
                  <a:lnTo>
                    <a:pt x="2701188" y="566089"/>
                  </a:lnTo>
                  <a:lnTo>
                    <a:pt x="2701874" y="566089"/>
                  </a:lnTo>
                  <a:lnTo>
                    <a:pt x="2701874" y="553389"/>
                  </a:lnTo>
                  <a:close/>
                </a:path>
                <a:path w="3075940" h="2738120">
                  <a:moveTo>
                    <a:pt x="2702560" y="1074089"/>
                  </a:moveTo>
                  <a:lnTo>
                    <a:pt x="2701188" y="1074089"/>
                  </a:lnTo>
                  <a:lnTo>
                    <a:pt x="2701188" y="1150289"/>
                  </a:lnTo>
                  <a:lnTo>
                    <a:pt x="2701874" y="1150289"/>
                  </a:lnTo>
                  <a:lnTo>
                    <a:pt x="2702560" y="1137589"/>
                  </a:lnTo>
                  <a:lnTo>
                    <a:pt x="2702560" y="1074089"/>
                  </a:lnTo>
                  <a:close/>
                </a:path>
                <a:path w="3075940" h="2738120">
                  <a:moveTo>
                    <a:pt x="2703245" y="1836089"/>
                  </a:moveTo>
                  <a:lnTo>
                    <a:pt x="2701874" y="1836089"/>
                  </a:lnTo>
                  <a:lnTo>
                    <a:pt x="2701874" y="1848789"/>
                  </a:lnTo>
                  <a:lnTo>
                    <a:pt x="2700502" y="1848789"/>
                  </a:lnTo>
                  <a:lnTo>
                    <a:pt x="2700502" y="1861489"/>
                  </a:lnTo>
                  <a:lnTo>
                    <a:pt x="2699131" y="1861489"/>
                  </a:lnTo>
                  <a:lnTo>
                    <a:pt x="2699131" y="1874189"/>
                  </a:lnTo>
                  <a:lnTo>
                    <a:pt x="2698445" y="1874189"/>
                  </a:lnTo>
                  <a:lnTo>
                    <a:pt x="2697759" y="1886889"/>
                  </a:lnTo>
                  <a:lnTo>
                    <a:pt x="2697759" y="1899589"/>
                  </a:lnTo>
                  <a:lnTo>
                    <a:pt x="2699816" y="1899589"/>
                  </a:lnTo>
                  <a:lnTo>
                    <a:pt x="2699816" y="1886889"/>
                  </a:lnTo>
                  <a:lnTo>
                    <a:pt x="2700502" y="1886889"/>
                  </a:lnTo>
                  <a:lnTo>
                    <a:pt x="2700502" y="1874189"/>
                  </a:lnTo>
                  <a:lnTo>
                    <a:pt x="2701188" y="1874189"/>
                  </a:lnTo>
                  <a:lnTo>
                    <a:pt x="2701874" y="1861489"/>
                  </a:lnTo>
                  <a:lnTo>
                    <a:pt x="2702560" y="1861489"/>
                  </a:lnTo>
                  <a:lnTo>
                    <a:pt x="2702560" y="1848789"/>
                  </a:lnTo>
                  <a:lnTo>
                    <a:pt x="2703245" y="1848789"/>
                  </a:lnTo>
                  <a:lnTo>
                    <a:pt x="2703245" y="1836089"/>
                  </a:lnTo>
                  <a:close/>
                </a:path>
                <a:path w="3075940" h="2738120">
                  <a:moveTo>
                    <a:pt x="2703245" y="705789"/>
                  </a:moveTo>
                  <a:lnTo>
                    <a:pt x="2702560" y="705789"/>
                  </a:lnTo>
                  <a:lnTo>
                    <a:pt x="2701874" y="718489"/>
                  </a:lnTo>
                  <a:lnTo>
                    <a:pt x="2701874" y="731189"/>
                  </a:lnTo>
                  <a:lnTo>
                    <a:pt x="2700502" y="756589"/>
                  </a:lnTo>
                  <a:lnTo>
                    <a:pt x="2700502" y="769289"/>
                  </a:lnTo>
                  <a:lnTo>
                    <a:pt x="2701874" y="769289"/>
                  </a:lnTo>
                  <a:lnTo>
                    <a:pt x="2701874" y="756589"/>
                  </a:lnTo>
                  <a:lnTo>
                    <a:pt x="2702560" y="756589"/>
                  </a:lnTo>
                  <a:lnTo>
                    <a:pt x="2702560" y="743889"/>
                  </a:lnTo>
                  <a:lnTo>
                    <a:pt x="2703245" y="743889"/>
                  </a:lnTo>
                  <a:lnTo>
                    <a:pt x="2703245" y="705789"/>
                  </a:lnTo>
                  <a:close/>
                </a:path>
                <a:path w="3075940" h="2738120">
                  <a:moveTo>
                    <a:pt x="2704617" y="1912289"/>
                  </a:moveTo>
                  <a:lnTo>
                    <a:pt x="2701874" y="1912289"/>
                  </a:lnTo>
                  <a:lnTo>
                    <a:pt x="2701188" y="1924989"/>
                  </a:lnTo>
                  <a:lnTo>
                    <a:pt x="2699816" y="1924989"/>
                  </a:lnTo>
                  <a:lnTo>
                    <a:pt x="2699131" y="1937689"/>
                  </a:lnTo>
                  <a:lnTo>
                    <a:pt x="2697759" y="1937689"/>
                  </a:lnTo>
                  <a:lnTo>
                    <a:pt x="2697759" y="1950389"/>
                  </a:lnTo>
                  <a:lnTo>
                    <a:pt x="2699816" y="1950389"/>
                  </a:lnTo>
                  <a:lnTo>
                    <a:pt x="2700502" y="1937689"/>
                  </a:lnTo>
                  <a:lnTo>
                    <a:pt x="2703245" y="1937689"/>
                  </a:lnTo>
                  <a:lnTo>
                    <a:pt x="2703245" y="1924989"/>
                  </a:lnTo>
                  <a:lnTo>
                    <a:pt x="2704617" y="1924989"/>
                  </a:lnTo>
                  <a:lnTo>
                    <a:pt x="2704617" y="1912289"/>
                  </a:lnTo>
                  <a:close/>
                </a:path>
                <a:path w="3075940" h="2738120">
                  <a:moveTo>
                    <a:pt x="2704617" y="1175689"/>
                  </a:moveTo>
                  <a:lnTo>
                    <a:pt x="2703245" y="1175689"/>
                  </a:lnTo>
                  <a:lnTo>
                    <a:pt x="2701874" y="1201089"/>
                  </a:lnTo>
                  <a:lnTo>
                    <a:pt x="2701874" y="1251889"/>
                  </a:lnTo>
                  <a:lnTo>
                    <a:pt x="2703931" y="1251889"/>
                  </a:lnTo>
                  <a:lnTo>
                    <a:pt x="2704617" y="1239189"/>
                  </a:lnTo>
                  <a:lnTo>
                    <a:pt x="2704617" y="1175689"/>
                  </a:lnTo>
                  <a:close/>
                </a:path>
                <a:path w="3075940" h="2738120">
                  <a:moveTo>
                    <a:pt x="2705303" y="1442389"/>
                  </a:moveTo>
                  <a:lnTo>
                    <a:pt x="2704287" y="1429689"/>
                  </a:lnTo>
                  <a:lnTo>
                    <a:pt x="2703334" y="1429689"/>
                  </a:lnTo>
                  <a:lnTo>
                    <a:pt x="2702509" y="1416989"/>
                  </a:lnTo>
                  <a:lnTo>
                    <a:pt x="2701874" y="1404289"/>
                  </a:lnTo>
                  <a:lnTo>
                    <a:pt x="2700502" y="1404289"/>
                  </a:lnTo>
                  <a:lnTo>
                    <a:pt x="2700502" y="1391589"/>
                  </a:lnTo>
                  <a:lnTo>
                    <a:pt x="2699816" y="1391589"/>
                  </a:lnTo>
                  <a:lnTo>
                    <a:pt x="2699816" y="1366189"/>
                  </a:lnTo>
                  <a:lnTo>
                    <a:pt x="2698445" y="1366189"/>
                  </a:lnTo>
                  <a:lnTo>
                    <a:pt x="2697759" y="1378889"/>
                  </a:lnTo>
                  <a:lnTo>
                    <a:pt x="2697759" y="1404289"/>
                  </a:lnTo>
                  <a:lnTo>
                    <a:pt x="2698445" y="1416989"/>
                  </a:lnTo>
                  <a:lnTo>
                    <a:pt x="2699131" y="1416989"/>
                  </a:lnTo>
                  <a:lnTo>
                    <a:pt x="2699816" y="1429689"/>
                  </a:lnTo>
                  <a:lnTo>
                    <a:pt x="2702560" y="1442389"/>
                  </a:lnTo>
                  <a:lnTo>
                    <a:pt x="2705303" y="1442389"/>
                  </a:lnTo>
                  <a:close/>
                </a:path>
                <a:path w="3075940" h="2738120">
                  <a:moveTo>
                    <a:pt x="2705303" y="858189"/>
                  </a:moveTo>
                  <a:lnTo>
                    <a:pt x="2703931" y="858189"/>
                  </a:lnTo>
                  <a:lnTo>
                    <a:pt x="2703931" y="870889"/>
                  </a:lnTo>
                  <a:lnTo>
                    <a:pt x="2703245" y="896289"/>
                  </a:lnTo>
                  <a:lnTo>
                    <a:pt x="2702560" y="896289"/>
                  </a:lnTo>
                  <a:lnTo>
                    <a:pt x="2702560" y="959789"/>
                  </a:lnTo>
                  <a:lnTo>
                    <a:pt x="2704046" y="959789"/>
                  </a:lnTo>
                  <a:lnTo>
                    <a:pt x="2704515" y="934389"/>
                  </a:lnTo>
                  <a:lnTo>
                    <a:pt x="2704617" y="921689"/>
                  </a:lnTo>
                  <a:lnTo>
                    <a:pt x="2705303" y="921689"/>
                  </a:lnTo>
                  <a:lnTo>
                    <a:pt x="2705303" y="858189"/>
                  </a:lnTo>
                  <a:close/>
                </a:path>
                <a:path w="3075940" h="2738120">
                  <a:moveTo>
                    <a:pt x="2705989" y="1670989"/>
                  </a:moveTo>
                  <a:lnTo>
                    <a:pt x="2704617" y="1670989"/>
                  </a:lnTo>
                  <a:lnTo>
                    <a:pt x="2703245" y="1683689"/>
                  </a:lnTo>
                  <a:lnTo>
                    <a:pt x="2701874" y="1683689"/>
                  </a:lnTo>
                  <a:lnTo>
                    <a:pt x="2701874" y="1696389"/>
                  </a:lnTo>
                  <a:lnTo>
                    <a:pt x="2701188" y="1709089"/>
                  </a:lnTo>
                  <a:lnTo>
                    <a:pt x="2699131" y="1721789"/>
                  </a:lnTo>
                  <a:lnTo>
                    <a:pt x="2697759" y="1721789"/>
                  </a:lnTo>
                  <a:lnTo>
                    <a:pt x="2696387" y="1747189"/>
                  </a:lnTo>
                  <a:lnTo>
                    <a:pt x="2695892" y="1747189"/>
                  </a:lnTo>
                  <a:lnTo>
                    <a:pt x="2695448" y="1759889"/>
                  </a:lnTo>
                  <a:lnTo>
                    <a:pt x="2695143" y="1759889"/>
                  </a:lnTo>
                  <a:lnTo>
                    <a:pt x="2695016" y="1772589"/>
                  </a:lnTo>
                  <a:lnTo>
                    <a:pt x="2696387" y="1772589"/>
                  </a:lnTo>
                  <a:lnTo>
                    <a:pt x="2696387" y="1759889"/>
                  </a:lnTo>
                  <a:lnTo>
                    <a:pt x="2697759" y="1747189"/>
                  </a:lnTo>
                  <a:lnTo>
                    <a:pt x="2698686" y="1747189"/>
                  </a:lnTo>
                  <a:lnTo>
                    <a:pt x="2700274" y="1734489"/>
                  </a:lnTo>
                  <a:lnTo>
                    <a:pt x="2701188" y="1721789"/>
                  </a:lnTo>
                  <a:lnTo>
                    <a:pt x="2701874" y="1721789"/>
                  </a:lnTo>
                  <a:lnTo>
                    <a:pt x="2703245" y="1709089"/>
                  </a:lnTo>
                  <a:lnTo>
                    <a:pt x="2703931" y="1696389"/>
                  </a:lnTo>
                  <a:lnTo>
                    <a:pt x="2703931" y="1683689"/>
                  </a:lnTo>
                  <a:lnTo>
                    <a:pt x="2704617" y="1683689"/>
                  </a:lnTo>
                  <a:lnTo>
                    <a:pt x="2705989" y="1670989"/>
                  </a:lnTo>
                  <a:close/>
                </a:path>
                <a:path w="3075940" h="2738120">
                  <a:moveTo>
                    <a:pt x="2705989" y="1594789"/>
                  </a:moveTo>
                  <a:lnTo>
                    <a:pt x="2705303" y="1594789"/>
                  </a:lnTo>
                  <a:lnTo>
                    <a:pt x="2705303" y="1582089"/>
                  </a:lnTo>
                  <a:lnTo>
                    <a:pt x="2703931" y="1582089"/>
                  </a:lnTo>
                  <a:lnTo>
                    <a:pt x="2703931" y="1658289"/>
                  </a:lnTo>
                  <a:lnTo>
                    <a:pt x="2704617" y="1658289"/>
                  </a:lnTo>
                  <a:lnTo>
                    <a:pt x="2704617" y="1645589"/>
                  </a:lnTo>
                  <a:lnTo>
                    <a:pt x="2705303" y="1645589"/>
                  </a:lnTo>
                  <a:lnTo>
                    <a:pt x="2705303" y="1632889"/>
                  </a:lnTo>
                  <a:lnTo>
                    <a:pt x="2705989" y="1632889"/>
                  </a:lnTo>
                  <a:lnTo>
                    <a:pt x="2705989" y="1594789"/>
                  </a:lnTo>
                  <a:close/>
                </a:path>
                <a:path w="3075940" h="2738120">
                  <a:moveTo>
                    <a:pt x="2705989" y="1455089"/>
                  </a:moveTo>
                  <a:lnTo>
                    <a:pt x="2704617" y="1455089"/>
                  </a:lnTo>
                  <a:lnTo>
                    <a:pt x="2703931" y="1467789"/>
                  </a:lnTo>
                  <a:lnTo>
                    <a:pt x="2703245" y="1467789"/>
                  </a:lnTo>
                  <a:lnTo>
                    <a:pt x="2703245" y="1480489"/>
                  </a:lnTo>
                  <a:lnTo>
                    <a:pt x="2702560" y="1480489"/>
                  </a:lnTo>
                  <a:lnTo>
                    <a:pt x="2702560" y="1531289"/>
                  </a:lnTo>
                  <a:lnTo>
                    <a:pt x="2705989" y="1531289"/>
                  </a:lnTo>
                  <a:lnTo>
                    <a:pt x="2705989" y="1455089"/>
                  </a:lnTo>
                  <a:close/>
                </a:path>
                <a:path w="3075940" h="2738120">
                  <a:moveTo>
                    <a:pt x="2705989" y="616889"/>
                  </a:moveTo>
                  <a:lnTo>
                    <a:pt x="2703931" y="616889"/>
                  </a:lnTo>
                  <a:lnTo>
                    <a:pt x="2703245" y="629589"/>
                  </a:lnTo>
                  <a:lnTo>
                    <a:pt x="2702560" y="629589"/>
                  </a:lnTo>
                  <a:lnTo>
                    <a:pt x="2700502" y="654989"/>
                  </a:lnTo>
                  <a:lnTo>
                    <a:pt x="2699816" y="667689"/>
                  </a:lnTo>
                  <a:lnTo>
                    <a:pt x="2699131" y="667689"/>
                  </a:lnTo>
                  <a:lnTo>
                    <a:pt x="2698445" y="680389"/>
                  </a:lnTo>
                  <a:lnTo>
                    <a:pt x="2697759" y="680389"/>
                  </a:lnTo>
                  <a:lnTo>
                    <a:pt x="2697759" y="693089"/>
                  </a:lnTo>
                  <a:lnTo>
                    <a:pt x="2697073" y="693089"/>
                  </a:lnTo>
                  <a:lnTo>
                    <a:pt x="2695537" y="718489"/>
                  </a:lnTo>
                  <a:lnTo>
                    <a:pt x="2695016" y="731189"/>
                  </a:lnTo>
                  <a:lnTo>
                    <a:pt x="2697073" y="731189"/>
                  </a:lnTo>
                  <a:lnTo>
                    <a:pt x="2701188" y="680389"/>
                  </a:lnTo>
                  <a:lnTo>
                    <a:pt x="2701874" y="680389"/>
                  </a:lnTo>
                  <a:lnTo>
                    <a:pt x="2704617" y="629589"/>
                  </a:lnTo>
                  <a:lnTo>
                    <a:pt x="2705303" y="629589"/>
                  </a:lnTo>
                  <a:lnTo>
                    <a:pt x="2705989" y="616889"/>
                  </a:lnTo>
                  <a:close/>
                </a:path>
                <a:path w="3075940" h="2738120">
                  <a:moveTo>
                    <a:pt x="2707360" y="1759889"/>
                  </a:moveTo>
                  <a:lnTo>
                    <a:pt x="2704617" y="1759889"/>
                  </a:lnTo>
                  <a:lnTo>
                    <a:pt x="2704617" y="1772589"/>
                  </a:lnTo>
                  <a:lnTo>
                    <a:pt x="2707360" y="1772589"/>
                  </a:lnTo>
                  <a:lnTo>
                    <a:pt x="2707360" y="1759889"/>
                  </a:lnTo>
                  <a:close/>
                </a:path>
                <a:path w="3075940" h="2738120">
                  <a:moveTo>
                    <a:pt x="2708046" y="1404289"/>
                  </a:moveTo>
                  <a:lnTo>
                    <a:pt x="2707360" y="1404289"/>
                  </a:lnTo>
                  <a:lnTo>
                    <a:pt x="2707360" y="1391589"/>
                  </a:lnTo>
                  <a:lnTo>
                    <a:pt x="2706674" y="1391589"/>
                  </a:lnTo>
                  <a:lnTo>
                    <a:pt x="2706674" y="1378889"/>
                  </a:lnTo>
                  <a:lnTo>
                    <a:pt x="2705303" y="1378889"/>
                  </a:lnTo>
                  <a:lnTo>
                    <a:pt x="2705303" y="1366189"/>
                  </a:lnTo>
                  <a:lnTo>
                    <a:pt x="2702560" y="1366189"/>
                  </a:lnTo>
                  <a:lnTo>
                    <a:pt x="2702560" y="1378889"/>
                  </a:lnTo>
                  <a:lnTo>
                    <a:pt x="2703245" y="1391589"/>
                  </a:lnTo>
                  <a:lnTo>
                    <a:pt x="2703245" y="1404289"/>
                  </a:lnTo>
                  <a:lnTo>
                    <a:pt x="2703931" y="1404289"/>
                  </a:lnTo>
                  <a:lnTo>
                    <a:pt x="2703931" y="1416989"/>
                  </a:lnTo>
                  <a:lnTo>
                    <a:pt x="2704617" y="1416989"/>
                  </a:lnTo>
                  <a:lnTo>
                    <a:pt x="2705303" y="1429689"/>
                  </a:lnTo>
                  <a:lnTo>
                    <a:pt x="2708046" y="1429689"/>
                  </a:lnTo>
                  <a:lnTo>
                    <a:pt x="2708046" y="1404289"/>
                  </a:lnTo>
                  <a:close/>
                </a:path>
                <a:path w="3075940" h="2738120">
                  <a:moveTo>
                    <a:pt x="2708046" y="1086789"/>
                  </a:moveTo>
                  <a:lnTo>
                    <a:pt x="2706674" y="1086789"/>
                  </a:lnTo>
                  <a:lnTo>
                    <a:pt x="2706674" y="1099489"/>
                  </a:lnTo>
                  <a:lnTo>
                    <a:pt x="2705989" y="1099489"/>
                  </a:lnTo>
                  <a:lnTo>
                    <a:pt x="2705989" y="1112189"/>
                  </a:lnTo>
                  <a:lnTo>
                    <a:pt x="2708046" y="1112189"/>
                  </a:lnTo>
                  <a:lnTo>
                    <a:pt x="2708046" y="1086789"/>
                  </a:lnTo>
                  <a:close/>
                </a:path>
                <a:path w="3075940" h="2738120">
                  <a:moveTo>
                    <a:pt x="2708046" y="781989"/>
                  </a:moveTo>
                  <a:lnTo>
                    <a:pt x="2705303" y="781989"/>
                  </a:lnTo>
                  <a:lnTo>
                    <a:pt x="2705303" y="794689"/>
                  </a:lnTo>
                  <a:lnTo>
                    <a:pt x="2704617" y="794689"/>
                  </a:lnTo>
                  <a:lnTo>
                    <a:pt x="2704617" y="832789"/>
                  </a:lnTo>
                  <a:lnTo>
                    <a:pt x="2707360" y="832789"/>
                  </a:lnTo>
                  <a:lnTo>
                    <a:pt x="2707360" y="820089"/>
                  </a:lnTo>
                  <a:lnTo>
                    <a:pt x="2708046" y="820089"/>
                  </a:lnTo>
                  <a:lnTo>
                    <a:pt x="2708046" y="781989"/>
                  </a:lnTo>
                  <a:close/>
                </a:path>
                <a:path w="3075940" h="2738120">
                  <a:moveTo>
                    <a:pt x="2708732" y="1124889"/>
                  </a:moveTo>
                  <a:lnTo>
                    <a:pt x="2707360" y="1124889"/>
                  </a:lnTo>
                  <a:lnTo>
                    <a:pt x="2707360" y="1137589"/>
                  </a:lnTo>
                  <a:lnTo>
                    <a:pt x="2706674" y="1137589"/>
                  </a:lnTo>
                  <a:lnTo>
                    <a:pt x="2706674" y="1162989"/>
                  </a:lnTo>
                  <a:lnTo>
                    <a:pt x="2707360" y="1162989"/>
                  </a:lnTo>
                  <a:lnTo>
                    <a:pt x="2707360" y="1175689"/>
                  </a:lnTo>
                  <a:lnTo>
                    <a:pt x="2708732" y="1175689"/>
                  </a:lnTo>
                  <a:lnTo>
                    <a:pt x="2708732" y="1124889"/>
                  </a:lnTo>
                  <a:close/>
                </a:path>
                <a:path w="3075940" h="2738120">
                  <a:moveTo>
                    <a:pt x="2710789" y="1340789"/>
                  </a:moveTo>
                  <a:lnTo>
                    <a:pt x="2709418" y="1340789"/>
                  </a:lnTo>
                  <a:lnTo>
                    <a:pt x="2708732" y="1353489"/>
                  </a:lnTo>
                  <a:lnTo>
                    <a:pt x="2708732" y="1378889"/>
                  </a:lnTo>
                  <a:lnTo>
                    <a:pt x="2709418" y="1391589"/>
                  </a:lnTo>
                  <a:lnTo>
                    <a:pt x="2709418" y="1404289"/>
                  </a:lnTo>
                  <a:lnTo>
                    <a:pt x="2710789" y="1404289"/>
                  </a:lnTo>
                  <a:lnTo>
                    <a:pt x="2710789" y="1340789"/>
                  </a:lnTo>
                  <a:close/>
                </a:path>
                <a:path w="3075940" h="2738120">
                  <a:moveTo>
                    <a:pt x="2711475" y="426389"/>
                  </a:moveTo>
                  <a:lnTo>
                    <a:pt x="2710103" y="426389"/>
                  </a:lnTo>
                  <a:lnTo>
                    <a:pt x="2710103" y="439089"/>
                  </a:lnTo>
                  <a:lnTo>
                    <a:pt x="2708046" y="439089"/>
                  </a:lnTo>
                  <a:lnTo>
                    <a:pt x="2706674" y="451789"/>
                  </a:lnTo>
                  <a:lnTo>
                    <a:pt x="2705303" y="451789"/>
                  </a:lnTo>
                  <a:lnTo>
                    <a:pt x="2703931" y="464489"/>
                  </a:lnTo>
                  <a:lnTo>
                    <a:pt x="2703245" y="464489"/>
                  </a:lnTo>
                  <a:lnTo>
                    <a:pt x="2700502" y="489889"/>
                  </a:lnTo>
                  <a:lnTo>
                    <a:pt x="2702560" y="489889"/>
                  </a:lnTo>
                  <a:lnTo>
                    <a:pt x="2705303" y="464489"/>
                  </a:lnTo>
                  <a:lnTo>
                    <a:pt x="2705989" y="464489"/>
                  </a:lnTo>
                  <a:lnTo>
                    <a:pt x="2707360" y="451789"/>
                  </a:lnTo>
                  <a:lnTo>
                    <a:pt x="2708732" y="451789"/>
                  </a:lnTo>
                  <a:lnTo>
                    <a:pt x="2710789" y="439089"/>
                  </a:lnTo>
                  <a:lnTo>
                    <a:pt x="2711475" y="439089"/>
                  </a:lnTo>
                  <a:lnTo>
                    <a:pt x="2711475" y="426389"/>
                  </a:lnTo>
                  <a:close/>
                </a:path>
                <a:path w="3075940" h="2738120">
                  <a:moveTo>
                    <a:pt x="2711475" y="261289"/>
                  </a:moveTo>
                  <a:lnTo>
                    <a:pt x="2710103" y="261289"/>
                  </a:lnTo>
                  <a:lnTo>
                    <a:pt x="2709418" y="273989"/>
                  </a:lnTo>
                  <a:lnTo>
                    <a:pt x="2708732" y="273989"/>
                  </a:lnTo>
                  <a:lnTo>
                    <a:pt x="2706674" y="286689"/>
                  </a:lnTo>
                  <a:lnTo>
                    <a:pt x="2699816" y="312089"/>
                  </a:lnTo>
                  <a:lnTo>
                    <a:pt x="2698445" y="312089"/>
                  </a:lnTo>
                  <a:lnTo>
                    <a:pt x="2696387" y="324789"/>
                  </a:lnTo>
                  <a:lnTo>
                    <a:pt x="2695016" y="324789"/>
                  </a:lnTo>
                  <a:lnTo>
                    <a:pt x="2693085" y="337489"/>
                  </a:lnTo>
                  <a:lnTo>
                    <a:pt x="2691333" y="350189"/>
                  </a:lnTo>
                  <a:lnTo>
                    <a:pt x="2689720" y="350189"/>
                  </a:lnTo>
                  <a:lnTo>
                    <a:pt x="2688171" y="362889"/>
                  </a:lnTo>
                  <a:lnTo>
                    <a:pt x="2690228" y="362889"/>
                  </a:lnTo>
                  <a:lnTo>
                    <a:pt x="2694343" y="337489"/>
                  </a:lnTo>
                  <a:lnTo>
                    <a:pt x="2696387" y="337489"/>
                  </a:lnTo>
                  <a:lnTo>
                    <a:pt x="2700502" y="312089"/>
                  </a:lnTo>
                  <a:lnTo>
                    <a:pt x="2701874" y="312089"/>
                  </a:lnTo>
                  <a:lnTo>
                    <a:pt x="2708046" y="286689"/>
                  </a:lnTo>
                  <a:lnTo>
                    <a:pt x="2710103" y="273989"/>
                  </a:lnTo>
                  <a:lnTo>
                    <a:pt x="2711475" y="273989"/>
                  </a:lnTo>
                  <a:lnTo>
                    <a:pt x="2711475" y="261289"/>
                  </a:lnTo>
                  <a:close/>
                </a:path>
                <a:path w="3075940" h="2738120">
                  <a:moveTo>
                    <a:pt x="2712161" y="1810689"/>
                  </a:moveTo>
                  <a:lnTo>
                    <a:pt x="2708732" y="1810689"/>
                  </a:lnTo>
                  <a:lnTo>
                    <a:pt x="2708732" y="1823389"/>
                  </a:lnTo>
                  <a:lnTo>
                    <a:pt x="2707360" y="1823389"/>
                  </a:lnTo>
                  <a:lnTo>
                    <a:pt x="2707360" y="1836089"/>
                  </a:lnTo>
                  <a:lnTo>
                    <a:pt x="2709418" y="1836089"/>
                  </a:lnTo>
                  <a:lnTo>
                    <a:pt x="2710103" y="1823389"/>
                  </a:lnTo>
                  <a:lnTo>
                    <a:pt x="2712161" y="1823389"/>
                  </a:lnTo>
                  <a:lnTo>
                    <a:pt x="2712161" y="1810689"/>
                  </a:lnTo>
                  <a:close/>
                </a:path>
                <a:path w="3075940" h="2738120">
                  <a:moveTo>
                    <a:pt x="2712161" y="1023289"/>
                  </a:moveTo>
                  <a:lnTo>
                    <a:pt x="2711475" y="1010589"/>
                  </a:lnTo>
                  <a:lnTo>
                    <a:pt x="2711475" y="997889"/>
                  </a:lnTo>
                  <a:lnTo>
                    <a:pt x="2710103" y="997889"/>
                  </a:lnTo>
                  <a:lnTo>
                    <a:pt x="2709418" y="1010589"/>
                  </a:lnTo>
                  <a:lnTo>
                    <a:pt x="2708046" y="1010589"/>
                  </a:lnTo>
                  <a:lnTo>
                    <a:pt x="2708732" y="1023289"/>
                  </a:lnTo>
                  <a:lnTo>
                    <a:pt x="2708732" y="1074089"/>
                  </a:lnTo>
                  <a:lnTo>
                    <a:pt x="2712161" y="1074089"/>
                  </a:lnTo>
                  <a:lnTo>
                    <a:pt x="2712161" y="1023289"/>
                  </a:lnTo>
                  <a:close/>
                </a:path>
                <a:path w="3075940" h="2738120">
                  <a:moveTo>
                    <a:pt x="2712161" y="578789"/>
                  </a:moveTo>
                  <a:lnTo>
                    <a:pt x="2710103" y="578789"/>
                  </a:lnTo>
                  <a:lnTo>
                    <a:pt x="2710103" y="604189"/>
                  </a:lnTo>
                  <a:lnTo>
                    <a:pt x="2711475" y="604189"/>
                  </a:lnTo>
                  <a:lnTo>
                    <a:pt x="2712161" y="591489"/>
                  </a:lnTo>
                  <a:lnTo>
                    <a:pt x="2712161" y="578789"/>
                  </a:lnTo>
                  <a:close/>
                </a:path>
                <a:path w="3075940" h="2738120">
                  <a:moveTo>
                    <a:pt x="2713532" y="1493189"/>
                  </a:moveTo>
                  <a:lnTo>
                    <a:pt x="2711475" y="1493189"/>
                  </a:lnTo>
                  <a:lnTo>
                    <a:pt x="2711475" y="1505889"/>
                  </a:lnTo>
                  <a:lnTo>
                    <a:pt x="2710789" y="1518589"/>
                  </a:lnTo>
                  <a:lnTo>
                    <a:pt x="2710103" y="1518589"/>
                  </a:lnTo>
                  <a:lnTo>
                    <a:pt x="2710103" y="1569389"/>
                  </a:lnTo>
                  <a:lnTo>
                    <a:pt x="2712161" y="1569389"/>
                  </a:lnTo>
                  <a:lnTo>
                    <a:pt x="2712161" y="1556689"/>
                  </a:lnTo>
                  <a:lnTo>
                    <a:pt x="2712847" y="1556689"/>
                  </a:lnTo>
                  <a:lnTo>
                    <a:pt x="2712847" y="1543989"/>
                  </a:lnTo>
                  <a:lnTo>
                    <a:pt x="2713532" y="1531289"/>
                  </a:lnTo>
                  <a:lnTo>
                    <a:pt x="2713532" y="1493189"/>
                  </a:lnTo>
                  <a:close/>
                </a:path>
                <a:path w="3075940" h="2738120">
                  <a:moveTo>
                    <a:pt x="2713532" y="1264589"/>
                  </a:moveTo>
                  <a:lnTo>
                    <a:pt x="2711475" y="1264589"/>
                  </a:lnTo>
                  <a:lnTo>
                    <a:pt x="2711475" y="1277289"/>
                  </a:lnTo>
                  <a:lnTo>
                    <a:pt x="2710789" y="1277289"/>
                  </a:lnTo>
                  <a:lnTo>
                    <a:pt x="2710789" y="1302689"/>
                  </a:lnTo>
                  <a:lnTo>
                    <a:pt x="2712847" y="1302689"/>
                  </a:lnTo>
                  <a:lnTo>
                    <a:pt x="2712847" y="1289989"/>
                  </a:lnTo>
                  <a:lnTo>
                    <a:pt x="2713532" y="1289989"/>
                  </a:lnTo>
                  <a:lnTo>
                    <a:pt x="2713532" y="1264589"/>
                  </a:lnTo>
                  <a:close/>
                </a:path>
                <a:path w="3075940" h="2738120">
                  <a:moveTo>
                    <a:pt x="2713532" y="299389"/>
                  </a:moveTo>
                  <a:lnTo>
                    <a:pt x="2711475" y="299389"/>
                  </a:lnTo>
                  <a:lnTo>
                    <a:pt x="2710103" y="312089"/>
                  </a:lnTo>
                  <a:lnTo>
                    <a:pt x="2708732" y="312089"/>
                  </a:lnTo>
                  <a:lnTo>
                    <a:pt x="2704617" y="324789"/>
                  </a:lnTo>
                  <a:lnTo>
                    <a:pt x="2703931" y="324789"/>
                  </a:lnTo>
                  <a:lnTo>
                    <a:pt x="2703245" y="337489"/>
                  </a:lnTo>
                  <a:lnTo>
                    <a:pt x="2701874" y="337489"/>
                  </a:lnTo>
                  <a:lnTo>
                    <a:pt x="2699131" y="350189"/>
                  </a:lnTo>
                  <a:lnTo>
                    <a:pt x="2698445" y="362889"/>
                  </a:lnTo>
                  <a:lnTo>
                    <a:pt x="2697073" y="362889"/>
                  </a:lnTo>
                  <a:lnTo>
                    <a:pt x="2690914" y="400989"/>
                  </a:lnTo>
                  <a:lnTo>
                    <a:pt x="2692971" y="400989"/>
                  </a:lnTo>
                  <a:lnTo>
                    <a:pt x="2694343" y="388289"/>
                  </a:lnTo>
                  <a:lnTo>
                    <a:pt x="2695702" y="388289"/>
                  </a:lnTo>
                  <a:lnTo>
                    <a:pt x="2698623" y="375589"/>
                  </a:lnTo>
                  <a:lnTo>
                    <a:pt x="2701709" y="350189"/>
                  </a:lnTo>
                  <a:lnTo>
                    <a:pt x="2704617" y="337489"/>
                  </a:lnTo>
                  <a:lnTo>
                    <a:pt x="2705989" y="337489"/>
                  </a:lnTo>
                  <a:lnTo>
                    <a:pt x="2707360" y="324789"/>
                  </a:lnTo>
                  <a:lnTo>
                    <a:pt x="2708046" y="324789"/>
                  </a:lnTo>
                  <a:lnTo>
                    <a:pt x="2711475" y="312089"/>
                  </a:lnTo>
                  <a:lnTo>
                    <a:pt x="2712847" y="312089"/>
                  </a:lnTo>
                  <a:lnTo>
                    <a:pt x="2713532" y="299389"/>
                  </a:lnTo>
                  <a:close/>
                </a:path>
                <a:path w="3075940" h="2738120">
                  <a:moveTo>
                    <a:pt x="2714218" y="1188389"/>
                  </a:moveTo>
                  <a:lnTo>
                    <a:pt x="2712161" y="1188389"/>
                  </a:lnTo>
                  <a:lnTo>
                    <a:pt x="2712161" y="1226489"/>
                  </a:lnTo>
                  <a:lnTo>
                    <a:pt x="2713532" y="1226489"/>
                  </a:lnTo>
                  <a:lnTo>
                    <a:pt x="2714218" y="1213789"/>
                  </a:lnTo>
                  <a:lnTo>
                    <a:pt x="2714218" y="1188389"/>
                  </a:lnTo>
                  <a:close/>
                </a:path>
                <a:path w="3075940" h="2738120">
                  <a:moveTo>
                    <a:pt x="2714218" y="451789"/>
                  </a:moveTo>
                  <a:lnTo>
                    <a:pt x="2712847" y="451789"/>
                  </a:lnTo>
                  <a:lnTo>
                    <a:pt x="2711475" y="464489"/>
                  </a:lnTo>
                  <a:lnTo>
                    <a:pt x="2710103" y="464489"/>
                  </a:lnTo>
                  <a:lnTo>
                    <a:pt x="2709418" y="477189"/>
                  </a:lnTo>
                  <a:lnTo>
                    <a:pt x="2708046" y="477189"/>
                  </a:lnTo>
                  <a:lnTo>
                    <a:pt x="2708046" y="489889"/>
                  </a:lnTo>
                  <a:lnTo>
                    <a:pt x="2706674" y="489889"/>
                  </a:lnTo>
                  <a:lnTo>
                    <a:pt x="2706674" y="502589"/>
                  </a:lnTo>
                  <a:lnTo>
                    <a:pt x="2705074" y="502589"/>
                  </a:lnTo>
                  <a:lnTo>
                    <a:pt x="2704363" y="515289"/>
                  </a:lnTo>
                  <a:lnTo>
                    <a:pt x="2703766" y="515289"/>
                  </a:lnTo>
                  <a:lnTo>
                    <a:pt x="2703245" y="527989"/>
                  </a:lnTo>
                  <a:lnTo>
                    <a:pt x="2702560" y="540689"/>
                  </a:lnTo>
                  <a:lnTo>
                    <a:pt x="2703245" y="553389"/>
                  </a:lnTo>
                  <a:lnTo>
                    <a:pt x="2704617" y="553389"/>
                  </a:lnTo>
                  <a:lnTo>
                    <a:pt x="2703931" y="540689"/>
                  </a:lnTo>
                  <a:lnTo>
                    <a:pt x="2704617" y="540689"/>
                  </a:lnTo>
                  <a:lnTo>
                    <a:pt x="2705824" y="515289"/>
                  </a:lnTo>
                  <a:lnTo>
                    <a:pt x="2706420" y="515289"/>
                  </a:lnTo>
                  <a:lnTo>
                    <a:pt x="2707132" y="502589"/>
                  </a:lnTo>
                  <a:lnTo>
                    <a:pt x="2708732" y="502589"/>
                  </a:lnTo>
                  <a:lnTo>
                    <a:pt x="2708732" y="489889"/>
                  </a:lnTo>
                  <a:lnTo>
                    <a:pt x="2710103" y="489889"/>
                  </a:lnTo>
                  <a:lnTo>
                    <a:pt x="2710789" y="477189"/>
                  </a:lnTo>
                  <a:lnTo>
                    <a:pt x="2711475" y="477189"/>
                  </a:lnTo>
                  <a:lnTo>
                    <a:pt x="2712161" y="464489"/>
                  </a:lnTo>
                  <a:lnTo>
                    <a:pt x="2712847" y="464489"/>
                  </a:lnTo>
                  <a:lnTo>
                    <a:pt x="2714218" y="451789"/>
                  </a:lnTo>
                  <a:close/>
                </a:path>
                <a:path w="3075940" h="2738120">
                  <a:moveTo>
                    <a:pt x="2715590" y="1074089"/>
                  </a:moveTo>
                  <a:lnTo>
                    <a:pt x="2714904" y="1086789"/>
                  </a:lnTo>
                  <a:lnTo>
                    <a:pt x="2714218" y="1086789"/>
                  </a:lnTo>
                  <a:lnTo>
                    <a:pt x="2714218" y="1099489"/>
                  </a:lnTo>
                  <a:lnTo>
                    <a:pt x="2713532" y="1099489"/>
                  </a:lnTo>
                  <a:lnTo>
                    <a:pt x="2712847" y="1112189"/>
                  </a:lnTo>
                  <a:lnTo>
                    <a:pt x="2712161" y="1112189"/>
                  </a:lnTo>
                  <a:lnTo>
                    <a:pt x="2712161" y="1124889"/>
                  </a:lnTo>
                  <a:lnTo>
                    <a:pt x="2711754" y="1137589"/>
                  </a:lnTo>
                  <a:lnTo>
                    <a:pt x="2711551" y="1137589"/>
                  </a:lnTo>
                  <a:lnTo>
                    <a:pt x="2711475" y="1162989"/>
                  </a:lnTo>
                  <a:lnTo>
                    <a:pt x="2712847" y="1162989"/>
                  </a:lnTo>
                  <a:lnTo>
                    <a:pt x="2712847" y="1150289"/>
                  </a:lnTo>
                  <a:lnTo>
                    <a:pt x="2713532" y="1137589"/>
                  </a:lnTo>
                  <a:lnTo>
                    <a:pt x="2713532" y="1124889"/>
                  </a:lnTo>
                  <a:lnTo>
                    <a:pt x="2714218" y="1124889"/>
                  </a:lnTo>
                  <a:lnTo>
                    <a:pt x="2714904" y="1112189"/>
                  </a:lnTo>
                  <a:lnTo>
                    <a:pt x="2714904" y="1099489"/>
                  </a:lnTo>
                  <a:lnTo>
                    <a:pt x="2715590" y="1086789"/>
                  </a:lnTo>
                  <a:lnTo>
                    <a:pt x="2715590" y="1074089"/>
                  </a:lnTo>
                  <a:close/>
                </a:path>
                <a:path w="3075940" h="2738120">
                  <a:moveTo>
                    <a:pt x="2715590" y="667689"/>
                  </a:moveTo>
                  <a:lnTo>
                    <a:pt x="2714218" y="667689"/>
                  </a:lnTo>
                  <a:lnTo>
                    <a:pt x="2713532" y="693089"/>
                  </a:lnTo>
                  <a:lnTo>
                    <a:pt x="2713532" y="705789"/>
                  </a:lnTo>
                  <a:lnTo>
                    <a:pt x="2712847" y="705789"/>
                  </a:lnTo>
                  <a:lnTo>
                    <a:pt x="2712847" y="731189"/>
                  </a:lnTo>
                  <a:lnTo>
                    <a:pt x="2713532" y="731189"/>
                  </a:lnTo>
                  <a:lnTo>
                    <a:pt x="2715590" y="705789"/>
                  </a:lnTo>
                  <a:lnTo>
                    <a:pt x="2715590" y="667689"/>
                  </a:lnTo>
                  <a:close/>
                </a:path>
                <a:path w="3075940" h="2738120">
                  <a:moveTo>
                    <a:pt x="2716276" y="1302689"/>
                  </a:moveTo>
                  <a:lnTo>
                    <a:pt x="2714904" y="1302689"/>
                  </a:lnTo>
                  <a:lnTo>
                    <a:pt x="2714904" y="1315389"/>
                  </a:lnTo>
                  <a:lnTo>
                    <a:pt x="2714218" y="1328089"/>
                  </a:lnTo>
                  <a:lnTo>
                    <a:pt x="2714218" y="1378889"/>
                  </a:lnTo>
                  <a:lnTo>
                    <a:pt x="2715590" y="1378889"/>
                  </a:lnTo>
                  <a:lnTo>
                    <a:pt x="2716276" y="1366189"/>
                  </a:lnTo>
                  <a:lnTo>
                    <a:pt x="2716276" y="1302689"/>
                  </a:lnTo>
                  <a:close/>
                </a:path>
                <a:path w="3075940" h="2738120">
                  <a:moveTo>
                    <a:pt x="2716961" y="1670989"/>
                  </a:moveTo>
                  <a:lnTo>
                    <a:pt x="2714904" y="1670989"/>
                  </a:lnTo>
                  <a:lnTo>
                    <a:pt x="2714218" y="1683689"/>
                  </a:lnTo>
                  <a:lnTo>
                    <a:pt x="2712847" y="1683689"/>
                  </a:lnTo>
                  <a:lnTo>
                    <a:pt x="2712847" y="1696389"/>
                  </a:lnTo>
                  <a:lnTo>
                    <a:pt x="2712161" y="1696389"/>
                  </a:lnTo>
                  <a:lnTo>
                    <a:pt x="2711475" y="1709089"/>
                  </a:lnTo>
                  <a:lnTo>
                    <a:pt x="2710789" y="1709089"/>
                  </a:lnTo>
                  <a:lnTo>
                    <a:pt x="2710103" y="1721789"/>
                  </a:lnTo>
                  <a:lnTo>
                    <a:pt x="2708732" y="1734489"/>
                  </a:lnTo>
                  <a:lnTo>
                    <a:pt x="2708046" y="1747189"/>
                  </a:lnTo>
                  <a:lnTo>
                    <a:pt x="2710726" y="1747189"/>
                  </a:lnTo>
                  <a:lnTo>
                    <a:pt x="2712224" y="1734489"/>
                  </a:lnTo>
                  <a:lnTo>
                    <a:pt x="2712847" y="1721789"/>
                  </a:lnTo>
                  <a:lnTo>
                    <a:pt x="2713532" y="1721789"/>
                  </a:lnTo>
                  <a:lnTo>
                    <a:pt x="2714218" y="1709089"/>
                  </a:lnTo>
                  <a:lnTo>
                    <a:pt x="2714904" y="1709089"/>
                  </a:lnTo>
                  <a:lnTo>
                    <a:pt x="2714904" y="1696389"/>
                  </a:lnTo>
                  <a:lnTo>
                    <a:pt x="2715590" y="1696389"/>
                  </a:lnTo>
                  <a:lnTo>
                    <a:pt x="2716961" y="1670989"/>
                  </a:lnTo>
                  <a:close/>
                </a:path>
                <a:path w="3075940" h="2738120">
                  <a:moveTo>
                    <a:pt x="2717241" y="1467789"/>
                  </a:moveTo>
                  <a:lnTo>
                    <a:pt x="2716961" y="1455089"/>
                  </a:lnTo>
                  <a:lnTo>
                    <a:pt x="2716961" y="1442389"/>
                  </a:lnTo>
                  <a:lnTo>
                    <a:pt x="2715590" y="1416989"/>
                  </a:lnTo>
                  <a:lnTo>
                    <a:pt x="2714904" y="1416989"/>
                  </a:lnTo>
                  <a:lnTo>
                    <a:pt x="2714904" y="1404289"/>
                  </a:lnTo>
                  <a:lnTo>
                    <a:pt x="2712847" y="1404289"/>
                  </a:lnTo>
                  <a:lnTo>
                    <a:pt x="2713532" y="1416989"/>
                  </a:lnTo>
                  <a:lnTo>
                    <a:pt x="2714218" y="1416989"/>
                  </a:lnTo>
                  <a:lnTo>
                    <a:pt x="2714904" y="1429689"/>
                  </a:lnTo>
                  <a:lnTo>
                    <a:pt x="2714904" y="1455089"/>
                  </a:lnTo>
                  <a:lnTo>
                    <a:pt x="2715590" y="1467789"/>
                  </a:lnTo>
                  <a:lnTo>
                    <a:pt x="2715590" y="1480489"/>
                  </a:lnTo>
                  <a:lnTo>
                    <a:pt x="2717050" y="1480489"/>
                  </a:lnTo>
                  <a:lnTo>
                    <a:pt x="2717215" y="1467789"/>
                  </a:lnTo>
                  <a:close/>
                </a:path>
                <a:path w="3075940" h="2738120">
                  <a:moveTo>
                    <a:pt x="2717635" y="591489"/>
                  </a:moveTo>
                  <a:lnTo>
                    <a:pt x="2716276" y="591489"/>
                  </a:lnTo>
                  <a:lnTo>
                    <a:pt x="2716276" y="604189"/>
                  </a:lnTo>
                  <a:lnTo>
                    <a:pt x="2714904" y="604189"/>
                  </a:lnTo>
                  <a:lnTo>
                    <a:pt x="2714904" y="616889"/>
                  </a:lnTo>
                  <a:lnTo>
                    <a:pt x="2713532" y="616889"/>
                  </a:lnTo>
                  <a:lnTo>
                    <a:pt x="2712161" y="642289"/>
                  </a:lnTo>
                  <a:lnTo>
                    <a:pt x="2711475" y="642289"/>
                  </a:lnTo>
                  <a:lnTo>
                    <a:pt x="2710789" y="654989"/>
                  </a:lnTo>
                  <a:lnTo>
                    <a:pt x="2712161" y="654989"/>
                  </a:lnTo>
                  <a:lnTo>
                    <a:pt x="2714218" y="642289"/>
                  </a:lnTo>
                  <a:lnTo>
                    <a:pt x="2714904" y="629589"/>
                  </a:lnTo>
                  <a:lnTo>
                    <a:pt x="2715590" y="629589"/>
                  </a:lnTo>
                  <a:lnTo>
                    <a:pt x="2715590" y="616889"/>
                  </a:lnTo>
                  <a:lnTo>
                    <a:pt x="2716961" y="616889"/>
                  </a:lnTo>
                  <a:lnTo>
                    <a:pt x="2716961" y="604189"/>
                  </a:lnTo>
                  <a:lnTo>
                    <a:pt x="2717635" y="604189"/>
                  </a:lnTo>
                  <a:lnTo>
                    <a:pt x="2717635" y="591489"/>
                  </a:lnTo>
                  <a:close/>
                </a:path>
                <a:path w="3075940" h="2738120">
                  <a:moveTo>
                    <a:pt x="2717635" y="439089"/>
                  </a:moveTo>
                  <a:lnTo>
                    <a:pt x="2716949" y="439089"/>
                  </a:lnTo>
                  <a:lnTo>
                    <a:pt x="2714218" y="451789"/>
                  </a:lnTo>
                  <a:lnTo>
                    <a:pt x="2715590" y="451789"/>
                  </a:lnTo>
                  <a:lnTo>
                    <a:pt x="2717635" y="439089"/>
                  </a:lnTo>
                  <a:close/>
                </a:path>
                <a:path w="3075940" h="2738120">
                  <a:moveTo>
                    <a:pt x="2717635" y="350189"/>
                  </a:moveTo>
                  <a:lnTo>
                    <a:pt x="2715590" y="350189"/>
                  </a:lnTo>
                  <a:lnTo>
                    <a:pt x="2714904" y="362889"/>
                  </a:lnTo>
                  <a:lnTo>
                    <a:pt x="2713532" y="362889"/>
                  </a:lnTo>
                  <a:lnTo>
                    <a:pt x="2710789" y="388289"/>
                  </a:lnTo>
                  <a:lnTo>
                    <a:pt x="2709418" y="388289"/>
                  </a:lnTo>
                  <a:lnTo>
                    <a:pt x="2708732" y="400989"/>
                  </a:lnTo>
                  <a:lnTo>
                    <a:pt x="2707360" y="400989"/>
                  </a:lnTo>
                  <a:lnTo>
                    <a:pt x="2706674" y="413689"/>
                  </a:lnTo>
                  <a:lnTo>
                    <a:pt x="2705303" y="413689"/>
                  </a:lnTo>
                  <a:lnTo>
                    <a:pt x="2704617" y="426389"/>
                  </a:lnTo>
                  <a:lnTo>
                    <a:pt x="2706674" y="426389"/>
                  </a:lnTo>
                  <a:lnTo>
                    <a:pt x="2707360" y="413689"/>
                  </a:lnTo>
                  <a:lnTo>
                    <a:pt x="2708732" y="413689"/>
                  </a:lnTo>
                  <a:lnTo>
                    <a:pt x="2710103" y="400989"/>
                  </a:lnTo>
                  <a:lnTo>
                    <a:pt x="2710789" y="400989"/>
                  </a:lnTo>
                  <a:lnTo>
                    <a:pt x="2712161" y="388289"/>
                  </a:lnTo>
                  <a:lnTo>
                    <a:pt x="2713532" y="388289"/>
                  </a:lnTo>
                  <a:lnTo>
                    <a:pt x="2714218" y="375589"/>
                  </a:lnTo>
                  <a:lnTo>
                    <a:pt x="2715590" y="375589"/>
                  </a:lnTo>
                  <a:lnTo>
                    <a:pt x="2715590" y="362889"/>
                  </a:lnTo>
                  <a:lnTo>
                    <a:pt x="2716949" y="362889"/>
                  </a:lnTo>
                  <a:lnTo>
                    <a:pt x="2717635" y="350189"/>
                  </a:lnTo>
                  <a:close/>
                </a:path>
                <a:path w="3075940" h="2738120">
                  <a:moveTo>
                    <a:pt x="2718320" y="299389"/>
                  </a:moveTo>
                  <a:lnTo>
                    <a:pt x="2716276" y="299389"/>
                  </a:lnTo>
                  <a:lnTo>
                    <a:pt x="2714218" y="312089"/>
                  </a:lnTo>
                  <a:lnTo>
                    <a:pt x="2712237" y="324789"/>
                  </a:lnTo>
                  <a:lnTo>
                    <a:pt x="2710396" y="337489"/>
                  </a:lnTo>
                  <a:lnTo>
                    <a:pt x="2711754" y="337489"/>
                  </a:lnTo>
                  <a:lnTo>
                    <a:pt x="2715310" y="312089"/>
                  </a:lnTo>
                  <a:lnTo>
                    <a:pt x="2716949" y="312089"/>
                  </a:lnTo>
                  <a:lnTo>
                    <a:pt x="2718320" y="299389"/>
                  </a:lnTo>
                  <a:close/>
                </a:path>
                <a:path w="3075940" h="2738120">
                  <a:moveTo>
                    <a:pt x="2719006" y="1594789"/>
                  </a:moveTo>
                  <a:lnTo>
                    <a:pt x="2716961" y="1594789"/>
                  </a:lnTo>
                  <a:lnTo>
                    <a:pt x="2715590" y="1607489"/>
                  </a:lnTo>
                  <a:lnTo>
                    <a:pt x="2714904" y="1620189"/>
                  </a:lnTo>
                  <a:lnTo>
                    <a:pt x="2714218" y="1620189"/>
                  </a:lnTo>
                  <a:lnTo>
                    <a:pt x="2714218" y="1632889"/>
                  </a:lnTo>
                  <a:lnTo>
                    <a:pt x="2713532" y="1632889"/>
                  </a:lnTo>
                  <a:lnTo>
                    <a:pt x="2713024" y="1645589"/>
                  </a:lnTo>
                  <a:lnTo>
                    <a:pt x="2712580" y="1645589"/>
                  </a:lnTo>
                  <a:lnTo>
                    <a:pt x="2712275" y="1658289"/>
                  </a:lnTo>
                  <a:lnTo>
                    <a:pt x="2714218" y="1658289"/>
                  </a:lnTo>
                  <a:lnTo>
                    <a:pt x="2715590" y="1645589"/>
                  </a:lnTo>
                  <a:lnTo>
                    <a:pt x="2716276" y="1632889"/>
                  </a:lnTo>
                  <a:lnTo>
                    <a:pt x="2716949" y="1632889"/>
                  </a:lnTo>
                  <a:lnTo>
                    <a:pt x="2716949" y="1620189"/>
                  </a:lnTo>
                  <a:lnTo>
                    <a:pt x="2717635" y="1620189"/>
                  </a:lnTo>
                  <a:lnTo>
                    <a:pt x="2718320" y="1607489"/>
                  </a:lnTo>
                  <a:lnTo>
                    <a:pt x="2719006" y="1607489"/>
                  </a:lnTo>
                  <a:lnTo>
                    <a:pt x="2719006" y="1594789"/>
                  </a:lnTo>
                  <a:close/>
                </a:path>
                <a:path w="3075940" h="2738120">
                  <a:moveTo>
                    <a:pt x="2719692" y="845489"/>
                  </a:moveTo>
                  <a:lnTo>
                    <a:pt x="2719413" y="832789"/>
                  </a:lnTo>
                  <a:lnTo>
                    <a:pt x="2719006" y="820089"/>
                  </a:lnTo>
                  <a:lnTo>
                    <a:pt x="2718320" y="820089"/>
                  </a:lnTo>
                  <a:lnTo>
                    <a:pt x="2718320" y="807389"/>
                  </a:lnTo>
                  <a:lnTo>
                    <a:pt x="2715590" y="756589"/>
                  </a:lnTo>
                  <a:lnTo>
                    <a:pt x="2713532" y="756589"/>
                  </a:lnTo>
                  <a:lnTo>
                    <a:pt x="2714904" y="769289"/>
                  </a:lnTo>
                  <a:lnTo>
                    <a:pt x="2715590" y="794689"/>
                  </a:lnTo>
                  <a:lnTo>
                    <a:pt x="2716276" y="794689"/>
                  </a:lnTo>
                  <a:lnTo>
                    <a:pt x="2716276" y="820089"/>
                  </a:lnTo>
                  <a:lnTo>
                    <a:pt x="2716961" y="820089"/>
                  </a:lnTo>
                  <a:lnTo>
                    <a:pt x="2716961" y="832789"/>
                  </a:lnTo>
                  <a:lnTo>
                    <a:pt x="2717368" y="832789"/>
                  </a:lnTo>
                  <a:lnTo>
                    <a:pt x="2717914" y="858189"/>
                  </a:lnTo>
                  <a:lnTo>
                    <a:pt x="2719692" y="858189"/>
                  </a:lnTo>
                  <a:lnTo>
                    <a:pt x="2719692" y="845489"/>
                  </a:lnTo>
                  <a:close/>
                </a:path>
                <a:path w="3075940" h="2738120">
                  <a:moveTo>
                    <a:pt x="2721064" y="870889"/>
                  </a:moveTo>
                  <a:lnTo>
                    <a:pt x="2719006" y="870889"/>
                  </a:lnTo>
                  <a:lnTo>
                    <a:pt x="2719006" y="883589"/>
                  </a:lnTo>
                  <a:lnTo>
                    <a:pt x="2716961" y="896289"/>
                  </a:lnTo>
                  <a:lnTo>
                    <a:pt x="2716961" y="908989"/>
                  </a:lnTo>
                  <a:lnTo>
                    <a:pt x="2716276" y="908989"/>
                  </a:lnTo>
                  <a:lnTo>
                    <a:pt x="2716276" y="921689"/>
                  </a:lnTo>
                  <a:lnTo>
                    <a:pt x="2715590" y="934389"/>
                  </a:lnTo>
                  <a:lnTo>
                    <a:pt x="2715590" y="947089"/>
                  </a:lnTo>
                  <a:lnTo>
                    <a:pt x="2714904" y="947089"/>
                  </a:lnTo>
                  <a:lnTo>
                    <a:pt x="2714904" y="959789"/>
                  </a:lnTo>
                  <a:lnTo>
                    <a:pt x="2714498" y="959789"/>
                  </a:lnTo>
                  <a:lnTo>
                    <a:pt x="2713939" y="985189"/>
                  </a:lnTo>
                  <a:lnTo>
                    <a:pt x="2714904" y="985189"/>
                  </a:lnTo>
                  <a:lnTo>
                    <a:pt x="2716949" y="959789"/>
                  </a:lnTo>
                  <a:lnTo>
                    <a:pt x="2719692" y="908989"/>
                  </a:lnTo>
                  <a:lnTo>
                    <a:pt x="2719692" y="896289"/>
                  </a:lnTo>
                  <a:lnTo>
                    <a:pt x="2721064" y="883589"/>
                  </a:lnTo>
                  <a:lnTo>
                    <a:pt x="2721064" y="870889"/>
                  </a:lnTo>
                  <a:close/>
                </a:path>
                <a:path w="3075940" h="2738120">
                  <a:moveTo>
                    <a:pt x="2721749" y="1124889"/>
                  </a:moveTo>
                  <a:lnTo>
                    <a:pt x="2721064" y="1112189"/>
                  </a:lnTo>
                  <a:lnTo>
                    <a:pt x="2719692" y="1112189"/>
                  </a:lnTo>
                  <a:lnTo>
                    <a:pt x="2719692" y="1124889"/>
                  </a:lnTo>
                  <a:lnTo>
                    <a:pt x="2718320" y="1124889"/>
                  </a:lnTo>
                  <a:lnTo>
                    <a:pt x="2718320" y="1137589"/>
                  </a:lnTo>
                  <a:lnTo>
                    <a:pt x="2717635" y="1137589"/>
                  </a:lnTo>
                  <a:lnTo>
                    <a:pt x="2717635" y="1150289"/>
                  </a:lnTo>
                  <a:lnTo>
                    <a:pt x="2716949" y="1150289"/>
                  </a:lnTo>
                  <a:lnTo>
                    <a:pt x="2716949" y="1175689"/>
                  </a:lnTo>
                  <a:lnTo>
                    <a:pt x="2719006" y="1175689"/>
                  </a:lnTo>
                  <a:lnTo>
                    <a:pt x="2719692" y="1162989"/>
                  </a:lnTo>
                  <a:lnTo>
                    <a:pt x="2720378" y="1162989"/>
                  </a:lnTo>
                  <a:lnTo>
                    <a:pt x="2720378" y="1150289"/>
                  </a:lnTo>
                  <a:lnTo>
                    <a:pt x="2721064" y="1150289"/>
                  </a:lnTo>
                  <a:lnTo>
                    <a:pt x="2721064" y="1124889"/>
                  </a:lnTo>
                  <a:lnTo>
                    <a:pt x="2721749" y="1124889"/>
                  </a:lnTo>
                  <a:close/>
                </a:path>
                <a:path w="3075940" h="2738120">
                  <a:moveTo>
                    <a:pt x="2721749" y="286689"/>
                  </a:moveTo>
                  <a:lnTo>
                    <a:pt x="2719692" y="286689"/>
                  </a:lnTo>
                  <a:lnTo>
                    <a:pt x="2718320" y="299389"/>
                  </a:lnTo>
                  <a:lnTo>
                    <a:pt x="2720378" y="299389"/>
                  </a:lnTo>
                  <a:lnTo>
                    <a:pt x="2721749" y="286689"/>
                  </a:lnTo>
                  <a:close/>
                </a:path>
                <a:path w="3075940" h="2738120">
                  <a:moveTo>
                    <a:pt x="2722435" y="1810689"/>
                  </a:moveTo>
                  <a:lnTo>
                    <a:pt x="2721064" y="1810689"/>
                  </a:lnTo>
                  <a:lnTo>
                    <a:pt x="2720378" y="1823389"/>
                  </a:lnTo>
                  <a:lnTo>
                    <a:pt x="2719692" y="1823389"/>
                  </a:lnTo>
                  <a:lnTo>
                    <a:pt x="2716949" y="1836089"/>
                  </a:lnTo>
                  <a:lnTo>
                    <a:pt x="2715590" y="1848789"/>
                  </a:lnTo>
                  <a:lnTo>
                    <a:pt x="2714904" y="1848789"/>
                  </a:lnTo>
                  <a:lnTo>
                    <a:pt x="2713532" y="1861489"/>
                  </a:lnTo>
                  <a:lnTo>
                    <a:pt x="2712161" y="1861489"/>
                  </a:lnTo>
                  <a:lnTo>
                    <a:pt x="2711145" y="1874189"/>
                  </a:lnTo>
                  <a:lnTo>
                    <a:pt x="2710192" y="1874189"/>
                  </a:lnTo>
                  <a:lnTo>
                    <a:pt x="2709367" y="1886889"/>
                  </a:lnTo>
                  <a:lnTo>
                    <a:pt x="2708732" y="1886889"/>
                  </a:lnTo>
                  <a:lnTo>
                    <a:pt x="2708732" y="1899589"/>
                  </a:lnTo>
                  <a:lnTo>
                    <a:pt x="2710103" y="1899589"/>
                  </a:lnTo>
                  <a:lnTo>
                    <a:pt x="2712847" y="1874189"/>
                  </a:lnTo>
                  <a:lnTo>
                    <a:pt x="2713532" y="1874189"/>
                  </a:lnTo>
                  <a:lnTo>
                    <a:pt x="2716276" y="1848789"/>
                  </a:lnTo>
                  <a:lnTo>
                    <a:pt x="2717635" y="1848789"/>
                  </a:lnTo>
                  <a:lnTo>
                    <a:pt x="2719006" y="1836089"/>
                  </a:lnTo>
                  <a:lnTo>
                    <a:pt x="2721064" y="1823389"/>
                  </a:lnTo>
                  <a:lnTo>
                    <a:pt x="2721724" y="1823389"/>
                  </a:lnTo>
                  <a:lnTo>
                    <a:pt x="2722435" y="1818436"/>
                  </a:lnTo>
                  <a:lnTo>
                    <a:pt x="2722435" y="1810689"/>
                  </a:lnTo>
                  <a:close/>
                </a:path>
                <a:path w="3075940" h="2738120">
                  <a:moveTo>
                    <a:pt x="2722435" y="1493189"/>
                  </a:moveTo>
                  <a:lnTo>
                    <a:pt x="2721064" y="1493189"/>
                  </a:lnTo>
                  <a:lnTo>
                    <a:pt x="2721064" y="1505889"/>
                  </a:lnTo>
                  <a:lnTo>
                    <a:pt x="2720378" y="1505889"/>
                  </a:lnTo>
                  <a:lnTo>
                    <a:pt x="2720378" y="1518589"/>
                  </a:lnTo>
                  <a:lnTo>
                    <a:pt x="2719692" y="1531289"/>
                  </a:lnTo>
                  <a:lnTo>
                    <a:pt x="2719692" y="1582089"/>
                  </a:lnTo>
                  <a:lnTo>
                    <a:pt x="2721064" y="1582089"/>
                  </a:lnTo>
                  <a:lnTo>
                    <a:pt x="2721064" y="1569389"/>
                  </a:lnTo>
                  <a:lnTo>
                    <a:pt x="2721749" y="1569389"/>
                  </a:lnTo>
                  <a:lnTo>
                    <a:pt x="2721749" y="1556689"/>
                  </a:lnTo>
                  <a:lnTo>
                    <a:pt x="2722435" y="1556689"/>
                  </a:lnTo>
                  <a:lnTo>
                    <a:pt x="2722435" y="1518589"/>
                  </a:lnTo>
                  <a:lnTo>
                    <a:pt x="2721749" y="1505889"/>
                  </a:lnTo>
                  <a:lnTo>
                    <a:pt x="2722435" y="1505889"/>
                  </a:lnTo>
                  <a:lnTo>
                    <a:pt x="2722435" y="1493189"/>
                  </a:lnTo>
                  <a:close/>
                </a:path>
                <a:path w="3075940" h="2738120">
                  <a:moveTo>
                    <a:pt x="2722435" y="1188389"/>
                  </a:moveTo>
                  <a:lnTo>
                    <a:pt x="2721064" y="1188389"/>
                  </a:lnTo>
                  <a:lnTo>
                    <a:pt x="2719692" y="1213789"/>
                  </a:lnTo>
                  <a:lnTo>
                    <a:pt x="2719006" y="1213789"/>
                  </a:lnTo>
                  <a:lnTo>
                    <a:pt x="2719006" y="1226489"/>
                  </a:lnTo>
                  <a:lnTo>
                    <a:pt x="2718320" y="1226489"/>
                  </a:lnTo>
                  <a:lnTo>
                    <a:pt x="2717635" y="1239189"/>
                  </a:lnTo>
                  <a:lnTo>
                    <a:pt x="2716949" y="1239189"/>
                  </a:lnTo>
                  <a:lnTo>
                    <a:pt x="2716949" y="1251889"/>
                  </a:lnTo>
                  <a:lnTo>
                    <a:pt x="2716276" y="1251889"/>
                  </a:lnTo>
                  <a:lnTo>
                    <a:pt x="2716276" y="1264589"/>
                  </a:lnTo>
                  <a:lnTo>
                    <a:pt x="2717635" y="1264589"/>
                  </a:lnTo>
                  <a:lnTo>
                    <a:pt x="2719006" y="1239189"/>
                  </a:lnTo>
                  <a:lnTo>
                    <a:pt x="2720378" y="1239189"/>
                  </a:lnTo>
                  <a:lnTo>
                    <a:pt x="2721064" y="1226489"/>
                  </a:lnTo>
                  <a:lnTo>
                    <a:pt x="2720378" y="1226489"/>
                  </a:lnTo>
                  <a:lnTo>
                    <a:pt x="2720378" y="1213789"/>
                  </a:lnTo>
                  <a:lnTo>
                    <a:pt x="2721749" y="1213789"/>
                  </a:lnTo>
                  <a:lnTo>
                    <a:pt x="2721749" y="1201089"/>
                  </a:lnTo>
                  <a:lnTo>
                    <a:pt x="2722435" y="1188389"/>
                  </a:lnTo>
                  <a:close/>
                </a:path>
                <a:path w="3075940" h="2738120">
                  <a:moveTo>
                    <a:pt x="2722435" y="972489"/>
                  </a:moveTo>
                  <a:lnTo>
                    <a:pt x="2721064" y="972489"/>
                  </a:lnTo>
                  <a:lnTo>
                    <a:pt x="2721064" y="985189"/>
                  </a:lnTo>
                  <a:lnTo>
                    <a:pt x="2720378" y="997889"/>
                  </a:lnTo>
                  <a:lnTo>
                    <a:pt x="2719692" y="997889"/>
                  </a:lnTo>
                  <a:lnTo>
                    <a:pt x="2719692" y="1023289"/>
                  </a:lnTo>
                  <a:lnTo>
                    <a:pt x="2719006" y="1023289"/>
                  </a:lnTo>
                  <a:lnTo>
                    <a:pt x="2719006" y="1048689"/>
                  </a:lnTo>
                  <a:lnTo>
                    <a:pt x="2720213" y="1048689"/>
                  </a:lnTo>
                  <a:lnTo>
                    <a:pt x="2721749" y="1023289"/>
                  </a:lnTo>
                  <a:lnTo>
                    <a:pt x="2722435" y="1023289"/>
                  </a:lnTo>
                  <a:lnTo>
                    <a:pt x="2722435" y="972489"/>
                  </a:lnTo>
                  <a:close/>
                </a:path>
                <a:path w="3075940" h="2738120">
                  <a:moveTo>
                    <a:pt x="2722435" y="451789"/>
                  </a:moveTo>
                  <a:lnTo>
                    <a:pt x="2721064" y="451789"/>
                  </a:lnTo>
                  <a:lnTo>
                    <a:pt x="2721064" y="464489"/>
                  </a:lnTo>
                  <a:lnTo>
                    <a:pt x="2720378" y="464489"/>
                  </a:lnTo>
                  <a:lnTo>
                    <a:pt x="2718320" y="502589"/>
                  </a:lnTo>
                  <a:lnTo>
                    <a:pt x="2717635" y="502589"/>
                  </a:lnTo>
                  <a:lnTo>
                    <a:pt x="2716949" y="515289"/>
                  </a:lnTo>
                  <a:lnTo>
                    <a:pt x="2716339" y="515289"/>
                  </a:lnTo>
                  <a:lnTo>
                    <a:pt x="2714841" y="527989"/>
                  </a:lnTo>
                  <a:lnTo>
                    <a:pt x="2714218" y="540689"/>
                  </a:lnTo>
                  <a:lnTo>
                    <a:pt x="2712161" y="566089"/>
                  </a:lnTo>
                  <a:lnTo>
                    <a:pt x="2713532" y="566089"/>
                  </a:lnTo>
                  <a:lnTo>
                    <a:pt x="2714447" y="553389"/>
                  </a:lnTo>
                  <a:lnTo>
                    <a:pt x="2716034" y="540689"/>
                  </a:lnTo>
                  <a:lnTo>
                    <a:pt x="2716961" y="527989"/>
                  </a:lnTo>
                  <a:lnTo>
                    <a:pt x="2717635" y="527989"/>
                  </a:lnTo>
                  <a:lnTo>
                    <a:pt x="2718320" y="515289"/>
                  </a:lnTo>
                  <a:lnTo>
                    <a:pt x="2719006" y="515289"/>
                  </a:lnTo>
                  <a:lnTo>
                    <a:pt x="2719692" y="502589"/>
                  </a:lnTo>
                  <a:lnTo>
                    <a:pt x="2720378" y="502589"/>
                  </a:lnTo>
                  <a:lnTo>
                    <a:pt x="2720378" y="489889"/>
                  </a:lnTo>
                  <a:lnTo>
                    <a:pt x="2721749" y="489889"/>
                  </a:lnTo>
                  <a:lnTo>
                    <a:pt x="2721749" y="477189"/>
                  </a:lnTo>
                  <a:lnTo>
                    <a:pt x="2722435" y="477189"/>
                  </a:lnTo>
                  <a:lnTo>
                    <a:pt x="2722435" y="451789"/>
                  </a:lnTo>
                  <a:close/>
                </a:path>
                <a:path w="3075940" h="2738120">
                  <a:moveTo>
                    <a:pt x="2723121" y="1721789"/>
                  </a:moveTo>
                  <a:lnTo>
                    <a:pt x="2721064" y="1721789"/>
                  </a:lnTo>
                  <a:lnTo>
                    <a:pt x="2718320" y="1747189"/>
                  </a:lnTo>
                  <a:lnTo>
                    <a:pt x="2717635" y="1747189"/>
                  </a:lnTo>
                  <a:lnTo>
                    <a:pt x="2716949" y="1759889"/>
                  </a:lnTo>
                  <a:lnTo>
                    <a:pt x="2716263" y="1759889"/>
                  </a:lnTo>
                  <a:lnTo>
                    <a:pt x="2714904" y="1785289"/>
                  </a:lnTo>
                  <a:lnTo>
                    <a:pt x="2714218" y="1785289"/>
                  </a:lnTo>
                  <a:lnTo>
                    <a:pt x="2712847" y="1797989"/>
                  </a:lnTo>
                  <a:lnTo>
                    <a:pt x="2712847" y="1810689"/>
                  </a:lnTo>
                  <a:lnTo>
                    <a:pt x="2714904" y="1810689"/>
                  </a:lnTo>
                  <a:lnTo>
                    <a:pt x="2714904" y="1797989"/>
                  </a:lnTo>
                  <a:lnTo>
                    <a:pt x="2715818" y="1797989"/>
                  </a:lnTo>
                  <a:lnTo>
                    <a:pt x="2717406" y="1785289"/>
                  </a:lnTo>
                  <a:lnTo>
                    <a:pt x="2718320" y="1772589"/>
                  </a:lnTo>
                  <a:lnTo>
                    <a:pt x="2719006" y="1772589"/>
                  </a:lnTo>
                  <a:lnTo>
                    <a:pt x="2720378" y="1759889"/>
                  </a:lnTo>
                  <a:lnTo>
                    <a:pt x="2721064" y="1747189"/>
                  </a:lnTo>
                  <a:lnTo>
                    <a:pt x="2721749" y="1747189"/>
                  </a:lnTo>
                  <a:lnTo>
                    <a:pt x="2721749" y="1734489"/>
                  </a:lnTo>
                  <a:lnTo>
                    <a:pt x="2722435" y="1734489"/>
                  </a:lnTo>
                  <a:lnTo>
                    <a:pt x="2723121" y="1721789"/>
                  </a:lnTo>
                  <a:close/>
                </a:path>
                <a:path w="3075940" h="2738120">
                  <a:moveTo>
                    <a:pt x="2723121" y="1493189"/>
                  </a:moveTo>
                  <a:lnTo>
                    <a:pt x="2722435" y="1493189"/>
                  </a:lnTo>
                  <a:lnTo>
                    <a:pt x="2723121" y="1505889"/>
                  </a:lnTo>
                  <a:lnTo>
                    <a:pt x="2723121" y="1493189"/>
                  </a:lnTo>
                  <a:close/>
                </a:path>
                <a:path w="3075940" h="2738120">
                  <a:moveTo>
                    <a:pt x="2723121" y="375589"/>
                  </a:moveTo>
                  <a:lnTo>
                    <a:pt x="2721064" y="375589"/>
                  </a:lnTo>
                  <a:lnTo>
                    <a:pt x="2720378" y="388289"/>
                  </a:lnTo>
                  <a:lnTo>
                    <a:pt x="2718320" y="388289"/>
                  </a:lnTo>
                  <a:lnTo>
                    <a:pt x="2717190" y="400989"/>
                  </a:lnTo>
                  <a:lnTo>
                    <a:pt x="2714663" y="413689"/>
                  </a:lnTo>
                  <a:lnTo>
                    <a:pt x="2713532" y="426389"/>
                  </a:lnTo>
                  <a:lnTo>
                    <a:pt x="2715590" y="426389"/>
                  </a:lnTo>
                  <a:lnTo>
                    <a:pt x="2716961" y="413689"/>
                  </a:lnTo>
                  <a:lnTo>
                    <a:pt x="2717635" y="413689"/>
                  </a:lnTo>
                  <a:lnTo>
                    <a:pt x="2719006" y="400989"/>
                  </a:lnTo>
                  <a:lnTo>
                    <a:pt x="2720378" y="400989"/>
                  </a:lnTo>
                  <a:lnTo>
                    <a:pt x="2723121" y="375589"/>
                  </a:lnTo>
                  <a:close/>
                </a:path>
                <a:path w="3075940" h="2738120">
                  <a:moveTo>
                    <a:pt x="2723807" y="273989"/>
                  </a:moveTo>
                  <a:lnTo>
                    <a:pt x="2722435" y="273989"/>
                  </a:lnTo>
                  <a:lnTo>
                    <a:pt x="2721749" y="286689"/>
                  </a:lnTo>
                  <a:lnTo>
                    <a:pt x="2722435" y="286689"/>
                  </a:lnTo>
                  <a:lnTo>
                    <a:pt x="2723807" y="273989"/>
                  </a:lnTo>
                  <a:close/>
                </a:path>
                <a:path w="3075940" h="2738120">
                  <a:moveTo>
                    <a:pt x="2724493" y="1277289"/>
                  </a:moveTo>
                  <a:lnTo>
                    <a:pt x="2723121" y="1277289"/>
                  </a:lnTo>
                  <a:lnTo>
                    <a:pt x="2722435" y="1289989"/>
                  </a:lnTo>
                  <a:lnTo>
                    <a:pt x="2722435" y="1328089"/>
                  </a:lnTo>
                  <a:lnTo>
                    <a:pt x="2723807" y="1328089"/>
                  </a:lnTo>
                  <a:lnTo>
                    <a:pt x="2724493" y="1315389"/>
                  </a:lnTo>
                  <a:lnTo>
                    <a:pt x="2724493" y="1277289"/>
                  </a:lnTo>
                  <a:close/>
                </a:path>
                <a:path w="3075940" h="2738120">
                  <a:moveTo>
                    <a:pt x="2724493" y="693089"/>
                  </a:moveTo>
                  <a:lnTo>
                    <a:pt x="2721064" y="693089"/>
                  </a:lnTo>
                  <a:lnTo>
                    <a:pt x="2721064" y="718489"/>
                  </a:lnTo>
                  <a:lnTo>
                    <a:pt x="2723121" y="731189"/>
                  </a:lnTo>
                  <a:lnTo>
                    <a:pt x="2723121" y="743889"/>
                  </a:lnTo>
                  <a:lnTo>
                    <a:pt x="2724493" y="743889"/>
                  </a:lnTo>
                  <a:lnTo>
                    <a:pt x="2724493" y="693089"/>
                  </a:lnTo>
                  <a:close/>
                </a:path>
                <a:path w="3075940" h="2738120">
                  <a:moveTo>
                    <a:pt x="2725178" y="1353489"/>
                  </a:moveTo>
                  <a:lnTo>
                    <a:pt x="2722435" y="1353489"/>
                  </a:lnTo>
                  <a:lnTo>
                    <a:pt x="2722435" y="1366189"/>
                  </a:lnTo>
                  <a:lnTo>
                    <a:pt x="2721749" y="1366189"/>
                  </a:lnTo>
                  <a:lnTo>
                    <a:pt x="2721749" y="1404289"/>
                  </a:lnTo>
                  <a:lnTo>
                    <a:pt x="2724493" y="1404289"/>
                  </a:lnTo>
                  <a:lnTo>
                    <a:pt x="2724493" y="1391589"/>
                  </a:lnTo>
                  <a:lnTo>
                    <a:pt x="2725178" y="1378889"/>
                  </a:lnTo>
                  <a:lnTo>
                    <a:pt x="2725178" y="1353489"/>
                  </a:lnTo>
                  <a:close/>
                </a:path>
                <a:path w="3075940" h="2738120">
                  <a:moveTo>
                    <a:pt x="2725864" y="540689"/>
                  </a:moveTo>
                  <a:lnTo>
                    <a:pt x="2722435" y="540689"/>
                  </a:lnTo>
                  <a:lnTo>
                    <a:pt x="2722435" y="553389"/>
                  </a:lnTo>
                  <a:lnTo>
                    <a:pt x="2725864" y="553389"/>
                  </a:lnTo>
                  <a:lnTo>
                    <a:pt x="2725864" y="540689"/>
                  </a:lnTo>
                  <a:close/>
                </a:path>
                <a:path w="3075940" h="2738120">
                  <a:moveTo>
                    <a:pt x="2727922" y="820089"/>
                  </a:moveTo>
                  <a:lnTo>
                    <a:pt x="2726550" y="820089"/>
                  </a:lnTo>
                  <a:lnTo>
                    <a:pt x="2726550" y="832789"/>
                  </a:lnTo>
                  <a:lnTo>
                    <a:pt x="2725864" y="832789"/>
                  </a:lnTo>
                  <a:lnTo>
                    <a:pt x="2725864" y="858189"/>
                  </a:lnTo>
                  <a:lnTo>
                    <a:pt x="2726550" y="858189"/>
                  </a:lnTo>
                  <a:lnTo>
                    <a:pt x="2726550" y="870889"/>
                  </a:lnTo>
                  <a:lnTo>
                    <a:pt x="2727922" y="870889"/>
                  </a:lnTo>
                  <a:lnTo>
                    <a:pt x="2727922" y="820089"/>
                  </a:lnTo>
                  <a:close/>
                </a:path>
                <a:path w="3075940" h="2738120">
                  <a:moveTo>
                    <a:pt x="2728607" y="1429689"/>
                  </a:moveTo>
                  <a:lnTo>
                    <a:pt x="2727922" y="1416989"/>
                  </a:lnTo>
                  <a:lnTo>
                    <a:pt x="2727236" y="1416989"/>
                  </a:lnTo>
                  <a:lnTo>
                    <a:pt x="2727236" y="1404289"/>
                  </a:lnTo>
                  <a:lnTo>
                    <a:pt x="2725864" y="1404289"/>
                  </a:lnTo>
                  <a:lnTo>
                    <a:pt x="2725178" y="1416989"/>
                  </a:lnTo>
                  <a:lnTo>
                    <a:pt x="2725864" y="1416989"/>
                  </a:lnTo>
                  <a:lnTo>
                    <a:pt x="2725864" y="1429689"/>
                  </a:lnTo>
                  <a:lnTo>
                    <a:pt x="2726550" y="1442389"/>
                  </a:lnTo>
                  <a:lnTo>
                    <a:pt x="2726550" y="1455089"/>
                  </a:lnTo>
                  <a:lnTo>
                    <a:pt x="2727236" y="1455089"/>
                  </a:lnTo>
                  <a:lnTo>
                    <a:pt x="2727236" y="1467789"/>
                  </a:lnTo>
                  <a:lnTo>
                    <a:pt x="2728607" y="1467789"/>
                  </a:lnTo>
                  <a:lnTo>
                    <a:pt x="2728607" y="1429689"/>
                  </a:lnTo>
                  <a:close/>
                </a:path>
                <a:path w="3075940" h="2738120">
                  <a:moveTo>
                    <a:pt x="2728607" y="604189"/>
                  </a:moveTo>
                  <a:lnTo>
                    <a:pt x="2727922" y="591489"/>
                  </a:lnTo>
                  <a:lnTo>
                    <a:pt x="2726550" y="591489"/>
                  </a:lnTo>
                  <a:lnTo>
                    <a:pt x="2727236" y="604189"/>
                  </a:lnTo>
                  <a:lnTo>
                    <a:pt x="2725864" y="616889"/>
                  </a:lnTo>
                  <a:lnTo>
                    <a:pt x="2725864" y="629589"/>
                  </a:lnTo>
                  <a:lnTo>
                    <a:pt x="2724493" y="654989"/>
                  </a:lnTo>
                  <a:lnTo>
                    <a:pt x="2726550" y="654989"/>
                  </a:lnTo>
                  <a:lnTo>
                    <a:pt x="2727922" y="629589"/>
                  </a:lnTo>
                  <a:lnTo>
                    <a:pt x="2728607" y="629589"/>
                  </a:lnTo>
                  <a:lnTo>
                    <a:pt x="2728607" y="604189"/>
                  </a:lnTo>
                  <a:close/>
                </a:path>
                <a:path w="3075940" h="2738120">
                  <a:moveTo>
                    <a:pt x="2729293" y="1569389"/>
                  </a:moveTo>
                  <a:lnTo>
                    <a:pt x="2727922" y="1569389"/>
                  </a:lnTo>
                  <a:lnTo>
                    <a:pt x="2724493" y="1632889"/>
                  </a:lnTo>
                  <a:lnTo>
                    <a:pt x="2723807" y="1632889"/>
                  </a:lnTo>
                  <a:lnTo>
                    <a:pt x="2723807" y="1645589"/>
                  </a:lnTo>
                  <a:lnTo>
                    <a:pt x="2723121" y="1645589"/>
                  </a:lnTo>
                  <a:lnTo>
                    <a:pt x="2723121" y="1658289"/>
                  </a:lnTo>
                  <a:lnTo>
                    <a:pt x="2724493" y="1658289"/>
                  </a:lnTo>
                  <a:lnTo>
                    <a:pt x="2726550" y="1632889"/>
                  </a:lnTo>
                  <a:lnTo>
                    <a:pt x="2727922" y="1620189"/>
                  </a:lnTo>
                  <a:lnTo>
                    <a:pt x="2727922" y="1607489"/>
                  </a:lnTo>
                  <a:lnTo>
                    <a:pt x="2728607" y="1607489"/>
                  </a:lnTo>
                  <a:lnTo>
                    <a:pt x="2728607" y="1594789"/>
                  </a:lnTo>
                  <a:lnTo>
                    <a:pt x="2729293" y="1594789"/>
                  </a:lnTo>
                  <a:lnTo>
                    <a:pt x="2729293" y="1569389"/>
                  </a:lnTo>
                  <a:close/>
                </a:path>
                <a:path w="3075940" h="2738120">
                  <a:moveTo>
                    <a:pt x="2729293" y="1124889"/>
                  </a:moveTo>
                  <a:lnTo>
                    <a:pt x="2728607" y="1124889"/>
                  </a:lnTo>
                  <a:lnTo>
                    <a:pt x="2727236" y="1112189"/>
                  </a:lnTo>
                  <a:lnTo>
                    <a:pt x="2725864" y="1112189"/>
                  </a:lnTo>
                  <a:lnTo>
                    <a:pt x="2725864" y="1124889"/>
                  </a:lnTo>
                  <a:lnTo>
                    <a:pt x="2726550" y="1124889"/>
                  </a:lnTo>
                  <a:lnTo>
                    <a:pt x="2726550" y="1137589"/>
                  </a:lnTo>
                  <a:lnTo>
                    <a:pt x="2729293" y="1137589"/>
                  </a:lnTo>
                  <a:lnTo>
                    <a:pt x="2729293" y="1124889"/>
                  </a:lnTo>
                  <a:close/>
                </a:path>
                <a:path w="3075940" h="2738120">
                  <a:moveTo>
                    <a:pt x="2729293" y="1023289"/>
                  </a:moveTo>
                  <a:lnTo>
                    <a:pt x="2727236" y="1023289"/>
                  </a:lnTo>
                  <a:lnTo>
                    <a:pt x="2727236" y="1035989"/>
                  </a:lnTo>
                  <a:lnTo>
                    <a:pt x="2725864" y="1035989"/>
                  </a:lnTo>
                  <a:lnTo>
                    <a:pt x="2725864" y="1048689"/>
                  </a:lnTo>
                  <a:lnTo>
                    <a:pt x="2724493" y="1048689"/>
                  </a:lnTo>
                  <a:lnTo>
                    <a:pt x="2724493" y="1061389"/>
                  </a:lnTo>
                  <a:lnTo>
                    <a:pt x="2723807" y="1061389"/>
                  </a:lnTo>
                  <a:lnTo>
                    <a:pt x="2723807" y="1074089"/>
                  </a:lnTo>
                  <a:lnTo>
                    <a:pt x="2723121" y="1074089"/>
                  </a:lnTo>
                  <a:lnTo>
                    <a:pt x="2723121" y="1086789"/>
                  </a:lnTo>
                  <a:lnTo>
                    <a:pt x="2722435" y="1086789"/>
                  </a:lnTo>
                  <a:lnTo>
                    <a:pt x="2722435" y="1099489"/>
                  </a:lnTo>
                  <a:lnTo>
                    <a:pt x="2724493" y="1099489"/>
                  </a:lnTo>
                  <a:lnTo>
                    <a:pt x="2725178" y="1086789"/>
                  </a:lnTo>
                  <a:lnTo>
                    <a:pt x="2725864" y="1086789"/>
                  </a:lnTo>
                  <a:lnTo>
                    <a:pt x="2727236" y="1061389"/>
                  </a:lnTo>
                  <a:lnTo>
                    <a:pt x="2727922" y="1061389"/>
                  </a:lnTo>
                  <a:lnTo>
                    <a:pt x="2727922" y="1048689"/>
                  </a:lnTo>
                  <a:lnTo>
                    <a:pt x="2728607" y="1048689"/>
                  </a:lnTo>
                  <a:lnTo>
                    <a:pt x="2729293" y="1035989"/>
                  </a:lnTo>
                  <a:lnTo>
                    <a:pt x="2729293" y="1023289"/>
                  </a:lnTo>
                  <a:close/>
                </a:path>
                <a:path w="3075940" h="2738120">
                  <a:moveTo>
                    <a:pt x="2729979" y="1188389"/>
                  </a:moveTo>
                  <a:lnTo>
                    <a:pt x="2729293" y="1175689"/>
                  </a:lnTo>
                  <a:lnTo>
                    <a:pt x="2729293" y="1162989"/>
                  </a:lnTo>
                  <a:lnTo>
                    <a:pt x="2728607" y="1162989"/>
                  </a:lnTo>
                  <a:lnTo>
                    <a:pt x="2727922" y="1175689"/>
                  </a:lnTo>
                  <a:lnTo>
                    <a:pt x="2727922" y="1188389"/>
                  </a:lnTo>
                  <a:lnTo>
                    <a:pt x="2727236" y="1188389"/>
                  </a:lnTo>
                  <a:lnTo>
                    <a:pt x="2727236" y="1201089"/>
                  </a:lnTo>
                  <a:lnTo>
                    <a:pt x="2726550" y="1213789"/>
                  </a:lnTo>
                  <a:lnTo>
                    <a:pt x="2726550" y="1226489"/>
                  </a:lnTo>
                  <a:lnTo>
                    <a:pt x="2728607" y="1226489"/>
                  </a:lnTo>
                  <a:lnTo>
                    <a:pt x="2728607" y="1213789"/>
                  </a:lnTo>
                  <a:lnTo>
                    <a:pt x="2729293" y="1213789"/>
                  </a:lnTo>
                  <a:lnTo>
                    <a:pt x="2729293" y="1201089"/>
                  </a:lnTo>
                  <a:lnTo>
                    <a:pt x="2729979" y="1201089"/>
                  </a:lnTo>
                  <a:lnTo>
                    <a:pt x="2729979" y="1188389"/>
                  </a:lnTo>
                  <a:close/>
                </a:path>
                <a:path w="3075940" h="2738120">
                  <a:moveTo>
                    <a:pt x="2730665" y="388289"/>
                  </a:moveTo>
                  <a:lnTo>
                    <a:pt x="2729293" y="388289"/>
                  </a:lnTo>
                  <a:lnTo>
                    <a:pt x="2727922" y="400989"/>
                  </a:lnTo>
                  <a:lnTo>
                    <a:pt x="2724493" y="400989"/>
                  </a:lnTo>
                  <a:lnTo>
                    <a:pt x="2724493" y="413689"/>
                  </a:lnTo>
                  <a:lnTo>
                    <a:pt x="2723121" y="413689"/>
                  </a:lnTo>
                  <a:lnTo>
                    <a:pt x="2722435" y="426389"/>
                  </a:lnTo>
                  <a:lnTo>
                    <a:pt x="2725178" y="426389"/>
                  </a:lnTo>
                  <a:lnTo>
                    <a:pt x="2725864" y="413689"/>
                  </a:lnTo>
                  <a:lnTo>
                    <a:pt x="2728607" y="413689"/>
                  </a:lnTo>
                  <a:lnTo>
                    <a:pt x="2728607" y="400989"/>
                  </a:lnTo>
                  <a:lnTo>
                    <a:pt x="2729979" y="400989"/>
                  </a:lnTo>
                  <a:lnTo>
                    <a:pt x="2730665" y="388289"/>
                  </a:lnTo>
                  <a:close/>
                </a:path>
                <a:path w="3075940" h="2738120">
                  <a:moveTo>
                    <a:pt x="2731351" y="1734489"/>
                  </a:moveTo>
                  <a:lnTo>
                    <a:pt x="2729293" y="1734489"/>
                  </a:lnTo>
                  <a:lnTo>
                    <a:pt x="2729293" y="1747189"/>
                  </a:lnTo>
                  <a:lnTo>
                    <a:pt x="2727922" y="1747189"/>
                  </a:lnTo>
                  <a:lnTo>
                    <a:pt x="2727922" y="1759889"/>
                  </a:lnTo>
                  <a:lnTo>
                    <a:pt x="2727236" y="1759889"/>
                  </a:lnTo>
                  <a:lnTo>
                    <a:pt x="2727236" y="1772589"/>
                  </a:lnTo>
                  <a:lnTo>
                    <a:pt x="2726550" y="1772589"/>
                  </a:lnTo>
                  <a:lnTo>
                    <a:pt x="2725178" y="1797989"/>
                  </a:lnTo>
                  <a:lnTo>
                    <a:pt x="2725407" y="1797989"/>
                  </a:lnTo>
                  <a:lnTo>
                    <a:pt x="2727998" y="1780070"/>
                  </a:lnTo>
                  <a:lnTo>
                    <a:pt x="2728607" y="1772589"/>
                  </a:lnTo>
                  <a:lnTo>
                    <a:pt x="2729090" y="1772589"/>
                  </a:lnTo>
                  <a:lnTo>
                    <a:pt x="2729420" y="1770329"/>
                  </a:lnTo>
                  <a:lnTo>
                    <a:pt x="2729979" y="1759889"/>
                  </a:lnTo>
                  <a:lnTo>
                    <a:pt x="2730665" y="1759889"/>
                  </a:lnTo>
                  <a:lnTo>
                    <a:pt x="2730665" y="1747189"/>
                  </a:lnTo>
                  <a:lnTo>
                    <a:pt x="2731351" y="1747189"/>
                  </a:lnTo>
                  <a:lnTo>
                    <a:pt x="2731351" y="1734489"/>
                  </a:lnTo>
                  <a:close/>
                </a:path>
                <a:path w="3075940" h="2738120">
                  <a:moveTo>
                    <a:pt x="2731351" y="246938"/>
                  </a:moveTo>
                  <a:lnTo>
                    <a:pt x="2729979" y="247840"/>
                  </a:lnTo>
                  <a:lnTo>
                    <a:pt x="2729979" y="248589"/>
                  </a:lnTo>
                  <a:lnTo>
                    <a:pt x="2729293" y="248589"/>
                  </a:lnTo>
                  <a:lnTo>
                    <a:pt x="2724493" y="261289"/>
                  </a:lnTo>
                  <a:lnTo>
                    <a:pt x="2723807" y="273989"/>
                  </a:lnTo>
                  <a:lnTo>
                    <a:pt x="2725864" y="273989"/>
                  </a:lnTo>
                  <a:lnTo>
                    <a:pt x="2726550" y="261302"/>
                  </a:lnTo>
                  <a:lnTo>
                    <a:pt x="2730665" y="248589"/>
                  </a:lnTo>
                  <a:lnTo>
                    <a:pt x="2731351" y="248589"/>
                  </a:lnTo>
                  <a:lnTo>
                    <a:pt x="2731351" y="246938"/>
                  </a:lnTo>
                  <a:close/>
                </a:path>
                <a:path w="3075940" h="2738120">
                  <a:moveTo>
                    <a:pt x="2732036" y="718489"/>
                  </a:moveTo>
                  <a:lnTo>
                    <a:pt x="2730665" y="718489"/>
                  </a:lnTo>
                  <a:lnTo>
                    <a:pt x="2729979" y="743889"/>
                  </a:lnTo>
                  <a:lnTo>
                    <a:pt x="2729979" y="756589"/>
                  </a:lnTo>
                  <a:lnTo>
                    <a:pt x="2729293" y="756589"/>
                  </a:lnTo>
                  <a:lnTo>
                    <a:pt x="2729293" y="769289"/>
                  </a:lnTo>
                  <a:lnTo>
                    <a:pt x="2728607" y="769289"/>
                  </a:lnTo>
                  <a:lnTo>
                    <a:pt x="2728607" y="794689"/>
                  </a:lnTo>
                  <a:lnTo>
                    <a:pt x="2727236" y="807389"/>
                  </a:lnTo>
                  <a:lnTo>
                    <a:pt x="2728607" y="807389"/>
                  </a:lnTo>
                  <a:lnTo>
                    <a:pt x="2729230" y="794689"/>
                  </a:lnTo>
                  <a:lnTo>
                    <a:pt x="2730728" y="781989"/>
                  </a:lnTo>
                  <a:lnTo>
                    <a:pt x="2731351" y="769289"/>
                  </a:lnTo>
                  <a:lnTo>
                    <a:pt x="2731351" y="756589"/>
                  </a:lnTo>
                  <a:lnTo>
                    <a:pt x="2732036" y="756589"/>
                  </a:lnTo>
                  <a:lnTo>
                    <a:pt x="2732036" y="718489"/>
                  </a:lnTo>
                  <a:close/>
                </a:path>
                <a:path w="3075940" h="2738120">
                  <a:moveTo>
                    <a:pt x="2732036" y="464489"/>
                  </a:moveTo>
                  <a:lnTo>
                    <a:pt x="2729979" y="464489"/>
                  </a:lnTo>
                  <a:lnTo>
                    <a:pt x="2729293" y="477189"/>
                  </a:lnTo>
                  <a:lnTo>
                    <a:pt x="2727922" y="477189"/>
                  </a:lnTo>
                  <a:lnTo>
                    <a:pt x="2727236" y="489889"/>
                  </a:lnTo>
                  <a:lnTo>
                    <a:pt x="2726550" y="489889"/>
                  </a:lnTo>
                  <a:lnTo>
                    <a:pt x="2726550" y="502589"/>
                  </a:lnTo>
                  <a:lnTo>
                    <a:pt x="2728607" y="502589"/>
                  </a:lnTo>
                  <a:lnTo>
                    <a:pt x="2728607" y="489889"/>
                  </a:lnTo>
                  <a:lnTo>
                    <a:pt x="2730665" y="489889"/>
                  </a:lnTo>
                  <a:lnTo>
                    <a:pt x="2731351" y="477189"/>
                  </a:lnTo>
                  <a:lnTo>
                    <a:pt x="2732036" y="477189"/>
                  </a:lnTo>
                  <a:lnTo>
                    <a:pt x="2732036" y="464489"/>
                  </a:lnTo>
                  <a:close/>
                </a:path>
                <a:path w="3075940" h="2738120">
                  <a:moveTo>
                    <a:pt x="2732036" y="350189"/>
                  </a:moveTo>
                  <a:lnTo>
                    <a:pt x="2731351" y="337489"/>
                  </a:lnTo>
                  <a:lnTo>
                    <a:pt x="2729979" y="337489"/>
                  </a:lnTo>
                  <a:lnTo>
                    <a:pt x="2729979" y="350189"/>
                  </a:lnTo>
                  <a:lnTo>
                    <a:pt x="2726550" y="350189"/>
                  </a:lnTo>
                  <a:lnTo>
                    <a:pt x="2723807" y="362889"/>
                  </a:lnTo>
                  <a:lnTo>
                    <a:pt x="2723121" y="375589"/>
                  </a:lnTo>
                  <a:lnTo>
                    <a:pt x="2725178" y="375589"/>
                  </a:lnTo>
                  <a:lnTo>
                    <a:pt x="2727236" y="362889"/>
                  </a:lnTo>
                  <a:lnTo>
                    <a:pt x="2731351" y="350189"/>
                  </a:lnTo>
                  <a:lnTo>
                    <a:pt x="2732036" y="350189"/>
                  </a:lnTo>
                  <a:close/>
                </a:path>
                <a:path w="3075940" h="2738120">
                  <a:moveTo>
                    <a:pt x="2732722" y="883589"/>
                  </a:moveTo>
                  <a:lnTo>
                    <a:pt x="2730665" y="883589"/>
                  </a:lnTo>
                  <a:lnTo>
                    <a:pt x="2729293" y="896289"/>
                  </a:lnTo>
                  <a:lnTo>
                    <a:pt x="2727922" y="896289"/>
                  </a:lnTo>
                  <a:lnTo>
                    <a:pt x="2727236" y="908989"/>
                  </a:lnTo>
                  <a:lnTo>
                    <a:pt x="2725864" y="908989"/>
                  </a:lnTo>
                  <a:lnTo>
                    <a:pt x="2725864" y="921689"/>
                  </a:lnTo>
                  <a:lnTo>
                    <a:pt x="2725178" y="921689"/>
                  </a:lnTo>
                  <a:lnTo>
                    <a:pt x="2725178" y="934389"/>
                  </a:lnTo>
                  <a:lnTo>
                    <a:pt x="2723807" y="947089"/>
                  </a:lnTo>
                  <a:lnTo>
                    <a:pt x="2725864" y="947089"/>
                  </a:lnTo>
                  <a:lnTo>
                    <a:pt x="2727922" y="934389"/>
                  </a:lnTo>
                  <a:lnTo>
                    <a:pt x="2727922" y="921689"/>
                  </a:lnTo>
                  <a:lnTo>
                    <a:pt x="2728607" y="921689"/>
                  </a:lnTo>
                  <a:lnTo>
                    <a:pt x="2728607" y="908989"/>
                  </a:lnTo>
                  <a:lnTo>
                    <a:pt x="2729979" y="908989"/>
                  </a:lnTo>
                  <a:lnTo>
                    <a:pt x="2729979" y="896289"/>
                  </a:lnTo>
                  <a:lnTo>
                    <a:pt x="2732722" y="883589"/>
                  </a:lnTo>
                  <a:close/>
                </a:path>
                <a:path w="3075940" h="2738120">
                  <a:moveTo>
                    <a:pt x="2733408" y="1493189"/>
                  </a:moveTo>
                  <a:lnTo>
                    <a:pt x="2732722" y="1493189"/>
                  </a:lnTo>
                  <a:lnTo>
                    <a:pt x="2732722" y="1480489"/>
                  </a:lnTo>
                  <a:lnTo>
                    <a:pt x="2731351" y="1480489"/>
                  </a:lnTo>
                  <a:lnTo>
                    <a:pt x="2730665" y="1467789"/>
                  </a:lnTo>
                  <a:lnTo>
                    <a:pt x="2728607" y="1467789"/>
                  </a:lnTo>
                  <a:lnTo>
                    <a:pt x="2729293" y="1480489"/>
                  </a:lnTo>
                  <a:lnTo>
                    <a:pt x="2729979" y="1480489"/>
                  </a:lnTo>
                  <a:lnTo>
                    <a:pt x="2729979" y="1493189"/>
                  </a:lnTo>
                  <a:lnTo>
                    <a:pt x="2731351" y="1493189"/>
                  </a:lnTo>
                  <a:lnTo>
                    <a:pt x="2731351" y="1518589"/>
                  </a:lnTo>
                  <a:lnTo>
                    <a:pt x="2732036" y="1518589"/>
                  </a:lnTo>
                  <a:lnTo>
                    <a:pt x="2732036" y="1531289"/>
                  </a:lnTo>
                  <a:lnTo>
                    <a:pt x="2733408" y="1531289"/>
                  </a:lnTo>
                  <a:lnTo>
                    <a:pt x="2733408" y="1493189"/>
                  </a:lnTo>
                  <a:close/>
                </a:path>
                <a:path w="3075940" h="2738120">
                  <a:moveTo>
                    <a:pt x="2734094" y="1658289"/>
                  </a:moveTo>
                  <a:lnTo>
                    <a:pt x="2733408" y="1645589"/>
                  </a:lnTo>
                  <a:lnTo>
                    <a:pt x="2733408" y="1632889"/>
                  </a:lnTo>
                  <a:lnTo>
                    <a:pt x="2731351" y="1632889"/>
                  </a:lnTo>
                  <a:lnTo>
                    <a:pt x="2731351" y="1658289"/>
                  </a:lnTo>
                  <a:lnTo>
                    <a:pt x="2730665" y="1658289"/>
                  </a:lnTo>
                  <a:lnTo>
                    <a:pt x="2730665" y="1670989"/>
                  </a:lnTo>
                  <a:lnTo>
                    <a:pt x="2729979" y="1670989"/>
                  </a:lnTo>
                  <a:lnTo>
                    <a:pt x="2728607" y="1696389"/>
                  </a:lnTo>
                  <a:lnTo>
                    <a:pt x="2728607" y="1709089"/>
                  </a:lnTo>
                  <a:lnTo>
                    <a:pt x="2729979" y="1709089"/>
                  </a:lnTo>
                  <a:lnTo>
                    <a:pt x="2729979" y="1696389"/>
                  </a:lnTo>
                  <a:lnTo>
                    <a:pt x="2731351" y="1683689"/>
                  </a:lnTo>
                  <a:lnTo>
                    <a:pt x="2732036" y="1670989"/>
                  </a:lnTo>
                  <a:lnTo>
                    <a:pt x="2732722" y="1670989"/>
                  </a:lnTo>
                  <a:lnTo>
                    <a:pt x="2732722" y="1658289"/>
                  </a:lnTo>
                  <a:lnTo>
                    <a:pt x="2734094" y="1658289"/>
                  </a:lnTo>
                  <a:close/>
                </a:path>
                <a:path w="3075940" h="2738120">
                  <a:moveTo>
                    <a:pt x="2734780" y="1404289"/>
                  </a:moveTo>
                  <a:lnTo>
                    <a:pt x="2734094" y="1404289"/>
                  </a:lnTo>
                  <a:lnTo>
                    <a:pt x="2734094" y="1391589"/>
                  </a:lnTo>
                  <a:lnTo>
                    <a:pt x="2732722" y="1391589"/>
                  </a:lnTo>
                  <a:lnTo>
                    <a:pt x="2732036" y="1404289"/>
                  </a:lnTo>
                  <a:lnTo>
                    <a:pt x="2732036" y="1416989"/>
                  </a:lnTo>
                  <a:lnTo>
                    <a:pt x="2732722" y="1416989"/>
                  </a:lnTo>
                  <a:lnTo>
                    <a:pt x="2732722" y="1429689"/>
                  </a:lnTo>
                  <a:lnTo>
                    <a:pt x="2733408" y="1429689"/>
                  </a:lnTo>
                  <a:lnTo>
                    <a:pt x="2733408" y="1442389"/>
                  </a:lnTo>
                  <a:lnTo>
                    <a:pt x="2734780" y="1442389"/>
                  </a:lnTo>
                  <a:lnTo>
                    <a:pt x="2734780" y="1404289"/>
                  </a:lnTo>
                  <a:close/>
                </a:path>
                <a:path w="3075940" h="2738120">
                  <a:moveTo>
                    <a:pt x="2734780" y="1302689"/>
                  </a:moveTo>
                  <a:lnTo>
                    <a:pt x="2734094" y="1302689"/>
                  </a:lnTo>
                  <a:lnTo>
                    <a:pt x="2734094" y="1289989"/>
                  </a:lnTo>
                  <a:lnTo>
                    <a:pt x="2732036" y="1289989"/>
                  </a:lnTo>
                  <a:lnTo>
                    <a:pt x="2732036" y="1302689"/>
                  </a:lnTo>
                  <a:lnTo>
                    <a:pt x="2731351" y="1315389"/>
                  </a:lnTo>
                  <a:lnTo>
                    <a:pt x="2732036" y="1328089"/>
                  </a:lnTo>
                  <a:lnTo>
                    <a:pt x="2731351" y="1340789"/>
                  </a:lnTo>
                  <a:lnTo>
                    <a:pt x="2731351" y="1366189"/>
                  </a:lnTo>
                  <a:lnTo>
                    <a:pt x="2733408" y="1366189"/>
                  </a:lnTo>
                  <a:lnTo>
                    <a:pt x="2733408" y="1353489"/>
                  </a:lnTo>
                  <a:lnTo>
                    <a:pt x="2734094" y="1340789"/>
                  </a:lnTo>
                  <a:lnTo>
                    <a:pt x="2734780" y="1340789"/>
                  </a:lnTo>
                  <a:lnTo>
                    <a:pt x="2734780" y="1302689"/>
                  </a:lnTo>
                  <a:close/>
                </a:path>
                <a:path w="3075940" h="2738120">
                  <a:moveTo>
                    <a:pt x="2735465" y="1213789"/>
                  </a:moveTo>
                  <a:lnTo>
                    <a:pt x="2733408" y="1213789"/>
                  </a:lnTo>
                  <a:lnTo>
                    <a:pt x="2732722" y="1226489"/>
                  </a:lnTo>
                  <a:lnTo>
                    <a:pt x="2731351" y="1226489"/>
                  </a:lnTo>
                  <a:lnTo>
                    <a:pt x="2731351" y="1239189"/>
                  </a:lnTo>
                  <a:lnTo>
                    <a:pt x="2730665" y="1239189"/>
                  </a:lnTo>
                  <a:lnTo>
                    <a:pt x="2730665" y="1251889"/>
                  </a:lnTo>
                  <a:lnTo>
                    <a:pt x="2729979" y="1251889"/>
                  </a:lnTo>
                  <a:lnTo>
                    <a:pt x="2728607" y="1277289"/>
                  </a:lnTo>
                  <a:lnTo>
                    <a:pt x="2732722" y="1277289"/>
                  </a:lnTo>
                  <a:lnTo>
                    <a:pt x="2732722" y="1264589"/>
                  </a:lnTo>
                  <a:lnTo>
                    <a:pt x="2733408" y="1264589"/>
                  </a:lnTo>
                  <a:lnTo>
                    <a:pt x="2733408" y="1251889"/>
                  </a:lnTo>
                  <a:lnTo>
                    <a:pt x="2734094" y="1251889"/>
                  </a:lnTo>
                  <a:lnTo>
                    <a:pt x="2734094" y="1239189"/>
                  </a:lnTo>
                  <a:lnTo>
                    <a:pt x="2735465" y="1239189"/>
                  </a:lnTo>
                  <a:lnTo>
                    <a:pt x="2735465" y="1213789"/>
                  </a:lnTo>
                  <a:close/>
                </a:path>
                <a:path w="3075940" h="2738120">
                  <a:moveTo>
                    <a:pt x="2738209" y="1035989"/>
                  </a:moveTo>
                  <a:lnTo>
                    <a:pt x="2735465" y="1035989"/>
                  </a:lnTo>
                  <a:lnTo>
                    <a:pt x="2733408" y="1048689"/>
                  </a:lnTo>
                  <a:lnTo>
                    <a:pt x="2732722" y="1061389"/>
                  </a:lnTo>
                  <a:lnTo>
                    <a:pt x="2731351" y="1074089"/>
                  </a:lnTo>
                  <a:lnTo>
                    <a:pt x="2730665" y="1074089"/>
                  </a:lnTo>
                  <a:lnTo>
                    <a:pt x="2730665" y="1086789"/>
                  </a:lnTo>
                  <a:lnTo>
                    <a:pt x="2729293" y="1086789"/>
                  </a:lnTo>
                  <a:lnTo>
                    <a:pt x="2727922" y="1112189"/>
                  </a:lnTo>
                  <a:lnTo>
                    <a:pt x="2730665" y="1112189"/>
                  </a:lnTo>
                  <a:lnTo>
                    <a:pt x="2731351" y="1099489"/>
                  </a:lnTo>
                  <a:lnTo>
                    <a:pt x="2732722" y="1099489"/>
                  </a:lnTo>
                  <a:lnTo>
                    <a:pt x="2733408" y="1086789"/>
                  </a:lnTo>
                  <a:lnTo>
                    <a:pt x="2734094" y="1086789"/>
                  </a:lnTo>
                  <a:lnTo>
                    <a:pt x="2734780" y="1074089"/>
                  </a:lnTo>
                  <a:lnTo>
                    <a:pt x="2735465" y="1074089"/>
                  </a:lnTo>
                  <a:lnTo>
                    <a:pt x="2736151" y="1061389"/>
                  </a:lnTo>
                  <a:lnTo>
                    <a:pt x="2736837" y="1061389"/>
                  </a:lnTo>
                  <a:lnTo>
                    <a:pt x="2736837" y="1048689"/>
                  </a:lnTo>
                  <a:lnTo>
                    <a:pt x="2738209" y="1035989"/>
                  </a:lnTo>
                  <a:close/>
                </a:path>
                <a:path w="3075940" h="2738120">
                  <a:moveTo>
                    <a:pt x="2738209" y="616889"/>
                  </a:moveTo>
                  <a:lnTo>
                    <a:pt x="2737523" y="604189"/>
                  </a:lnTo>
                  <a:lnTo>
                    <a:pt x="2734094" y="604189"/>
                  </a:lnTo>
                  <a:lnTo>
                    <a:pt x="2734780" y="616889"/>
                  </a:lnTo>
                  <a:lnTo>
                    <a:pt x="2734780" y="629589"/>
                  </a:lnTo>
                  <a:lnTo>
                    <a:pt x="2735465" y="629589"/>
                  </a:lnTo>
                  <a:lnTo>
                    <a:pt x="2735465" y="642289"/>
                  </a:lnTo>
                  <a:lnTo>
                    <a:pt x="2734780" y="642289"/>
                  </a:lnTo>
                  <a:lnTo>
                    <a:pt x="2734780" y="654989"/>
                  </a:lnTo>
                  <a:lnTo>
                    <a:pt x="2736151" y="654989"/>
                  </a:lnTo>
                  <a:lnTo>
                    <a:pt x="2737523" y="642289"/>
                  </a:lnTo>
                  <a:lnTo>
                    <a:pt x="2737523" y="629589"/>
                  </a:lnTo>
                  <a:lnTo>
                    <a:pt x="2738209" y="629589"/>
                  </a:lnTo>
                  <a:lnTo>
                    <a:pt x="2738209" y="616889"/>
                  </a:lnTo>
                  <a:close/>
                </a:path>
                <a:path w="3075940" h="2738120">
                  <a:moveTo>
                    <a:pt x="2739567" y="1201089"/>
                  </a:moveTo>
                  <a:lnTo>
                    <a:pt x="2738894" y="1201089"/>
                  </a:lnTo>
                  <a:lnTo>
                    <a:pt x="2738209" y="1188389"/>
                  </a:lnTo>
                  <a:lnTo>
                    <a:pt x="2736837" y="1188389"/>
                  </a:lnTo>
                  <a:lnTo>
                    <a:pt x="2736837" y="1201089"/>
                  </a:lnTo>
                  <a:lnTo>
                    <a:pt x="2737523" y="1201089"/>
                  </a:lnTo>
                  <a:lnTo>
                    <a:pt x="2737523" y="1213789"/>
                  </a:lnTo>
                  <a:lnTo>
                    <a:pt x="2738894" y="1213789"/>
                  </a:lnTo>
                  <a:lnTo>
                    <a:pt x="2739567" y="1201089"/>
                  </a:lnTo>
                  <a:close/>
                </a:path>
                <a:path w="3075940" h="2738120">
                  <a:moveTo>
                    <a:pt x="2739567" y="870889"/>
                  </a:moveTo>
                  <a:lnTo>
                    <a:pt x="2738894" y="858189"/>
                  </a:lnTo>
                  <a:lnTo>
                    <a:pt x="2738894" y="832789"/>
                  </a:lnTo>
                  <a:lnTo>
                    <a:pt x="2737523" y="832789"/>
                  </a:lnTo>
                  <a:lnTo>
                    <a:pt x="2737523" y="820089"/>
                  </a:lnTo>
                  <a:lnTo>
                    <a:pt x="2736151" y="820089"/>
                  </a:lnTo>
                  <a:lnTo>
                    <a:pt x="2736151" y="832789"/>
                  </a:lnTo>
                  <a:lnTo>
                    <a:pt x="2736837" y="832789"/>
                  </a:lnTo>
                  <a:lnTo>
                    <a:pt x="2736837" y="845489"/>
                  </a:lnTo>
                  <a:lnTo>
                    <a:pt x="2737523" y="858189"/>
                  </a:lnTo>
                  <a:lnTo>
                    <a:pt x="2738209" y="858189"/>
                  </a:lnTo>
                  <a:lnTo>
                    <a:pt x="2738209" y="870889"/>
                  </a:lnTo>
                  <a:lnTo>
                    <a:pt x="2739567" y="870889"/>
                  </a:lnTo>
                  <a:close/>
                </a:path>
                <a:path w="3075940" h="2738120">
                  <a:moveTo>
                    <a:pt x="2740939" y="769289"/>
                  </a:moveTo>
                  <a:lnTo>
                    <a:pt x="2740253" y="769289"/>
                  </a:lnTo>
                  <a:lnTo>
                    <a:pt x="2740253" y="756589"/>
                  </a:lnTo>
                  <a:lnTo>
                    <a:pt x="2737523" y="756589"/>
                  </a:lnTo>
                  <a:lnTo>
                    <a:pt x="2737523" y="781989"/>
                  </a:lnTo>
                  <a:lnTo>
                    <a:pt x="2738209" y="781989"/>
                  </a:lnTo>
                  <a:lnTo>
                    <a:pt x="2738209" y="807389"/>
                  </a:lnTo>
                  <a:lnTo>
                    <a:pt x="2738894" y="820089"/>
                  </a:lnTo>
                  <a:lnTo>
                    <a:pt x="2740253" y="820089"/>
                  </a:lnTo>
                  <a:lnTo>
                    <a:pt x="2740253" y="807389"/>
                  </a:lnTo>
                  <a:lnTo>
                    <a:pt x="2740939" y="794689"/>
                  </a:lnTo>
                  <a:lnTo>
                    <a:pt x="2740939" y="769289"/>
                  </a:lnTo>
                  <a:close/>
                </a:path>
                <a:path w="3075940" h="2738120">
                  <a:moveTo>
                    <a:pt x="2740939" y="566089"/>
                  </a:moveTo>
                  <a:lnTo>
                    <a:pt x="2738882" y="566089"/>
                  </a:lnTo>
                  <a:lnTo>
                    <a:pt x="2738209" y="578789"/>
                  </a:lnTo>
                  <a:lnTo>
                    <a:pt x="2737523" y="578789"/>
                  </a:lnTo>
                  <a:lnTo>
                    <a:pt x="2737523" y="591489"/>
                  </a:lnTo>
                  <a:lnTo>
                    <a:pt x="2738894" y="591489"/>
                  </a:lnTo>
                  <a:lnTo>
                    <a:pt x="2739567" y="578789"/>
                  </a:lnTo>
                  <a:lnTo>
                    <a:pt x="2740939" y="578789"/>
                  </a:lnTo>
                  <a:lnTo>
                    <a:pt x="2740939" y="566089"/>
                  </a:lnTo>
                  <a:close/>
                </a:path>
                <a:path w="3075940" h="2738120">
                  <a:moveTo>
                    <a:pt x="2740939" y="375589"/>
                  </a:moveTo>
                  <a:lnTo>
                    <a:pt x="2738209" y="375589"/>
                  </a:lnTo>
                  <a:lnTo>
                    <a:pt x="2737523" y="388289"/>
                  </a:lnTo>
                  <a:lnTo>
                    <a:pt x="2736151" y="388289"/>
                  </a:lnTo>
                  <a:lnTo>
                    <a:pt x="2734094" y="400989"/>
                  </a:lnTo>
                  <a:lnTo>
                    <a:pt x="2733078" y="413689"/>
                  </a:lnTo>
                  <a:lnTo>
                    <a:pt x="2732125" y="426389"/>
                  </a:lnTo>
                  <a:lnTo>
                    <a:pt x="2731300" y="426389"/>
                  </a:lnTo>
                  <a:lnTo>
                    <a:pt x="2730665" y="439089"/>
                  </a:lnTo>
                  <a:lnTo>
                    <a:pt x="2732036" y="439089"/>
                  </a:lnTo>
                  <a:lnTo>
                    <a:pt x="2732722" y="426389"/>
                  </a:lnTo>
                  <a:lnTo>
                    <a:pt x="2734094" y="413689"/>
                  </a:lnTo>
                  <a:lnTo>
                    <a:pt x="2735465" y="413689"/>
                  </a:lnTo>
                  <a:lnTo>
                    <a:pt x="2736837" y="400989"/>
                  </a:lnTo>
                  <a:lnTo>
                    <a:pt x="2738209" y="400989"/>
                  </a:lnTo>
                  <a:lnTo>
                    <a:pt x="2739567" y="388289"/>
                  </a:lnTo>
                  <a:lnTo>
                    <a:pt x="2740253" y="388289"/>
                  </a:lnTo>
                  <a:lnTo>
                    <a:pt x="2740939" y="375589"/>
                  </a:lnTo>
                  <a:close/>
                </a:path>
                <a:path w="3075940" h="2738120">
                  <a:moveTo>
                    <a:pt x="2741231" y="1505889"/>
                  </a:moveTo>
                  <a:lnTo>
                    <a:pt x="2739567" y="1505889"/>
                  </a:lnTo>
                  <a:lnTo>
                    <a:pt x="2736151" y="1569389"/>
                  </a:lnTo>
                  <a:lnTo>
                    <a:pt x="2735465" y="1569389"/>
                  </a:lnTo>
                  <a:lnTo>
                    <a:pt x="2735465" y="1582089"/>
                  </a:lnTo>
                  <a:lnTo>
                    <a:pt x="2734957" y="1582089"/>
                  </a:lnTo>
                  <a:lnTo>
                    <a:pt x="2734513" y="1594789"/>
                  </a:lnTo>
                  <a:lnTo>
                    <a:pt x="2734208" y="1594789"/>
                  </a:lnTo>
                  <a:lnTo>
                    <a:pt x="2734094" y="1607489"/>
                  </a:lnTo>
                  <a:lnTo>
                    <a:pt x="2736837" y="1607489"/>
                  </a:lnTo>
                  <a:lnTo>
                    <a:pt x="2738894" y="1569389"/>
                  </a:lnTo>
                  <a:lnTo>
                    <a:pt x="2739567" y="1569389"/>
                  </a:lnTo>
                  <a:lnTo>
                    <a:pt x="2739567" y="1556689"/>
                  </a:lnTo>
                  <a:lnTo>
                    <a:pt x="2740253" y="1556689"/>
                  </a:lnTo>
                  <a:lnTo>
                    <a:pt x="2740253" y="1543989"/>
                  </a:lnTo>
                  <a:lnTo>
                    <a:pt x="2740939" y="1543989"/>
                  </a:lnTo>
                  <a:lnTo>
                    <a:pt x="2740939" y="1531289"/>
                  </a:lnTo>
                  <a:lnTo>
                    <a:pt x="2741206" y="1518589"/>
                  </a:lnTo>
                  <a:lnTo>
                    <a:pt x="2741231" y="1505889"/>
                  </a:lnTo>
                  <a:close/>
                </a:path>
                <a:path w="3075940" h="2738120">
                  <a:moveTo>
                    <a:pt x="2741625" y="1074089"/>
                  </a:moveTo>
                  <a:lnTo>
                    <a:pt x="2740253" y="1074089"/>
                  </a:lnTo>
                  <a:lnTo>
                    <a:pt x="2739567" y="1086789"/>
                  </a:lnTo>
                  <a:lnTo>
                    <a:pt x="2737523" y="1086789"/>
                  </a:lnTo>
                  <a:lnTo>
                    <a:pt x="2737523" y="1099489"/>
                  </a:lnTo>
                  <a:lnTo>
                    <a:pt x="2736151" y="1099489"/>
                  </a:lnTo>
                  <a:lnTo>
                    <a:pt x="2736151" y="1112189"/>
                  </a:lnTo>
                  <a:lnTo>
                    <a:pt x="2737523" y="1112189"/>
                  </a:lnTo>
                  <a:lnTo>
                    <a:pt x="2736151" y="1137589"/>
                  </a:lnTo>
                  <a:lnTo>
                    <a:pt x="2735465" y="1137589"/>
                  </a:lnTo>
                  <a:lnTo>
                    <a:pt x="2735465" y="1150289"/>
                  </a:lnTo>
                  <a:lnTo>
                    <a:pt x="2734780" y="1162989"/>
                  </a:lnTo>
                  <a:lnTo>
                    <a:pt x="2734780" y="1175689"/>
                  </a:lnTo>
                  <a:lnTo>
                    <a:pt x="2738209" y="1175689"/>
                  </a:lnTo>
                  <a:lnTo>
                    <a:pt x="2738209" y="1162989"/>
                  </a:lnTo>
                  <a:lnTo>
                    <a:pt x="2738894" y="1162989"/>
                  </a:lnTo>
                  <a:lnTo>
                    <a:pt x="2739567" y="1150289"/>
                  </a:lnTo>
                  <a:lnTo>
                    <a:pt x="2739567" y="1112189"/>
                  </a:lnTo>
                  <a:lnTo>
                    <a:pt x="2738882" y="1112189"/>
                  </a:lnTo>
                  <a:lnTo>
                    <a:pt x="2739567" y="1099489"/>
                  </a:lnTo>
                  <a:lnTo>
                    <a:pt x="2740939" y="1099489"/>
                  </a:lnTo>
                  <a:lnTo>
                    <a:pt x="2740939" y="1086789"/>
                  </a:lnTo>
                  <a:lnTo>
                    <a:pt x="2741625" y="1086789"/>
                  </a:lnTo>
                  <a:lnTo>
                    <a:pt x="2741625" y="1074089"/>
                  </a:lnTo>
                  <a:close/>
                </a:path>
                <a:path w="3075940" h="2738120">
                  <a:moveTo>
                    <a:pt x="2742996" y="248589"/>
                  </a:moveTo>
                  <a:lnTo>
                    <a:pt x="2740939" y="248589"/>
                  </a:lnTo>
                  <a:lnTo>
                    <a:pt x="2737523" y="261289"/>
                  </a:lnTo>
                  <a:lnTo>
                    <a:pt x="2735465" y="273989"/>
                  </a:lnTo>
                  <a:lnTo>
                    <a:pt x="2734780" y="273989"/>
                  </a:lnTo>
                  <a:lnTo>
                    <a:pt x="2733408" y="286689"/>
                  </a:lnTo>
                  <a:lnTo>
                    <a:pt x="2731351" y="299389"/>
                  </a:lnTo>
                  <a:lnTo>
                    <a:pt x="2729979" y="299389"/>
                  </a:lnTo>
                  <a:lnTo>
                    <a:pt x="2728607" y="312089"/>
                  </a:lnTo>
                  <a:lnTo>
                    <a:pt x="2727922" y="312089"/>
                  </a:lnTo>
                  <a:lnTo>
                    <a:pt x="2726550" y="324789"/>
                  </a:lnTo>
                  <a:lnTo>
                    <a:pt x="2725864" y="324789"/>
                  </a:lnTo>
                  <a:lnTo>
                    <a:pt x="2724493" y="337489"/>
                  </a:lnTo>
                  <a:lnTo>
                    <a:pt x="2726550" y="337489"/>
                  </a:lnTo>
                  <a:lnTo>
                    <a:pt x="2727693" y="324789"/>
                  </a:lnTo>
                  <a:lnTo>
                    <a:pt x="2729039" y="324789"/>
                  </a:lnTo>
                  <a:lnTo>
                    <a:pt x="2730500" y="312089"/>
                  </a:lnTo>
                  <a:lnTo>
                    <a:pt x="2732036" y="312089"/>
                  </a:lnTo>
                  <a:lnTo>
                    <a:pt x="2733408" y="299389"/>
                  </a:lnTo>
                  <a:lnTo>
                    <a:pt x="2736151" y="286689"/>
                  </a:lnTo>
                  <a:lnTo>
                    <a:pt x="2737523" y="286689"/>
                  </a:lnTo>
                  <a:lnTo>
                    <a:pt x="2738882" y="273989"/>
                  </a:lnTo>
                  <a:lnTo>
                    <a:pt x="2740253" y="273989"/>
                  </a:lnTo>
                  <a:lnTo>
                    <a:pt x="2742996" y="248589"/>
                  </a:lnTo>
                  <a:close/>
                </a:path>
                <a:path w="3075940" h="2738120">
                  <a:moveTo>
                    <a:pt x="2743682" y="1620189"/>
                  </a:moveTo>
                  <a:lnTo>
                    <a:pt x="2741625" y="1620189"/>
                  </a:lnTo>
                  <a:lnTo>
                    <a:pt x="2741409" y="1632889"/>
                  </a:lnTo>
                  <a:lnTo>
                    <a:pt x="2740863" y="1632889"/>
                  </a:lnTo>
                  <a:lnTo>
                    <a:pt x="2740177" y="1645589"/>
                  </a:lnTo>
                  <a:lnTo>
                    <a:pt x="2739567" y="1645589"/>
                  </a:lnTo>
                  <a:lnTo>
                    <a:pt x="2737523" y="1658289"/>
                  </a:lnTo>
                  <a:lnTo>
                    <a:pt x="2736837" y="1670989"/>
                  </a:lnTo>
                  <a:lnTo>
                    <a:pt x="2736151" y="1670989"/>
                  </a:lnTo>
                  <a:lnTo>
                    <a:pt x="2735465" y="1683689"/>
                  </a:lnTo>
                  <a:lnTo>
                    <a:pt x="2734094" y="1683689"/>
                  </a:lnTo>
                  <a:lnTo>
                    <a:pt x="2732722" y="1696389"/>
                  </a:lnTo>
                  <a:lnTo>
                    <a:pt x="2732036" y="1696389"/>
                  </a:lnTo>
                  <a:lnTo>
                    <a:pt x="2731351" y="1709089"/>
                  </a:lnTo>
                  <a:lnTo>
                    <a:pt x="2733408" y="1709089"/>
                  </a:lnTo>
                  <a:lnTo>
                    <a:pt x="2734538" y="1696389"/>
                  </a:lnTo>
                  <a:lnTo>
                    <a:pt x="2737066" y="1683689"/>
                  </a:lnTo>
                  <a:lnTo>
                    <a:pt x="2738209" y="1683689"/>
                  </a:lnTo>
                  <a:lnTo>
                    <a:pt x="2740253" y="1670989"/>
                  </a:lnTo>
                  <a:lnTo>
                    <a:pt x="2741625" y="1658289"/>
                  </a:lnTo>
                  <a:lnTo>
                    <a:pt x="2742311" y="1658289"/>
                  </a:lnTo>
                  <a:lnTo>
                    <a:pt x="2743682" y="1632889"/>
                  </a:lnTo>
                  <a:lnTo>
                    <a:pt x="2743682" y="1620189"/>
                  </a:lnTo>
                  <a:close/>
                </a:path>
                <a:path w="3075940" h="2738120">
                  <a:moveTo>
                    <a:pt x="2744368" y="1289989"/>
                  </a:moveTo>
                  <a:lnTo>
                    <a:pt x="2742311" y="1289989"/>
                  </a:lnTo>
                  <a:lnTo>
                    <a:pt x="2740939" y="1302689"/>
                  </a:lnTo>
                  <a:lnTo>
                    <a:pt x="2740939" y="1315389"/>
                  </a:lnTo>
                  <a:lnTo>
                    <a:pt x="2740253" y="1315389"/>
                  </a:lnTo>
                  <a:lnTo>
                    <a:pt x="2739567" y="1328089"/>
                  </a:lnTo>
                  <a:lnTo>
                    <a:pt x="2738882" y="1328089"/>
                  </a:lnTo>
                  <a:lnTo>
                    <a:pt x="2736837" y="1353489"/>
                  </a:lnTo>
                  <a:lnTo>
                    <a:pt x="2734780" y="1391589"/>
                  </a:lnTo>
                  <a:lnTo>
                    <a:pt x="2736151" y="1391589"/>
                  </a:lnTo>
                  <a:lnTo>
                    <a:pt x="2738209" y="1366189"/>
                  </a:lnTo>
                  <a:lnTo>
                    <a:pt x="2738818" y="1366189"/>
                  </a:lnTo>
                  <a:lnTo>
                    <a:pt x="2740317" y="1340789"/>
                  </a:lnTo>
                  <a:lnTo>
                    <a:pt x="2740939" y="1340789"/>
                  </a:lnTo>
                  <a:lnTo>
                    <a:pt x="2741625" y="1328089"/>
                  </a:lnTo>
                  <a:lnTo>
                    <a:pt x="2742311" y="1328089"/>
                  </a:lnTo>
                  <a:lnTo>
                    <a:pt x="2742996" y="1315389"/>
                  </a:lnTo>
                  <a:lnTo>
                    <a:pt x="2743682" y="1315389"/>
                  </a:lnTo>
                  <a:lnTo>
                    <a:pt x="2743682" y="1302689"/>
                  </a:lnTo>
                  <a:lnTo>
                    <a:pt x="2744368" y="1289989"/>
                  </a:lnTo>
                  <a:close/>
                </a:path>
                <a:path w="3075940" h="2738120">
                  <a:moveTo>
                    <a:pt x="2744368" y="451789"/>
                  </a:moveTo>
                  <a:lnTo>
                    <a:pt x="2742311" y="451789"/>
                  </a:lnTo>
                  <a:lnTo>
                    <a:pt x="2741625" y="464489"/>
                  </a:lnTo>
                  <a:lnTo>
                    <a:pt x="2740253" y="464489"/>
                  </a:lnTo>
                  <a:lnTo>
                    <a:pt x="2740253" y="477189"/>
                  </a:lnTo>
                  <a:lnTo>
                    <a:pt x="2738894" y="477189"/>
                  </a:lnTo>
                  <a:lnTo>
                    <a:pt x="2737523" y="489889"/>
                  </a:lnTo>
                  <a:lnTo>
                    <a:pt x="2736837" y="489889"/>
                  </a:lnTo>
                  <a:lnTo>
                    <a:pt x="2736151" y="502589"/>
                  </a:lnTo>
                  <a:lnTo>
                    <a:pt x="2735465" y="502589"/>
                  </a:lnTo>
                  <a:lnTo>
                    <a:pt x="2735465" y="515289"/>
                  </a:lnTo>
                  <a:lnTo>
                    <a:pt x="2734094" y="515289"/>
                  </a:lnTo>
                  <a:lnTo>
                    <a:pt x="2729979" y="566089"/>
                  </a:lnTo>
                  <a:lnTo>
                    <a:pt x="2732265" y="566089"/>
                  </a:lnTo>
                  <a:lnTo>
                    <a:pt x="2733852" y="540689"/>
                  </a:lnTo>
                  <a:lnTo>
                    <a:pt x="2734780" y="540689"/>
                  </a:lnTo>
                  <a:lnTo>
                    <a:pt x="2735694" y="527989"/>
                  </a:lnTo>
                  <a:lnTo>
                    <a:pt x="2737281" y="515289"/>
                  </a:lnTo>
                  <a:lnTo>
                    <a:pt x="2738209" y="502589"/>
                  </a:lnTo>
                  <a:lnTo>
                    <a:pt x="2738882" y="502589"/>
                  </a:lnTo>
                  <a:lnTo>
                    <a:pt x="2742996" y="464489"/>
                  </a:lnTo>
                  <a:lnTo>
                    <a:pt x="2743682" y="464489"/>
                  </a:lnTo>
                  <a:lnTo>
                    <a:pt x="2744368" y="451789"/>
                  </a:lnTo>
                  <a:close/>
                </a:path>
                <a:path w="3075940" h="2738120">
                  <a:moveTo>
                    <a:pt x="2744368" y="362889"/>
                  </a:moveTo>
                  <a:lnTo>
                    <a:pt x="2742996" y="362889"/>
                  </a:lnTo>
                  <a:lnTo>
                    <a:pt x="2742311" y="350189"/>
                  </a:lnTo>
                  <a:lnTo>
                    <a:pt x="2740939" y="350189"/>
                  </a:lnTo>
                  <a:lnTo>
                    <a:pt x="2740939" y="362889"/>
                  </a:lnTo>
                  <a:lnTo>
                    <a:pt x="2742311" y="362889"/>
                  </a:lnTo>
                  <a:lnTo>
                    <a:pt x="2740939" y="375589"/>
                  </a:lnTo>
                  <a:lnTo>
                    <a:pt x="2743682" y="375589"/>
                  </a:lnTo>
                  <a:lnTo>
                    <a:pt x="2744368" y="362889"/>
                  </a:lnTo>
                  <a:close/>
                </a:path>
                <a:path w="3075940" h="2738120">
                  <a:moveTo>
                    <a:pt x="2745054" y="1442389"/>
                  </a:moveTo>
                  <a:lnTo>
                    <a:pt x="2744368" y="1442389"/>
                  </a:lnTo>
                  <a:lnTo>
                    <a:pt x="2744368" y="1429689"/>
                  </a:lnTo>
                  <a:lnTo>
                    <a:pt x="2741625" y="1429689"/>
                  </a:lnTo>
                  <a:lnTo>
                    <a:pt x="2740939" y="1442389"/>
                  </a:lnTo>
                  <a:lnTo>
                    <a:pt x="2741625" y="1442389"/>
                  </a:lnTo>
                  <a:lnTo>
                    <a:pt x="2740939" y="1455089"/>
                  </a:lnTo>
                  <a:lnTo>
                    <a:pt x="2740939" y="1467789"/>
                  </a:lnTo>
                  <a:lnTo>
                    <a:pt x="2740253" y="1467789"/>
                  </a:lnTo>
                  <a:lnTo>
                    <a:pt x="2740939" y="1480489"/>
                  </a:lnTo>
                  <a:lnTo>
                    <a:pt x="2743682" y="1480489"/>
                  </a:lnTo>
                  <a:lnTo>
                    <a:pt x="2744368" y="1467789"/>
                  </a:lnTo>
                  <a:lnTo>
                    <a:pt x="2744368" y="1455089"/>
                  </a:lnTo>
                  <a:lnTo>
                    <a:pt x="2745054" y="1455089"/>
                  </a:lnTo>
                  <a:lnTo>
                    <a:pt x="2745054" y="1442389"/>
                  </a:lnTo>
                  <a:close/>
                </a:path>
                <a:path w="3075940" h="2738120">
                  <a:moveTo>
                    <a:pt x="2745054" y="883589"/>
                  </a:moveTo>
                  <a:lnTo>
                    <a:pt x="2743682" y="870889"/>
                  </a:lnTo>
                  <a:lnTo>
                    <a:pt x="2742311" y="870889"/>
                  </a:lnTo>
                  <a:lnTo>
                    <a:pt x="2742996" y="883589"/>
                  </a:lnTo>
                  <a:lnTo>
                    <a:pt x="2741765" y="896289"/>
                  </a:lnTo>
                  <a:lnTo>
                    <a:pt x="2740342" y="908989"/>
                  </a:lnTo>
                  <a:lnTo>
                    <a:pt x="2739047" y="908989"/>
                  </a:lnTo>
                  <a:lnTo>
                    <a:pt x="2738209" y="921689"/>
                  </a:lnTo>
                  <a:lnTo>
                    <a:pt x="2737523" y="921689"/>
                  </a:lnTo>
                  <a:lnTo>
                    <a:pt x="2737523" y="934389"/>
                  </a:lnTo>
                  <a:lnTo>
                    <a:pt x="2736837" y="934389"/>
                  </a:lnTo>
                  <a:lnTo>
                    <a:pt x="2736837" y="947089"/>
                  </a:lnTo>
                  <a:lnTo>
                    <a:pt x="2736151" y="947089"/>
                  </a:lnTo>
                  <a:lnTo>
                    <a:pt x="2734094" y="997889"/>
                  </a:lnTo>
                  <a:lnTo>
                    <a:pt x="2733408" y="997889"/>
                  </a:lnTo>
                  <a:lnTo>
                    <a:pt x="2732722" y="1010589"/>
                  </a:lnTo>
                  <a:lnTo>
                    <a:pt x="2736367" y="1010589"/>
                  </a:lnTo>
                  <a:lnTo>
                    <a:pt x="2737091" y="997889"/>
                  </a:lnTo>
                  <a:lnTo>
                    <a:pt x="2737675" y="985189"/>
                  </a:lnTo>
                  <a:lnTo>
                    <a:pt x="2738209" y="985189"/>
                  </a:lnTo>
                  <a:lnTo>
                    <a:pt x="2740253" y="947089"/>
                  </a:lnTo>
                  <a:lnTo>
                    <a:pt x="2740253" y="934389"/>
                  </a:lnTo>
                  <a:lnTo>
                    <a:pt x="2741625" y="921689"/>
                  </a:lnTo>
                  <a:lnTo>
                    <a:pt x="2742069" y="908989"/>
                  </a:lnTo>
                  <a:lnTo>
                    <a:pt x="2743085" y="908989"/>
                  </a:lnTo>
                  <a:lnTo>
                    <a:pt x="2744228" y="896289"/>
                  </a:lnTo>
                  <a:lnTo>
                    <a:pt x="2745054" y="883589"/>
                  </a:lnTo>
                  <a:close/>
                </a:path>
                <a:path w="3075940" h="2738120">
                  <a:moveTo>
                    <a:pt x="2745740" y="1493189"/>
                  </a:moveTo>
                  <a:lnTo>
                    <a:pt x="2745054" y="1493189"/>
                  </a:lnTo>
                  <a:lnTo>
                    <a:pt x="2745054" y="1480489"/>
                  </a:lnTo>
                  <a:lnTo>
                    <a:pt x="2744368" y="1480489"/>
                  </a:lnTo>
                  <a:lnTo>
                    <a:pt x="2744368" y="1505889"/>
                  </a:lnTo>
                  <a:lnTo>
                    <a:pt x="2745740" y="1505889"/>
                  </a:lnTo>
                  <a:lnTo>
                    <a:pt x="2745740" y="1493189"/>
                  </a:lnTo>
                  <a:close/>
                </a:path>
                <a:path w="3075940" h="2738120">
                  <a:moveTo>
                    <a:pt x="2746425" y="1023289"/>
                  </a:moveTo>
                  <a:lnTo>
                    <a:pt x="2743682" y="1023289"/>
                  </a:lnTo>
                  <a:lnTo>
                    <a:pt x="2743682" y="1035989"/>
                  </a:lnTo>
                  <a:lnTo>
                    <a:pt x="2742311" y="1035989"/>
                  </a:lnTo>
                  <a:lnTo>
                    <a:pt x="2742311" y="1048689"/>
                  </a:lnTo>
                  <a:lnTo>
                    <a:pt x="2745740" y="1048689"/>
                  </a:lnTo>
                  <a:lnTo>
                    <a:pt x="2746425" y="1035989"/>
                  </a:lnTo>
                  <a:lnTo>
                    <a:pt x="2746425" y="1023289"/>
                  </a:lnTo>
                  <a:close/>
                </a:path>
                <a:path w="3075940" h="2738120">
                  <a:moveTo>
                    <a:pt x="2747797" y="591489"/>
                  </a:moveTo>
                  <a:lnTo>
                    <a:pt x="2746425" y="591489"/>
                  </a:lnTo>
                  <a:lnTo>
                    <a:pt x="2743682" y="604189"/>
                  </a:lnTo>
                  <a:lnTo>
                    <a:pt x="2739567" y="642289"/>
                  </a:lnTo>
                  <a:lnTo>
                    <a:pt x="2737523" y="667689"/>
                  </a:lnTo>
                  <a:lnTo>
                    <a:pt x="2736596" y="667689"/>
                  </a:lnTo>
                  <a:lnTo>
                    <a:pt x="2735008" y="693089"/>
                  </a:lnTo>
                  <a:lnTo>
                    <a:pt x="2737574" y="693089"/>
                  </a:lnTo>
                  <a:lnTo>
                    <a:pt x="2738805" y="680389"/>
                  </a:lnTo>
                  <a:lnTo>
                    <a:pt x="2739910" y="667689"/>
                  </a:lnTo>
                  <a:lnTo>
                    <a:pt x="2740939" y="667689"/>
                  </a:lnTo>
                  <a:lnTo>
                    <a:pt x="2742311" y="642289"/>
                  </a:lnTo>
                  <a:lnTo>
                    <a:pt x="2743682" y="642289"/>
                  </a:lnTo>
                  <a:lnTo>
                    <a:pt x="2743682" y="629589"/>
                  </a:lnTo>
                  <a:lnTo>
                    <a:pt x="2745054" y="629589"/>
                  </a:lnTo>
                  <a:lnTo>
                    <a:pt x="2746425" y="604189"/>
                  </a:lnTo>
                  <a:lnTo>
                    <a:pt x="2747111" y="604189"/>
                  </a:lnTo>
                  <a:lnTo>
                    <a:pt x="2747797" y="591489"/>
                  </a:lnTo>
                  <a:close/>
                </a:path>
                <a:path w="3075940" h="2738120">
                  <a:moveTo>
                    <a:pt x="2747937" y="235889"/>
                  </a:moveTo>
                  <a:lnTo>
                    <a:pt x="2731351" y="235889"/>
                  </a:lnTo>
                  <a:lnTo>
                    <a:pt x="2731351" y="246938"/>
                  </a:lnTo>
                  <a:lnTo>
                    <a:pt x="2747937" y="235889"/>
                  </a:lnTo>
                  <a:close/>
                </a:path>
                <a:path w="3075940" h="2738120">
                  <a:moveTo>
                    <a:pt x="2749169" y="1543989"/>
                  </a:moveTo>
                  <a:lnTo>
                    <a:pt x="2746425" y="1543989"/>
                  </a:lnTo>
                  <a:lnTo>
                    <a:pt x="2746425" y="1556689"/>
                  </a:lnTo>
                  <a:lnTo>
                    <a:pt x="2745740" y="1556689"/>
                  </a:lnTo>
                  <a:lnTo>
                    <a:pt x="2745054" y="1569389"/>
                  </a:lnTo>
                  <a:lnTo>
                    <a:pt x="2744368" y="1569389"/>
                  </a:lnTo>
                  <a:lnTo>
                    <a:pt x="2744368" y="1582089"/>
                  </a:lnTo>
                  <a:lnTo>
                    <a:pt x="2743682" y="1582089"/>
                  </a:lnTo>
                  <a:lnTo>
                    <a:pt x="2743682" y="1594789"/>
                  </a:lnTo>
                  <a:lnTo>
                    <a:pt x="2742996" y="1607489"/>
                  </a:lnTo>
                  <a:lnTo>
                    <a:pt x="2744368" y="1607489"/>
                  </a:lnTo>
                  <a:lnTo>
                    <a:pt x="2745740" y="1594789"/>
                  </a:lnTo>
                  <a:lnTo>
                    <a:pt x="2746425" y="1582089"/>
                  </a:lnTo>
                  <a:lnTo>
                    <a:pt x="2747111" y="1582089"/>
                  </a:lnTo>
                  <a:lnTo>
                    <a:pt x="2747111" y="1569389"/>
                  </a:lnTo>
                  <a:lnTo>
                    <a:pt x="2747797" y="1569389"/>
                  </a:lnTo>
                  <a:lnTo>
                    <a:pt x="2749169" y="1543989"/>
                  </a:lnTo>
                  <a:close/>
                </a:path>
                <a:path w="3075940" h="2738120">
                  <a:moveTo>
                    <a:pt x="2749854" y="1315389"/>
                  </a:moveTo>
                  <a:lnTo>
                    <a:pt x="2747797" y="1315389"/>
                  </a:lnTo>
                  <a:lnTo>
                    <a:pt x="2747797" y="1340789"/>
                  </a:lnTo>
                  <a:lnTo>
                    <a:pt x="2747111" y="1340789"/>
                  </a:lnTo>
                  <a:lnTo>
                    <a:pt x="2746425" y="1353489"/>
                  </a:lnTo>
                  <a:lnTo>
                    <a:pt x="2745740" y="1353489"/>
                  </a:lnTo>
                  <a:lnTo>
                    <a:pt x="2742311" y="1416989"/>
                  </a:lnTo>
                  <a:lnTo>
                    <a:pt x="2743682" y="1416989"/>
                  </a:lnTo>
                  <a:lnTo>
                    <a:pt x="2743682" y="1404289"/>
                  </a:lnTo>
                  <a:lnTo>
                    <a:pt x="2744368" y="1404289"/>
                  </a:lnTo>
                  <a:lnTo>
                    <a:pt x="2744368" y="1391589"/>
                  </a:lnTo>
                  <a:lnTo>
                    <a:pt x="2745054" y="1391589"/>
                  </a:lnTo>
                  <a:lnTo>
                    <a:pt x="2745740" y="1378889"/>
                  </a:lnTo>
                  <a:lnTo>
                    <a:pt x="2747111" y="1378889"/>
                  </a:lnTo>
                  <a:lnTo>
                    <a:pt x="2747111" y="1366189"/>
                  </a:lnTo>
                  <a:lnTo>
                    <a:pt x="2747797" y="1366189"/>
                  </a:lnTo>
                  <a:lnTo>
                    <a:pt x="2748483" y="1353489"/>
                  </a:lnTo>
                  <a:lnTo>
                    <a:pt x="2749169" y="1353489"/>
                  </a:lnTo>
                  <a:lnTo>
                    <a:pt x="2749169" y="1340789"/>
                  </a:lnTo>
                  <a:lnTo>
                    <a:pt x="2749854" y="1340789"/>
                  </a:lnTo>
                  <a:lnTo>
                    <a:pt x="2749854" y="1315389"/>
                  </a:lnTo>
                  <a:close/>
                </a:path>
                <a:path w="3075940" h="2738120">
                  <a:moveTo>
                    <a:pt x="2749854" y="1124889"/>
                  </a:moveTo>
                  <a:lnTo>
                    <a:pt x="2748483" y="1124889"/>
                  </a:lnTo>
                  <a:lnTo>
                    <a:pt x="2748483" y="1137589"/>
                  </a:lnTo>
                  <a:lnTo>
                    <a:pt x="2747797" y="1137589"/>
                  </a:lnTo>
                  <a:lnTo>
                    <a:pt x="2747111" y="1150289"/>
                  </a:lnTo>
                  <a:lnTo>
                    <a:pt x="2747111" y="1188389"/>
                  </a:lnTo>
                  <a:lnTo>
                    <a:pt x="2747111" y="1201089"/>
                  </a:lnTo>
                  <a:lnTo>
                    <a:pt x="2746425" y="1201089"/>
                  </a:lnTo>
                  <a:lnTo>
                    <a:pt x="2746425" y="1213789"/>
                  </a:lnTo>
                  <a:lnTo>
                    <a:pt x="2745740" y="1213789"/>
                  </a:lnTo>
                  <a:lnTo>
                    <a:pt x="2745740" y="1226489"/>
                  </a:lnTo>
                  <a:lnTo>
                    <a:pt x="2745054" y="1226489"/>
                  </a:lnTo>
                  <a:lnTo>
                    <a:pt x="2745054" y="1239189"/>
                  </a:lnTo>
                  <a:lnTo>
                    <a:pt x="2744368" y="1251889"/>
                  </a:lnTo>
                  <a:lnTo>
                    <a:pt x="2743962" y="1264589"/>
                  </a:lnTo>
                  <a:lnTo>
                    <a:pt x="2743403" y="1277289"/>
                  </a:lnTo>
                  <a:lnTo>
                    <a:pt x="2744368" y="1277289"/>
                  </a:lnTo>
                  <a:lnTo>
                    <a:pt x="2746425" y="1251889"/>
                  </a:lnTo>
                  <a:lnTo>
                    <a:pt x="2747111" y="1251889"/>
                  </a:lnTo>
                  <a:lnTo>
                    <a:pt x="2748483" y="1226489"/>
                  </a:lnTo>
                  <a:lnTo>
                    <a:pt x="2749169" y="1226489"/>
                  </a:lnTo>
                  <a:lnTo>
                    <a:pt x="2749169" y="1188389"/>
                  </a:lnTo>
                  <a:lnTo>
                    <a:pt x="2748483" y="1188389"/>
                  </a:lnTo>
                  <a:lnTo>
                    <a:pt x="2748483" y="1175689"/>
                  </a:lnTo>
                  <a:lnTo>
                    <a:pt x="2749169" y="1175689"/>
                  </a:lnTo>
                  <a:lnTo>
                    <a:pt x="2749169" y="1162989"/>
                  </a:lnTo>
                  <a:lnTo>
                    <a:pt x="2749854" y="1162989"/>
                  </a:lnTo>
                  <a:lnTo>
                    <a:pt x="2749854" y="1124889"/>
                  </a:lnTo>
                  <a:close/>
                </a:path>
                <a:path w="3075940" h="2738120">
                  <a:moveTo>
                    <a:pt x="2749854" y="781989"/>
                  </a:moveTo>
                  <a:lnTo>
                    <a:pt x="2747797" y="781989"/>
                  </a:lnTo>
                  <a:lnTo>
                    <a:pt x="2747797" y="794689"/>
                  </a:lnTo>
                  <a:lnTo>
                    <a:pt x="2747111" y="807389"/>
                  </a:lnTo>
                  <a:lnTo>
                    <a:pt x="2747111" y="845489"/>
                  </a:lnTo>
                  <a:lnTo>
                    <a:pt x="2748483" y="845489"/>
                  </a:lnTo>
                  <a:lnTo>
                    <a:pt x="2748483" y="832789"/>
                  </a:lnTo>
                  <a:lnTo>
                    <a:pt x="2749169" y="832789"/>
                  </a:lnTo>
                  <a:lnTo>
                    <a:pt x="2749169" y="820089"/>
                  </a:lnTo>
                  <a:lnTo>
                    <a:pt x="2749854" y="820089"/>
                  </a:lnTo>
                  <a:lnTo>
                    <a:pt x="2749854" y="781989"/>
                  </a:lnTo>
                  <a:close/>
                </a:path>
                <a:path w="3075940" h="2738120">
                  <a:moveTo>
                    <a:pt x="2749854" y="654989"/>
                  </a:moveTo>
                  <a:lnTo>
                    <a:pt x="2749169" y="654989"/>
                  </a:lnTo>
                  <a:lnTo>
                    <a:pt x="2747797" y="667689"/>
                  </a:lnTo>
                  <a:lnTo>
                    <a:pt x="2746425" y="667689"/>
                  </a:lnTo>
                  <a:lnTo>
                    <a:pt x="2746425" y="680389"/>
                  </a:lnTo>
                  <a:lnTo>
                    <a:pt x="2745740" y="693089"/>
                  </a:lnTo>
                  <a:lnTo>
                    <a:pt x="2745054" y="693089"/>
                  </a:lnTo>
                  <a:lnTo>
                    <a:pt x="2743682" y="705789"/>
                  </a:lnTo>
                  <a:lnTo>
                    <a:pt x="2743682" y="718489"/>
                  </a:lnTo>
                  <a:lnTo>
                    <a:pt x="2742996" y="718489"/>
                  </a:lnTo>
                  <a:lnTo>
                    <a:pt x="2740939" y="756589"/>
                  </a:lnTo>
                  <a:lnTo>
                    <a:pt x="2742311" y="756589"/>
                  </a:lnTo>
                  <a:lnTo>
                    <a:pt x="2742844" y="743889"/>
                  </a:lnTo>
                  <a:lnTo>
                    <a:pt x="2743428" y="731189"/>
                  </a:lnTo>
                  <a:lnTo>
                    <a:pt x="2744152" y="731189"/>
                  </a:lnTo>
                  <a:lnTo>
                    <a:pt x="2745054" y="718489"/>
                  </a:lnTo>
                  <a:lnTo>
                    <a:pt x="2745740" y="718489"/>
                  </a:lnTo>
                  <a:lnTo>
                    <a:pt x="2747111" y="705789"/>
                  </a:lnTo>
                  <a:lnTo>
                    <a:pt x="2747797" y="693089"/>
                  </a:lnTo>
                  <a:lnTo>
                    <a:pt x="2748483" y="693089"/>
                  </a:lnTo>
                  <a:lnTo>
                    <a:pt x="2748483" y="667689"/>
                  </a:lnTo>
                  <a:lnTo>
                    <a:pt x="2749169" y="667689"/>
                  </a:lnTo>
                  <a:lnTo>
                    <a:pt x="2749854" y="654989"/>
                  </a:lnTo>
                  <a:close/>
                </a:path>
                <a:path w="3075940" h="2738120">
                  <a:moveTo>
                    <a:pt x="2751226" y="1442389"/>
                  </a:moveTo>
                  <a:lnTo>
                    <a:pt x="2750540" y="1429689"/>
                  </a:lnTo>
                  <a:lnTo>
                    <a:pt x="2749169" y="1429689"/>
                  </a:lnTo>
                  <a:lnTo>
                    <a:pt x="2749169" y="1442389"/>
                  </a:lnTo>
                  <a:lnTo>
                    <a:pt x="2748483" y="1442389"/>
                  </a:lnTo>
                  <a:lnTo>
                    <a:pt x="2748483" y="1467789"/>
                  </a:lnTo>
                  <a:lnTo>
                    <a:pt x="2749854" y="1467789"/>
                  </a:lnTo>
                  <a:lnTo>
                    <a:pt x="2749854" y="1455089"/>
                  </a:lnTo>
                  <a:lnTo>
                    <a:pt x="2751226" y="1455089"/>
                  </a:lnTo>
                  <a:lnTo>
                    <a:pt x="2751226" y="1442389"/>
                  </a:lnTo>
                  <a:close/>
                </a:path>
                <a:path w="3075940" h="2738120">
                  <a:moveTo>
                    <a:pt x="2751912" y="870889"/>
                  </a:moveTo>
                  <a:lnTo>
                    <a:pt x="2749854" y="870889"/>
                  </a:lnTo>
                  <a:lnTo>
                    <a:pt x="2749854" y="883589"/>
                  </a:lnTo>
                  <a:lnTo>
                    <a:pt x="2751912" y="883589"/>
                  </a:lnTo>
                  <a:lnTo>
                    <a:pt x="2751912" y="870889"/>
                  </a:lnTo>
                  <a:close/>
                </a:path>
                <a:path w="3075940" h="2738120">
                  <a:moveTo>
                    <a:pt x="2753283" y="477189"/>
                  </a:moveTo>
                  <a:lnTo>
                    <a:pt x="2751912" y="477189"/>
                  </a:lnTo>
                  <a:lnTo>
                    <a:pt x="2750540" y="489889"/>
                  </a:lnTo>
                  <a:lnTo>
                    <a:pt x="2748483" y="489889"/>
                  </a:lnTo>
                  <a:lnTo>
                    <a:pt x="2748483" y="502589"/>
                  </a:lnTo>
                  <a:lnTo>
                    <a:pt x="2746425" y="502589"/>
                  </a:lnTo>
                  <a:lnTo>
                    <a:pt x="2745054" y="515289"/>
                  </a:lnTo>
                  <a:lnTo>
                    <a:pt x="2744368" y="515289"/>
                  </a:lnTo>
                  <a:lnTo>
                    <a:pt x="2744368" y="527989"/>
                  </a:lnTo>
                  <a:lnTo>
                    <a:pt x="2746425" y="527989"/>
                  </a:lnTo>
                  <a:lnTo>
                    <a:pt x="2747111" y="515289"/>
                  </a:lnTo>
                  <a:lnTo>
                    <a:pt x="2748483" y="515289"/>
                  </a:lnTo>
                  <a:lnTo>
                    <a:pt x="2749169" y="502589"/>
                  </a:lnTo>
                  <a:lnTo>
                    <a:pt x="2751226" y="502589"/>
                  </a:lnTo>
                  <a:lnTo>
                    <a:pt x="2751226" y="489889"/>
                  </a:lnTo>
                  <a:lnTo>
                    <a:pt x="2753283" y="489889"/>
                  </a:lnTo>
                  <a:lnTo>
                    <a:pt x="2753283" y="477189"/>
                  </a:lnTo>
                  <a:close/>
                </a:path>
                <a:path w="3075940" h="2738120">
                  <a:moveTo>
                    <a:pt x="2753283" y="261289"/>
                  </a:moveTo>
                  <a:lnTo>
                    <a:pt x="2749854" y="261289"/>
                  </a:lnTo>
                  <a:lnTo>
                    <a:pt x="2749169" y="273989"/>
                  </a:lnTo>
                  <a:lnTo>
                    <a:pt x="2747111" y="273989"/>
                  </a:lnTo>
                  <a:lnTo>
                    <a:pt x="2746425" y="286689"/>
                  </a:lnTo>
                  <a:lnTo>
                    <a:pt x="2745054" y="286689"/>
                  </a:lnTo>
                  <a:lnTo>
                    <a:pt x="2744368" y="299389"/>
                  </a:lnTo>
                  <a:lnTo>
                    <a:pt x="2741625" y="299389"/>
                  </a:lnTo>
                  <a:lnTo>
                    <a:pt x="2740253" y="312089"/>
                  </a:lnTo>
                  <a:lnTo>
                    <a:pt x="2738336" y="324789"/>
                  </a:lnTo>
                  <a:lnTo>
                    <a:pt x="2736659" y="324789"/>
                  </a:lnTo>
                  <a:lnTo>
                    <a:pt x="2735249" y="337489"/>
                  </a:lnTo>
                  <a:lnTo>
                    <a:pt x="2734094" y="337489"/>
                  </a:lnTo>
                  <a:lnTo>
                    <a:pt x="2732176" y="350189"/>
                  </a:lnTo>
                  <a:lnTo>
                    <a:pt x="2730576" y="362889"/>
                  </a:lnTo>
                  <a:lnTo>
                    <a:pt x="2729369" y="375589"/>
                  </a:lnTo>
                  <a:lnTo>
                    <a:pt x="2731300" y="375589"/>
                  </a:lnTo>
                  <a:lnTo>
                    <a:pt x="2732201" y="362889"/>
                  </a:lnTo>
                  <a:lnTo>
                    <a:pt x="2733357" y="362889"/>
                  </a:lnTo>
                  <a:lnTo>
                    <a:pt x="2734780" y="350189"/>
                  </a:lnTo>
                  <a:lnTo>
                    <a:pt x="2736151" y="350189"/>
                  </a:lnTo>
                  <a:lnTo>
                    <a:pt x="2738894" y="337489"/>
                  </a:lnTo>
                  <a:lnTo>
                    <a:pt x="2740253" y="324789"/>
                  </a:lnTo>
                  <a:lnTo>
                    <a:pt x="2742996" y="312089"/>
                  </a:lnTo>
                  <a:lnTo>
                    <a:pt x="2744533" y="312089"/>
                  </a:lnTo>
                  <a:lnTo>
                    <a:pt x="2745994" y="299389"/>
                  </a:lnTo>
                  <a:lnTo>
                    <a:pt x="2747340" y="299389"/>
                  </a:lnTo>
                  <a:lnTo>
                    <a:pt x="2748483" y="286689"/>
                  </a:lnTo>
                  <a:lnTo>
                    <a:pt x="2749169" y="286689"/>
                  </a:lnTo>
                  <a:lnTo>
                    <a:pt x="2750540" y="273989"/>
                  </a:lnTo>
                  <a:lnTo>
                    <a:pt x="2752598" y="273989"/>
                  </a:lnTo>
                  <a:lnTo>
                    <a:pt x="2753283" y="261289"/>
                  </a:lnTo>
                  <a:close/>
                </a:path>
                <a:path w="3075940" h="2738120">
                  <a:moveTo>
                    <a:pt x="2753969" y="362889"/>
                  </a:moveTo>
                  <a:lnTo>
                    <a:pt x="2751912" y="362889"/>
                  </a:lnTo>
                  <a:lnTo>
                    <a:pt x="2751226" y="375589"/>
                  </a:lnTo>
                  <a:lnTo>
                    <a:pt x="2749854" y="375589"/>
                  </a:lnTo>
                  <a:lnTo>
                    <a:pt x="2749169" y="388289"/>
                  </a:lnTo>
                  <a:lnTo>
                    <a:pt x="2746425" y="388289"/>
                  </a:lnTo>
                  <a:lnTo>
                    <a:pt x="2745740" y="400989"/>
                  </a:lnTo>
                  <a:lnTo>
                    <a:pt x="2745054" y="400989"/>
                  </a:lnTo>
                  <a:lnTo>
                    <a:pt x="2743682" y="413689"/>
                  </a:lnTo>
                  <a:lnTo>
                    <a:pt x="2742311" y="413689"/>
                  </a:lnTo>
                  <a:lnTo>
                    <a:pt x="2741180" y="426389"/>
                  </a:lnTo>
                  <a:lnTo>
                    <a:pt x="2738653" y="451789"/>
                  </a:lnTo>
                  <a:lnTo>
                    <a:pt x="2737523" y="464489"/>
                  </a:lnTo>
                  <a:lnTo>
                    <a:pt x="2739567" y="464489"/>
                  </a:lnTo>
                  <a:lnTo>
                    <a:pt x="2740609" y="451789"/>
                  </a:lnTo>
                  <a:lnTo>
                    <a:pt x="2741714" y="439089"/>
                  </a:lnTo>
                  <a:lnTo>
                    <a:pt x="2742946" y="439089"/>
                  </a:lnTo>
                  <a:lnTo>
                    <a:pt x="2744368" y="426389"/>
                  </a:lnTo>
                  <a:lnTo>
                    <a:pt x="2745054" y="413689"/>
                  </a:lnTo>
                  <a:lnTo>
                    <a:pt x="2746425" y="413689"/>
                  </a:lnTo>
                  <a:lnTo>
                    <a:pt x="2747797" y="400989"/>
                  </a:lnTo>
                  <a:lnTo>
                    <a:pt x="2749169" y="400989"/>
                  </a:lnTo>
                  <a:lnTo>
                    <a:pt x="2749854" y="388289"/>
                  </a:lnTo>
                  <a:lnTo>
                    <a:pt x="2751226" y="388289"/>
                  </a:lnTo>
                  <a:lnTo>
                    <a:pt x="2752598" y="375589"/>
                  </a:lnTo>
                  <a:lnTo>
                    <a:pt x="2753283" y="375589"/>
                  </a:lnTo>
                  <a:lnTo>
                    <a:pt x="2753969" y="362889"/>
                  </a:lnTo>
                  <a:close/>
                </a:path>
                <a:path w="3075940" h="2738120">
                  <a:moveTo>
                    <a:pt x="2755277" y="299389"/>
                  </a:moveTo>
                  <a:lnTo>
                    <a:pt x="2753283" y="299389"/>
                  </a:lnTo>
                  <a:lnTo>
                    <a:pt x="2751912" y="299389"/>
                  </a:lnTo>
                  <a:lnTo>
                    <a:pt x="2749969" y="312089"/>
                  </a:lnTo>
                  <a:lnTo>
                    <a:pt x="2748229" y="312089"/>
                  </a:lnTo>
                  <a:lnTo>
                    <a:pt x="2746603" y="324789"/>
                  </a:lnTo>
                  <a:lnTo>
                    <a:pt x="2745054" y="337489"/>
                  </a:lnTo>
                  <a:lnTo>
                    <a:pt x="2743682" y="337489"/>
                  </a:lnTo>
                  <a:lnTo>
                    <a:pt x="2742311" y="350189"/>
                  </a:lnTo>
                  <a:lnTo>
                    <a:pt x="2745740" y="350189"/>
                  </a:lnTo>
                  <a:lnTo>
                    <a:pt x="2745740" y="337489"/>
                  </a:lnTo>
                  <a:lnTo>
                    <a:pt x="2748483" y="337489"/>
                  </a:lnTo>
                  <a:lnTo>
                    <a:pt x="2751226" y="312089"/>
                  </a:lnTo>
                  <a:lnTo>
                    <a:pt x="2752661" y="312089"/>
                  </a:lnTo>
                  <a:lnTo>
                    <a:pt x="2755277" y="299389"/>
                  </a:lnTo>
                  <a:close/>
                </a:path>
                <a:path w="3075940" h="2738120">
                  <a:moveTo>
                    <a:pt x="2755341" y="1162989"/>
                  </a:moveTo>
                  <a:lnTo>
                    <a:pt x="2753283" y="1162989"/>
                  </a:lnTo>
                  <a:lnTo>
                    <a:pt x="2753969" y="1175689"/>
                  </a:lnTo>
                  <a:lnTo>
                    <a:pt x="2755341" y="1175689"/>
                  </a:lnTo>
                  <a:lnTo>
                    <a:pt x="2755341" y="1162989"/>
                  </a:lnTo>
                  <a:close/>
                </a:path>
                <a:path w="3075940" h="2738120">
                  <a:moveTo>
                    <a:pt x="2756712" y="464489"/>
                  </a:moveTo>
                  <a:lnTo>
                    <a:pt x="2754655" y="464489"/>
                  </a:lnTo>
                  <a:lnTo>
                    <a:pt x="2753969" y="477189"/>
                  </a:lnTo>
                  <a:lnTo>
                    <a:pt x="2756712" y="477189"/>
                  </a:lnTo>
                  <a:lnTo>
                    <a:pt x="2756712" y="464489"/>
                  </a:lnTo>
                  <a:close/>
                </a:path>
                <a:path w="3075940" h="2738120">
                  <a:moveTo>
                    <a:pt x="2756712" y="273989"/>
                  </a:moveTo>
                  <a:lnTo>
                    <a:pt x="2755341" y="286689"/>
                  </a:lnTo>
                  <a:lnTo>
                    <a:pt x="2753969" y="286689"/>
                  </a:lnTo>
                  <a:lnTo>
                    <a:pt x="2753283" y="299389"/>
                  </a:lnTo>
                  <a:lnTo>
                    <a:pt x="2756027" y="286689"/>
                  </a:lnTo>
                  <a:lnTo>
                    <a:pt x="2756712" y="273989"/>
                  </a:lnTo>
                  <a:close/>
                </a:path>
                <a:path w="3075940" h="2738120">
                  <a:moveTo>
                    <a:pt x="2757398" y="350189"/>
                  </a:moveTo>
                  <a:lnTo>
                    <a:pt x="2756027" y="350189"/>
                  </a:lnTo>
                  <a:lnTo>
                    <a:pt x="2756027" y="362889"/>
                  </a:lnTo>
                  <a:lnTo>
                    <a:pt x="2757398" y="362889"/>
                  </a:lnTo>
                  <a:lnTo>
                    <a:pt x="2757398" y="350189"/>
                  </a:lnTo>
                  <a:close/>
                </a:path>
                <a:path w="3075940" h="2738120">
                  <a:moveTo>
                    <a:pt x="2758084" y="883589"/>
                  </a:moveTo>
                  <a:lnTo>
                    <a:pt x="2756712" y="883589"/>
                  </a:lnTo>
                  <a:lnTo>
                    <a:pt x="2754655" y="908989"/>
                  </a:lnTo>
                  <a:lnTo>
                    <a:pt x="2753283" y="908989"/>
                  </a:lnTo>
                  <a:lnTo>
                    <a:pt x="2752598" y="921689"/>
                  </a:lnTo>
                  <a:lnTo>
                    <a:pt x="2751912" y="921689"/>
                  </a:lnTo>
                  <a:lnTo>
                    <a:pt x="2751226" y="934389"/>
                  </a:lnTo>
                  <a:lnTo>
                    <a:pt x="2749854" y="934389"/>
                  </a:lnTo>
                  <a:lnTo>
                    <a:pt x="2749169" y="947089"/>
                  </a:lnTo>
                  <a:lnTo>
                    <a:pt x="2748483" y="947089"/>
                  </a:lnTo>
                  <a:lnTo>
                    <a:pt x="2748483" y="959789"/>
                  </a:lnTo>
                  <a:lnTo>
                    <a:pt x="2747111" y="959789"/>
                  </a:lnTo>
                  <a:lnTo>
                    <a:pt x="2747111" y="972489"/>
                  </a:lnTo>
                  <a:lnTo>
                    <a:pt x="2745740" y="972489"/>
                  </a:lnTo>
                  <a:lnTo>
                    <a:pt x="2745740" y="985189"/>
                  </a:lnTo>
                  <a:lnTo>
                    <a:pt x="2745054" y="985189"/>
                  </a:lnTo>
                  <a:lnTo>
                    <a:pt x="2745054" y="997889"/>
                  </a:lnTo>
                  <a:lnTo>
                    <a:pt x="2744368" y="997889"/>
                  </a:lnTo>
                  <a:lnTo>
                    <a:pt x="2743682" y="1010589"/>
                  </a:lnTo>
                  <a:lnTo>
                    <a:pt x="2745054" y="1010589"/>
                  </a:lnTo>
                  <a:lnTo>
                    <a:pt x="2746425" y="997889"/>
                  </a:lnTo>
                  <a:lnTo>
                    <a:pt x="2747111" y="997889"/>
                  </a:lnTo>
                  <a:lnTo>
                    <a:pt x="2747797" y="985189"/>
                  </a:lnTo>
                  <a:lnTo>
                    <a:pt x="2749169" y="985189"/>
                  </a:lnTo>
                  <a:lnTo>
                    <a:pt x="2749854" y="972489"/>
                  </a:lnTo>
                  <a:lnTo>
                    <a:pt x="2749854" y="959789"/>
                  </a:lnTo>
                  <a:lnTo>
                    <a:pt x="2750540" y="959789"/>
                  </a:lnTo>
                  <a:lnTo>
                    <a:pt x="2750540" y="947089"/>
                  </a:lnTo>
                  <a:lnTo>
                    <a:pt x="2751912" y="934389"/>
                  </a:lnTo>
                  <a:lnTo>
                    <a:pt x="2752598" y="934389"/>
                  </a:lnTo>
                  <a:lnTo>
                    <a:pt x="2754655" y="921689"/>
                  </a:lnTo>
                  <a:lnTo>
                    <a:pt x="2755341" y="908989"/>
                  </a:lnTo>
                  <a:lnTo>
                    <a:pt x="2756712" y="908989"/>
                  </a:lnTo>
                  <a:lnTo>
                    <a:pt x="2758084" y="883589"/>
                  </a:lnTo>
                  <a:close/>
                </a:path>
                <a:path w="3075940" h="2738120">
                  <a:moveTo>
                    <a:pt x="2759456" y="1455089"/>
                  </a:moveTo>
                  <a:lnTo>
                    <a:pt x="2757398" y="1455089"/>
                  </a:lnTo>
                  <a:lnTo>
                    <a:pt x="2757398" y="1467789"/>
                  </a:lnTo>
                  <a:lnTo>
                    <a:pt x="2756027" y="1467789"/>
                  </a:lnTo>
                  <a:lnTo>
                    <a:pt x="2754655" y="1480489"/>
                  </a:lnTo>
                  <a:lnTo>
                    <a:pt x="2754655" y="1493189"/>
                  </a:lnTo>
                  <a:lnTo>
                    <a:pt x="2753969" y="1493189"/>
                  </a:lnTo>
                  <a:lnTo>
                    <a:pt x="2753969" y="1505889"/>
                  </a:lnTo>
                  <a:lnTo>
                    <a:pt x="2753283" y="1505889"/>
                  </a:lnTo>
                  <a:lnTo>
                    <a:pt x="2752598" y="1518589"/>
                  </a:lnTo>
                  <a:lnTo>
                    <a:pt x="2753969" y="1518589"/>
                  </a:lnTo>
                  <a:lnTo>
                    <a:pt x="2754655" y="1505889"/>
                  </a:lnTo>
                  <a:lnTo>
                    <a:pt x="2755341" y="1505889"/>
                  </a:lnTo>
                  <a:lnTo>
                    <a:pt x="2756027" y="1493189"/>
                  </a:lnTo>
                  <a:lnTo>
                    <a:pt x="2757398" y="1493189"/>
                  </a:lnTo>
                  <a:lnTo>
                    <a:pt x="2757398" y="1480489"/>
                  </a:lnTo>
                  <a:lnTo>
                    <a:pt x="2758084" y="1480489"/>
                  </a:lnTo>
                  <a:lnTo>
                    <a:pt x="2758084" y="1467789"/>
                  </a:lnTo>
                  <a:lnTo>
                    <a:pt x="2758770" y="1467789"/>
                  </a:lnTo>
                  <a:lnTo>
                    <a:pt x="2759456" y="1455089"/>
                  </a:lnTo>
                  <a:close/>
                </a:path>
                <a:path w="3075940" h="2738120">
                  <a:moveTo>
                    <a:pt x="2759456" y="1315389"/>
                  </a:moveTo>
                  <a:lnTo>
                    <a:pt x="2757398" y="1315389"/>
                  </a:lnTo>
                  <a:lnTo>
                    <a:pt x="2756712" y="1328089"/>
                  </a:lnTo>
                  <a:lnTo>
                    <a:pt x="2755341" y="1340789"/>
                  </a:lnTo>
                  <a:lnTo>
                    <a:pt x="2754655" y="1340789"/>
                  </a:lnTo>
                  <a:lnTo>
                    <a:pt x="2754655" y="1353489"/>
                  </a:lnTo>
                  <a:lnTo>
                    <a:pt x="2753969" y="1353489"/>
                  </a:lnTo>
                  <a:lnTo>
                    <a:pt x="2752598" y="1366189"/>
                  </a:lnTo>
                  <a:lnTo>
                    <a:pt x="2752598" y="1378889"/>
                  </a:lnTo>
                  <a:lnTo>
                    <a:pt x="2753283" y="1378889"/>
                  </a:lnTo>
                  <a:lnTo>
                    <a:pt x="2753283" y="1391589"/>
                  </a:lnTo>
                  <a:lnTo>
                    <a:pt x="2751912" y="1391589"/>
                  </a:lnTo>
                  <a:lnTo>
                    <a:pt x="2751912" y="1404289"/>
                  </a:lnTo>
                  <a:lnTo>
                    <a:pt x="2750540" y="1404289"/>
                  </a:lnTo>
                  <a:lnTo>
                    <a:pt x="2750540" y="1429689"/>
                  </a:lnTo>
                  <a:lnTo>
                    <a:pt x="2751912" y="1429689"/>
                  </a:lnTo>
                  <a:lnTo>
                    <a:pt x="2751912" y="1416989"/>
                  </a:lnTo>
                  <a:lnTo>
                    <a:pt x="2753969" y="1416989"/>
                  </a:lnTo>
                  <a:lnTo>
                    <a:pt x="2753969" y="1404289"/>
                  </a:lnTo>
                  <a:lnTo>
                    <a:pt x="2754655" y="1404289"/>
                  </a:lnTo>
                  <a:lnTo>
                    <a:pt x="2754655" y="1391589"/>
                  </a:lnTo>
                  <a:lnTo>
                    <a:pt x="2755341" y="1391589"/>
                  </a:lnTo>
                  <a:lnTo>
                    <a:pt x="2755341" y="1378889"/>
                  </a:lnTo>
                  <a:lnTo>
                    <a:pt x="2753969" y="1378889"/>
                  </a:lnTo>
                  <a:lnTo>
                    <a:pt x="2753969" y="1366189"/>
                  </a:lnTo>
                  <a:lnTo>
                    <a:pt x="2754655" y="1366189"/>
                  </a:lnTo>
                  <a:lnTo>
                    <a:pt x="2755341" y="1353489"/>
                  </a:lnTo>
                  <a:lnTo>
                    <a:pt x="2756712" y="1353489"/>
                  </a:lnTo>
                  <a:lnTo>
                    <a:pt x="2757398" y="1340789"/>
                  </a:lnTo>
                  <a:lnTo>
                    <a:pt x="2758084" y="1340789"/>
                  </a:lnTo>
                  <a:lnTo>
                    <a:pt x="2758770" y="1328089"/>
                  </a:lnTo>
                  <a:lnTo>
                    <a:pt x="2759456" y="1328089"/>
                  </a:lnTo>
                  <a:lnTo>
                    <a:pt x="2759456" y="1315389"/>
                  </a:lnTo>
                  <a:close/>
                </a:path>
                <a:path w="3075940" h="2738120">
                  <a:moveTo>
                    <a:pt x="2759456" y="1010589"/>
                  </a:moveTo>
                  <a:lnTo>
                    <a:pt x="2758084" y="1010589"/>
                  </a:lnTo>
                  <a:lnTo>
                    <a:pt x="2757398" y="1023289"/>
                  </a:lnTo>
                  <a:lnTo>
                    <a:pt x="2756027" y="1023289"/>
                  </a:lnTo>
                  <a:lnTo>
                    <a:pt x="2756027" y="1035989"/>
                  </a:lnTo>
                  <a:lnTo>
                    <a:pt x="2755341" y="1035989"/>
                  </a:lnTo>
                  <a:lnTo>
                    <a:pt x="2754655" y="1048689"/>
                  </a:lnTo>
                  <a:lnTo>
                    <a:pt x="2750540" y="1074089"/>
                  </a:lnTo>
                  <a:lnTo>
                    <a:pt x="2748496" y="1074089"/>
                  </a:lnTo>
                  <a:lnTo>
                    <a:pt x="2746514" y="1086789"/>
                  </a:lnTo>
                  <a:lnTo>
                    <a:pt x="2744660" y="1099489"/>
                  </a:lnTo>
                  <a:lnTo>
                    <a:pt x="2742996" y="1112189"/>
                  </a:lnTo>
                  <a:lnTo>
                    <a:pt x="2745054" y="1112189"/>
                  </a:lnTo>
                  <a:lnTo>
                    <a:pt x="2749169" y="1086789"/>
                  </a:lnTo>
                  <a:lnTo>
                    <a:pt x="2753283" y="1074089"/>
                  </a:lnTo>
                  <a:lnTo>
                    <a:pt x="2753969" y="1061389"/>
                  </a:lnTo>
                  <a:lnTo>
                    <a:pt x="2755341" y="1061389"/>
                  </a:lnTo>
                  <a:lnTo>
                    <a:pt x="2756027" y="1048689"/>
                  </a:lnTo>
                  <a:lnTo>
                    <a:pt x="2756712" y="1048689"/>
                  </a:lnTo>
                  <a:lnTo>
                    <a:pt x="2758084" y="1023289"/>
                  </a:lnTo>
                  <a:lnTo>
                    <a:pt x="2758770" y="1023289"/>
                  </a:lnTo>
                  <a:lnTo>
                    <a:pt x="2759456" y="1010589"/>
                  </a:lnTo>
                  <a:close/>
                </a:path>
                <a:path w="3075940" h="2738120">
                  <a:moveTo>
                    <a:pt x="2759456" y="667689"/>
                  </a:moveTo>
                  <a:lnTo>
                    <a:pt x="2758770" y="654989"/>
                  </a:lnTo>
                  <a:lnTo>
                    <a:pt x="2756712" y="654989"/>
                  </a:lnTo>
                  <a:lnTo>
                    <a:pt x="2757398" y="667689"/>
                  </a:lnTo>
                  <a:lnTo>
                    <a:pt x="2756712" y="667689"/>
                  </a:lnTo>
                  <a:lnTo>
                    <a:pt x="2755341" y="693089"/>
                  </a:lnTo>
                  <a:lnTo>
                    <a:pt x="2755341" y="705789"/>
                  </a:lnTo>
                  <a:lnTo>
                    <a:pt x="2753969" y="718489"/>
                  </a:lnTo>
                  <a:lnTo>
                    <a:pt x="2753449" y="718489"/>
                  </a:lnTo>
                  <a:lnTo>
                    <a:pt x="2751912" y="743889"/>
                  </a:lnTo>
                  <a:lnTo>
                    <a:pt x="2750540" y="769289"/>
                  </a:lnTo>
                  <a:lnTo>
                    <a:pt x="2751912" y="769289"/>
                  </a:lnTo>
                  <a:lnTo>
                    <a:pt x="2752534" y="756589"/>
                  </a:lnTo>
                  <a:lnTo>
                    <a:pt x="2754033" y="743889"/>
                  </a:lnTo>
                  <a:lnTo>
                    <a:pt x="2754655" y="743889"/>
                  </a:lnTo>
                  <a:lnTo>
                    <a:pt x="2756712" y="718489"/>
                  </a:lnTo>
                  <a:lnTo>
                    <a:pt x="2757398" y="705789"/>
                  </a:lnTo>
                  <a:lnTo>
                    <a:pt x="2758084" y="705789"/>
                  </a:lnTo>
                  <a:lnTo>
                    <a:pt x="2758084" y="693089"/>
                  </a:lnTo>
                  <a:lnTo>
                    <a:pt x="2758770" y="693089"/>
                  </a:lnTo>
                  <a:lnTo>
                    <a:pt x="2758770" y="680389"/>
                  </a:lnTo>
                  <a:lnTo>
                    <a:pt x="2759456" y="680389"/>
                  </a:lnTo>
                  <a:lnTo>
                    <a:pt x="2759456" y="667689"/>
                  </a:lnTo>
                  <a:close/>
                </a:path>
                <a:path w="3075940" h="2738120">
                  <a:moveTo>
                    <a:pt x="2760141" y="1404289"/>
                  </a:moveTo>
                  <a:lnTo>
                    <a:pt x="2757398" y="1404289"/>
                  </a:lnTo>
                  <a:lnTo>
                    <a:pt x="2757398" y="1416989"/>
                  </a:lnTo>
                  <a:lnTo>
                    <a:pt x="2756712" y="1416989"/>
                  </a:lnTo>
                  <a:lnTo>
                    <a:pt x="2756712" y="1429689"/>
                  </a:lnTo>
                  <a:lnTo>
                    <a:pt x="2755341" y="1429689"/>
                  </a:lnTo>
                  <a:lnTo>
                    <a:pt x="2754655" y="1442389"/>
                  </a:lnTo>
                  <a:lnTo>
                    <a:pt x="2753969" y="1442389"/>
                  </a:lnTo>
                  <a:lnTo>
                    <a:pt x="2751912" y="1467789"/>
                  </a:lnTo>
                  <a:lnTo>
                    <a:pt x="2753969" y="1467789"/>
                  </a:lnTo>
                  <a:lnTo>
                    <a:pt x="2755341" y="1455089"/>
                  </a:lnTo>
                  <a:lnTo>
                    <a:pt x="2756027" y="1442389"/>
                  </a:lnTo>
                  <a:lnTo>
                    <a:pt x="2758084" y="1429689"/>
                  </a:lnTo>
                  <a:lnTo>
                    <a:pt x="2759456" y="1429689"/>
                  </a:lnTo>
                  <a:lnTo>
                    <a:pt x="2760141" y="1416989"/>
                  </a:lnTo>
                  <a:lnTo>
                    <a:pt x="2760141" y="1404289"/>
                  </a:lnTo>
                  <a:close/>
                </a:path>
                <a:path w="3075940" h="2738120">
                  <a:moveTo>
                    <a:pt x="2760141" y="273989"/>
                  </a:moveTo>
                  <a:lnTo>
                    <a:pt x="2759456" y="273989"/>
                  </a:lnTo>
                  <a:lnTo>
                    <a:pt x="2756712" y="286689"/>
                  </a:lnTo>
                  <a:lnTo>
                    <a:pt x="2755277" y="299389"/>
                  </a:lnTo>
                  <a:lnTo>
                    <a:pt x="2758084" y="286689"/>
                  </a:lnTo>
                  <a:lnTo>
                    <a:pt x="2759456" y="286689"/>
                  </a:lnTo>
                  <a:lnTo>
                    <a:pt x="2760141" y="273989"/>
                  </a:lnTo>
                  <a:close/>
                </a:path>
                <a:path w="3075940" h="2738120">
                  <a:moveTo>
                    <a:pt x="2760827" y="1251889"/>
                  </a:moveTo>
                  <a:lnTo>
                    <a:pt x="2759456" y="1251889"/>
                  </a:lnTo>
                  <a:lnTo>
                    <a:pt x="2758770" y="1264589"/>
                  </a:lnTo>
                  <a:lnTo>
                    <a:pt x="2757398" y="1277289"/>
                  </a:lnTo>
                  <a:lnTo>
                    <a:pt x="2756712" y="1277289"/>
                  </a:lnTo>
                  <a:lnTo>
                    <a:pt x="2756712" y="1289989"/>
                  </a:lnTo>
                  <a:lnTo>
                    <a:pt x="2755341" y="1289989"/>
                  </a:lnTo>
                  <a:lnTo>
                    <a:pt x="2753969" y="1315389"/>
                  </a:lnTo>
                  <a:lnTo>
                    <a:pt x="2756027" y="1315389"/>
                  </a:lnTo>
                  <a:lnTo>
                    <a:pt x="2756712" y="1302689"/>
                  </a:lnTo>
                  <a:lnTo>
                    <a:pt x="2758084" y="1289989"/>
                  </a:lnTo>
                  <a:lnTo>
                    <a:pt x="2759456" y="1289989"/>
                  </a:lnTo>
                  <a:lnTo>
                    <a:pt x="2760141" y="1277289"/>
                  </a:lnTo>
                  <a:lnTo>
                    <a:pt x="2760815" y="1277289"/>
                  </a:lnTo>
                  <a:lnTo>
                    <a:pt x="2760141" y="1264589"/>
                  </a:lnTo>
                  <a:lnTo>
                    <a:pt x="2760827" y="1251889"/>
                  </a:lnTo>
                  <a:close/>
                </a:path>
                <a:path w="3075940" h="2738120">
                  <a:moveTo>
                    <a:pt x="2760827" y="1175689"/>
                  </a:moveTo>
                  <a:lnTo>
                    <a:pt x="2758770" y="1175689"/>
                  </a:lnTo>
                  <a:lnTo>
                    <a:pt x="2758084" y="1188389"/>
                  </a:lnTo>
                  <a:lnTo>
                    <a:pt x="2756712" y="1201089"/>
                  </a:lnTo>
                  <a:lnTo>
                    <a:pt x="2756027" y="1213789"/>
                  </a:lnTo>
                  <a:lnTo>
                    <a:pt x="2755341" y="1213789"/>
                  </a:lnTo>
                  <a:lnTo>
                    <a:pt x="2755341" y="1226489"/>
                  </a:lnTo>
                  <a:lnTo>
                    <a:pt x="2754655" y="1226489"/>
                  </a:lnTo>
                  <a:lnTo>
                    <a:pt x="2754655" y="1239189"/>
                  </a:lnTo>
                  <a:lnTo>
                    <a:pt x="2753969" y="1239189"/>
                  </a:lnTo>
                  <a:lnTo>
                    <a:pt x="2753969" y="1251889"/>
                  </a:lnTo>
                  <a:lnTo>
                    <a:pt x="2755277" y="1251889"/>
                  </a:lnTo>
                  <a:lnTo>
                    <a:pt x="2756776" y="1226489"/>
                  </a:lnTo>
                  <a:lnTo>
                    <a:pt x="2757398" y="1226489"/>
                  </a:lnTo>
                  <a:lnTo>
                    <a:pt x="2757398" y="1213789"/>
                  </a:lnTo>
                  <a:lnTo>
                    <a:pt x="2758084" y="1213789"/>
                  </a:lnTo>
                  <a:lnTo>
                    <a:pt x="2758770" y="1201089"/>
                  </a:lnTo>
                  <a:lnTo>
                    <a:pt x="2759456" y="1201089"/>
                  </a:lnTo>
                  <a:lnTo>
                    <a:pt x="2759456" y="1188389"/>
                  </a:lnTo>
                  <a:lnTo>
                    <a:pt x="2760827" y="1175689"/>
                  </a:lnTo>
                  <a:close/>
                </a:path>
                <a:path w="3075940" h="2738120">
                  <a:moveTo>
                    <a:pt x="2760827" y="362889"/>
                  </a:moveTo>
                  <a:lnTo>
                    <a:pt x="2758770" y="362889"/>
                  </a:lnTo>
                  <a:lnTo>
                    <a:pt x="2758770" y="375589"/>
                  </a:lnTo>
                  <a:lnTo>
                    <a:pt x="2758084" y="375589"/>
                  </a:lnTo>
                  <a:lnTo>
                    <a:pt x="2756712" y="388289"/>
                  </a:lnTo>
                  <a:lnTo>
                    <a:pt x="2756027" y="388289"/>
                  </a:lnTo>
                  <a:lnTo>
                    <a:pt x="2755341" y="400989"/>
                  </a:lnTo>
                  <a:lnTo>
                    <a:pt x="2757398" y="400989"/>
                  </a:lnTo>
                  <a:lnTo>
                    <a:pt x="2758770" y="388289"/>
                  </a:lnTo>
                  <a:lnTo>
                    <a:pt x="2760141" y="388289"/>
                  </a:lnTo>
                  <a:lnTo>
                    <a:pt x="2760141" y="375589"/>
                  </a:lnTo>
                  <a:lnTo>
                    <a:pt x="2760827" y="375589"/>
                  </a:lnTo>
                  <a:lnTo>
                    <a:pt x="2760827" y="362889"/>
                  </a:lnTo>
                  <a:close/>
                </a:path>
                <a:path w="3075940" h="2738120">
                  <a:moveTo>
                    <a:pt x="2761500" y="794689"/>
                  </a:moveTo>
                  <a:lnTo>
                    <a:pt x="2760827" y="781989"/>
                  </a:lnTo>
                  <a:lnTo>
                    <a:pt x="2759456" y="781989"/>
                  </a:lnTo>
                  <a:lnTo>
                    <a:pt x="2759456" y="794689"/>
                  </a:lnTo>
                  <a:lnTo>
                    <a:pt x="2758770" y="807389"/>
                  </a:lnTo>
                  <a:lnTo>
                    <a:pt x="2758084" y="807389"/>
                  </a:lnTo>
                  <a:lnTo>
                    <a:pt x="2758084" y="820089"/>
                  </a:lnTo>
                  <a:lnTo>
                    <a:pt x="2756712" y="832789"/>
                  </a:lnTo>
                  <a:lnTo>
                    <a:pt x="2756712" y="845489"/>
                  </a:lnTo>
                  <a:lnTo>
                    <a:pt x="2756027" y="858189"/>
                  </a:lnTo>
                  <a:lnTo>
                    <a:pt x="2756027" y="870889"/>
                  </a:lnTo>
                  <a:lnTo>
                    <a:pt x="2757398" y="870889"/>
                  </a:lnTo>
                  <a:lnTo>
                    <a:pt x="2757398" y="858189"/>
                  </a:lnTo>
                  <a:lnTo>
                    <a:pt x="2758084" y="845489"/>
                  </a:lnTo>
                  <a:lnTo>
                    <a:pt x="2758770" y="845489"/>
                  </a:lnTo>
                  <a:lnTo>
                    <a:pt x="2760141" y="820089"/>
                  </a:lnTo>
                  <a:lnTo>
                    <a:pt x="2760827" y="820089"/>
                  </a:lnTo>
                  <a:lnTo>
                    <a:pt x="2760827" y="807389"/>
                  </a:lnTo>
                  <a:lnTo>
                    <a:pt x="2761500" y="794689"/>
                  </a:lnTo>
                  <a:close/>
                </a:path>
                <a:path w="3075940" h="2738120">
                  <a:moveTo>
                    <a:pt x="2763558" y="718489"/>
                  </a:moveTo>
                  <a:lnTo>
                    <a:pt x="2762872" y="718489"/>
                  </a:lnTo>
                  <a:lnTo>
                    <a:pt x="2761500" y="731189"/>
                  </a:lnTo>
                  <a:lnTo>
                    <a:pt x="2760827" y="743889"/>
                  </a:lnTo>
                  <a:lnTo>
                    <a:pt x="2760141" y="743889"/>
                  </a:lnTo>
                  <a:lnTo>
                    <a:pt x="2760141" y="756589"/>
                  </a:lnTo>
                  <a:lnTo>
                    <a:pt x="2759456" y="756589"/>
                  </a:lnTo>
                  <a:lnTo>
                    <a:pt x="2759456" y="769289"/>
                  </a:lnTo>
                  <a:lnTo>
                    <a:pt x="2761500" y="769289"/>
                  </a:lnTo>
                  <a:lnTo>
                    <a:pt x="2761500" y="756589"/>
                  </a:lnTo>
                  <a:lnTo>
                    <a:pt x="2762186" y="756589"/>
                  </a:lnTo>
                  <a:lnTo>
                    <a:pt x="2762872" y="743889"/>
                  </a:lnTo>
                  <a:lnTo>
                    <a:pt x="2762872" y="731189"/>
                  </a:lnTo>
                  <a:lnTo>
                    <a:pt x="2763558" y="718489"/>
                  </a:lnTo>
                  <a:close/>
                </a:path>
                <a:path w="3075940" h="2738120">
                  <a:moveTo>
                    <a:pt x="2764244" y="1162989"/>
                  </a:moveTo>
                  <a:lnTo>
                    <a:pt x="2762186" y="1162989"/>
                  </a:lnTo>
                  <a:lnTo>
                    <a:pt x="2762186" y="1175689"/>
                  </a:lnTo>
                  <a:lnTo>
                    <a:pt x="2764244" y="1175689"/>
                  </a:lnTo>
                  <a:lnTo>
                    <a:pt x="2764244" y="1162989"/>
                  </a:lnTo>
                  <a:close/>
                </a:path>
                <a:path w="3075940" h="2738120">
                  <a:moveTo>
                    <a:pt x="2764929" y="858189"/>
                  </a:moveTo>
                  <a:lnTo>
                    <a:pt x="2763558" y="858189"/>
                  </a:lnTo>
                  <a:lnTo>
                    <a:pt x="2762872" y="870889"/>
                  </a:lnTo>
                  <a:lnTo>
                    <a:pt x="2764929" y="870889"/>
                  </a:lnTo>
                  <a:lnTo>
                    <a:pt x="2764929" y="858189"/>
                  </a:lnTo>
                  <a:close/>
                </a:path>
                <a:path w="3075940" h="2738120">
                  <a:moveTo>
                    <a:pt x="2764929" y="248589"/>
                  </a:moveTo>
                  <a:lnTo>
                    <a:pt x="2763558" y="248589"/>
                  </a:lnTo>
                  <a:lnTo>
                    <a:pt x="2762186" y="248589"/>
                  </a:lnTo>
                  <a:lnTo>
                    <a:pt x="2760827" y="261289"/>
                  </a:lnTo>
                  <a:lnTo>
                    <a:pt x="2761500" y="261289"/>
                  </a:lnTo>
                  <a:lnTo>
                    <a:pt x="2760827" y="273989"/>
                  </a:lnTo>
                  <a:lnTo>
                    <a:pt x="2762186" y="273989"/>
                  </a:lnTo>
                  <a:lnTo>
                    <a:pt x="2764244" y="261302"/>
                  </a:lnTo>
                  <a:lnTo>
                    <a:pt x="2764929" y="248589"/>
                  </a:lnTo>
                  <a:close/>
                </a:path>
                <a:path w="3075940" h="2738120">
                  <a:moveTo>
                    <a:pt x="2765615" y="1239189"/>
                  </a:moveTo>
                  <a:lnTo>
                    <a:pt x="2762186" y="1239189"/>
                  </a:lnTo>
                  <a:lnTo>
                    <a:pt x="2762186" y="1251889"/>
                  </a:lnTo>
                  <a:lnTo>
                    <a:pt x="2765615" y="1251889"/>
                  </a:lnTo>
                  <a:lnTo>
                    <a:pt x="2765615" y="1239189"/>
                  </a:lnTo>
                  <a:close/>
                </a:path>
                <a:path w="3075940" h="2738120">
                  <a:moveTo>
                    <a:pt x="2765615" y="1061389"/>
                  </a:moveTo>
                  <a:lnTo>
                    <a:pt x="2764244" y="1061389"/>
                  </a:lnTo>
                  <a:lnTo>
                    <a:pt x="2764244" y="1074089"/>
                  </a:lnTo>
                  <a:lnTo>
                    <a:pt x="2762186" y="1074089"/>
                  </a:lnTo>
                  <a:lnTo>
                    <a:pt x="2761500" y="1086789"/>
                  </a:lnTo>
                  <a:lnTo>
                    <a:pt x="2759456" y="1099489"/>
                  </a:lnTo>
                  <a:lnTo>
                    <a:pt x="2758084" y="1112189"/>
                  </a:lnTo>
                  <a:lnTo>
                    <a:pt x="2756712" y="1137589"/>
                  </a:lnTo>
                  <a:lnTo>
                    <a:pt x="2757398" y="1150289"/>
                  </a:lnTo>
                  <a:lnTo>
                    <a:pt x="2758770" y="1150289"/>
                  </a:lnTo>
                  <a:lnTo>
                    <a:pt x="2758084" y="1137589"/>
                  </a:lnTo>
                  <a:lnTo>
                    <a:pt x="2758770" y="1124889"/>
                  </a:lnTo>
                  <a:lnTo>
                    <a:pt x="2759456" y="1124889"/>
                  </a:lnTo>
                  <a:lnTo>
                    <a:pt x="2760141" y="1112189"/>
                  </a:lnTo>
                  <a:lnTo>
                    <a:pt x="2760827" y="1112189"/>
                  </a:lnTo>
                  <a:lnTo>
                    <a:pt x="2761500" y="1099489"/>
                  </a:lnTo>
                  <a:lnTo>
                    <a:pt x="2762872" y="1086789"/>
                  </a:lnTo>
                  <a:lnTo>
                    <a:pt x="2763558" y="1086789"/>
                  </a:lnTo>
                  <a:lnTo>
                    <a:pt x="2765615" y="1061389"/>
                  </a:lnTo>
                  <a:close/>
                </a:path>
                <a:path w="3075940" h="2738120">
                  <a:moveTo>
                    <a:pt x="2765615" y="489889"/>
                  </a:moveTo>
                  <a:lnTo>
                    <a:pt x="2762872" y="489889"/>
                  </a:lnTo>
                  <a:lnTo>
                    <a:pt x="2761513" y="502577"/>
                  </a:lnTo>
                  <a:lnTo>
                    <a:pt x="2760827" y="502589"/>
                  </a:lnTo>
                  <a:lnTo>
                    <a:pt x="2760827" y="515289"/>
                  </a:lnTo>
                  <a:lnTo>
                    <a:pt x="2760141" y="515289"/>
                  </a:lnTo>
                  <a:lnTo>
                    <a:pt x="2758770" y="527989"/>
                  </a:lnTo>
                  <a:lnTo>
                    <a:pt x="2758084" y="527989"/>
                  </a:lnTo>
                  <a:lnTo>
                    <a:pt x="2757563" y="540689"/>
                  </a:lnTo>
                  <a:lnTo>
                    <a:pt x="2756027" y="553389"/>
                  </a:lnTo>
                  <a:lnTo>
                    <a:pt x="2758084" y="553389"/>
                  </a:lnTo>
                  <a:lnTo>
                    <a:pt x="2759456" y="540689"/>
                  </a:lnTo>
                  <a:lnTo>
                    <a:pt x="2760141" y="540689"/>
                  </a:lnTo>
                  <a:lnTo>
                    <a:pt x="2762186" y="515289"/>
                  </a:lnTo>
                  <a:lnTo>
                    <a:pt x="2763558" y="515289"/>
                  </a:lnTo>
                  <a:lnTo>
                    <a:pt x="2765615" y="489889"/>
                  </a:lnTo>
                  <a:close/>
                </a:path>
                <a:path w="3075940" h="2738120">
                  <a:moveTo>
                    <a:pt x="2766301" y="1366189"/>
                  </a:moveTo>
                  <a:lnTo>
                    <a:pt x="2763558" y="1366189"/>
                  </a:lnTo>
                  <a:lnTo>
                    <a:pt x="2763558" y="1378889"/>
                  </a:lnTo>
                  <a:lnTo>
                    <a:pt x="2762186" y="1378889"/>
                  </a:lnTo>
                  <a:lnTo>
                    <a:pt x="2762186" y="1391589"/>
                  </a:lnTo>
                  <a:lnTo>
                    <a:pt x="2760141" y="1391589"/>
                  </a:lnTo>
                  <a:lnTo>
                    <a:pt x="2760141" y="1404289"/>
                  </a:lnTo>
                  <a:lnTo>
                    <a:pt x="2763558" y="1404289"/>
                  </a:lnTo>
                  <a:lnTo>
                    <a:pt x="2764244" y="1391589"/>
                  </a:lnTo>
                  <a:lnTo>
                    <a:pt x="2765615" y="1391589"/>
                  </a:lnTo>
                  <a:lnTo>
                    <a:pt x="2765615" y="1378889"/>
                  </a:lnTo>
                  <a:lnTo>
                    <a:pt x="2764929" y="1378889"/>
                  </a:lnTo>
                  <a:lnTo>
                    <a:pt x="2766301" y="1366189"/>
                  </a:lnTo>
                  <a:close/>
                </a:path>
                <a:path w="3075940" h="2738120">
                  <a:moveTo>
                    <a:pt x="2766301" y="591489"/>
                  </a:moveTo>
                  <a:lnTo>
                    <a:pt x="2765615" y="591489"/>
                  </a:lnTo>
                  <a:lnTo>
                    <a:pt x="2764929" y="604189"/>
                  </a:lnTo>
                  <a:lnTo>
                    <a:pt x="2763558" y="604189"/>
                  </a:lnTo>
                  <a:lnTo>
                    <a:pt x="2763558" y="629589"/>
                  </a:lnTo>
                  <a:lnTo>
                    <a:pt x="2764244" y="642289"/>
                  </a:lnTo>
                  <a:lnTo>
                    <a:pt x="2764929" y="642289"/>
                  </a:lnTo>
                  <a:lnTo>
                    <a:pt x="2765615" y="629589"/>
                  </a:lnTo>
                  <a:lnTo>
                    <a:pt x="2765615" y="604189"/>
                  </a:lnTo>
                  <a:lnTo>
                    <a:pt x="2766301" y="591489"/>
                  </a:lnTo>
                  <a:close/>
                </a:path>
                <a:path w="3075940" h="2738120">
                  <a:moveTo>
                    <a:pt x="2766301" y="235889"/>
                  </a:moveTo>
                  <a:lnTo>
                    <a:pt x="2765615" y="248589"/>
                  </a:lnTo>
                  <a:lnTo>
                    <a:pt x="2766301" y="248589"/>
                  </a:lnTo>
                  <a:lnTo>
                    <a:pt x="2766301" y="235889"/>
                  </a:lnTo>
                  <a:close/>
                </a:path>
                <a:path w="3075940" h="2738120">
                  <a:moveTo>
                    <a:pt x="2766987" y="1315389"/>
                  </a:moveTo>
                  <a:lnTo>
                    <a:pt x="2764929" y="1315389"/>
                  </a:lnTo>
                  <a:lnTo>
                    <a:pt x="2764244" y="1328089"/>
                  </a:lnTo>
                  <a:lnTo>
                    <a:pt x="2764244" y="1353489"/>
                  </a:lnTo>
                  <a:lnTo>
                    <a:pt x="2766301" y="1353489"/>
                  </a:lnTo>
                  <a:lnTo>
                    <a:pt x="2766301" y="1340789"/>
                  </a:lnTo>
                  <a:lnTo>
                    <a:pt x="2766987" y="1340789"/>
                  </a:lnTo>
                  <a:lnTo>
                    <a:pt x="2766987" y="1315389"/>
                  </a:lnTo>
                  <a:close/>
                </a:path>
                <a:path w="3075940" h="2738120">
                  <a:moveTo>
                    <a:pt x="2767673" y="477189"/>
                  </a:moveTo>
                  <a:lnTo>
                    <a:pt x="2766301" y="477189"/>
                  </a:lnTo>
                  <a:lnTo>
                    <a:pt x="2765615" y="489889"/>
                  </a:lnTo>
                  <a:lnTo>
                    <a:pt x="2767673" y="477189"/>
                  </a:lnTo>
                  <a:close/>
                </a:path>
                <a:path w="3075940" h="2738120">
                  <a:moveTo>
                    <a:pt x="2768358" y="1251889"/>
                  </a:moveTo>
                  <a:lnTo>
                    <a:pt x="2766987" y="1251889"/>
                  </a:lnTo>
                  <a:lnTo>
                    <a:pt x="2766987" y="1264589"/>
                  </a:lnTo>
                  <a:lnTo>
                    <a:pt x="2766301" y="1264589"/>
                  </a:lnTo>
                  <a:lnTo>
                    <a:pt x="2765615" y="1277289"/>
                  </a:lnTo>
                  <a:lnTo>
                    <a:pt x="2764929" y="1277289"/>
                  </a:lnTo>
                  <a:lnTo>
                    <a:pt x="2764929" y="1289989"/>
                  </a:lnTo>
                  <a:lnTo>
                    <a:pt x="2764244" y="1289989"/>
                  </a:lnTo>
                  <a:lnTo>
                    <a:pt x="2764244" y="1302689"/>
                  </a:lnTo>
                  <a:lnTo>
                    <a:pt x="2763558" y="1302689"/>
                  </a:lnTo>
                  <a:lnTo>
                    <a:pt x="2763558" y="1315389"/>
                  </a:lnTo>
                  <a:lnTo>
                    <a:pt x="2764929" y="1315389"/>
                  </a:lnTo>
                  <a:lnTo>
                    <a:pt x="2765615" y="1302689"/>
                  </a:lnTo>
                  <a:lnTo>
                    <a:pt x="2766987" y="1289989"/>
                  </a:lnTo>
                  <a:lnTo>
                    <a:pt x="2767673" y="1289989"/>
                  </a:lnTo>
                  <a:lnTo>
                    <a:pt x="2767673" y="1277289"/>
                  </a:lnTo>
                  <a:lnTo>
                    <a:pt x="2768358" y="1277289"/>
                  </a:lnTo>
                  <a:lnTo>
                    <a:pt x="2768358" y="1251889"/>
                  </a:lnTo>
                  <a:close/>
                </a:path>
                <a:path w="3075940" h="2738120">
                  <a:moveTo>
                    <a:pt x="2769044" y="883589"/>
                  </a:moveTo>
                  <a:lnTo>
                    <a:pt x="2767673" y="883589"/>
                  </a:lnTo>
                  <a:lnTo>
                    <a:pt x="2766987" y="896289"/>
                  </a:lnTo>
                  <a:lnTo>
                    <a:pt x="2766301" y="896289"/>
                  </a:lnTo>
                  <a:lnTo>
                    <a:pt x="2766301" y="908989"/>
                  </a:lnTo>
                  <a:lnTo>
                    <a:pt x="2765615" y="908989"/>
                  </a:lnTo>
                  <a:lnTo>
                    <a:pt x="2763558" y="921689"/>
                  </a:lnTo>
                  <a:lnTo>
                    <a:pt x="2762872" y="921689"/>
                  </a:lnTo>
                  <a:lnTo>
                    <a:pt x="2762872" y="934389"/>
                  </a:lnTo>
                  <a:lnTo>
                    <a:pt x="2761500" y="934389"/>
                  </a:lnTo>
                  <a:lnTo>
                    <a:pt x="2761500" y="947089"/>
                  </a:lnTo>
                  <a:lnTo>
                    <a:pt x="2760827" y="947089"/>
                  </a:lnTo>
                  <a:lnTo>
                    <a:pt x="2759900" y="959789"/>
                  </a:lnTo>
                  <a:lnTo>
                    <a:pt x="2758313" y="985189"/>
                  </a:lnTo>
                  <a:lnTo>
                    <a:pt x="2757398" y="997889"/>
                  </a:lnTo>
                  <a:lnTo>
                    <a:pt x="2758770" y="997889"/>
                  </a:lnTo>
                  <a:lnTo>
                    <a:pt x="2758770" y="985189"/>
                  </a:lnTo>
                  <a:lnTo>
                    <a:pt x="2759786" y="985189"/>
                  </a:lnTo>
                  <a:lnTo>
                    <a:pt x="2760738" y="972489"/>
                  </a:lnTo>
                  <a:lnTo>
                    <a:pt x="2761564" y="972489"/>
                  </a:lnTo>
                  <a:lnTo>
                    <a:pt x="2762186" y="959789"/>
                  </a:lnTo>
                  <a:lnTo>
                    <a:pt x="2762872" y="959789"/>
                  </a:lnTo>
                  <a:lnTo>
                    <a:pt x="2763558" y="947089"/>
                  </a:lnTo>
                  <a:lnTo>
                    <a:pt x="2764244" y="947089"/>
                  </a:lnTo>
                  <a:lnTo>
                    <a:pt x="2764244" y="934389"/>
                  </a:lnTo>
                  <a:lnTo>
                    <a:pt x="2765615" y="934389"/>
                  </a:lnTo>
                  <a:lnTo>
                    <a:pt x="2765615" y="921689"/>
                  </a:lnTo>
                  <a:lnTo>
                    <a:pt x="2766301" y="921689"/>
                  </a:lnTo>
                  <a:lnTo>
                    <a:pt x="2766987" y="908989"/>
                  </a:lnTo>
                  <a:lnTo>
                    <a:pt x="2767673" y="908989"/>
                  </a:lnTo>
                  <a:lnTo>
                    <a:pt x="2767673" y="896289"/>
                  </a:lnTo>
                  <a:lnTo>
                    <a:pt x="2769044" y="896289"/>
                  </a:lnTo>
                  <a:lnTo>
                    <a:pt x="2769044" y="883589"/>
                  </a:lnTo>
                  <a:close/>
                </a:path>
                <a:path w="3075940" h="2738120">
                  <a:moveTo>
                    <a:pt x="2769730" y="286689"/>
                  </a:moveTo>
                  <a:lnTo>
                    <a:pt x="2768358" y="286689"/>
                  </a:lnTo>
                  <a:lnTo>
                    <a:pt x="2765615" y="299389"/>
                  </a:lnTo>
                  <a:lnTo>
                    <a:pt x="2764929" y="299389"/>
                  </a:lnTo>
                  <a:lnTo>
                    <a:pt x="2764929" y="312089"/>
                  </a:lnTo>
                  <a:lnTo>
                    <a:pt x="2764244" y="312089"/>
                  </a:lnTo>
                  <a:lnTo>
                    <a:pt x="2763558" y="324789"/>
                  </a:lnTo>
                  <a:lnTo>
                    <a:pt x="2765615" y="324789"/>
                  </a:lnTo>
                  <a:lnTo>
                    <a:pt x="2766301" y="312089"/>
                  </a:lnTo>
                  <a:lnTo>
                    <a:pt x="2766987" y="312089"/>
                  </a:lnTo>
                  <a:lnTo>
                    <a:pt x="2769044" y="299389"/>
                  </a:lnTo>
                  <a:lnTo>
                    <a:pt x="2769730" y="286689"/>
                  </a:lnTo>
                  <a:close/>
                </a:path>
                <a:path w="3075940" h="2738120">
                  <a:moveTo>
                    <a:pt x="2771787" y="705789"/>
                  </a:moveTo>
                  <a:lnTo>
                    <a:pt x="2768358" y="705789"/>
                  </a:lnTo>
                  <a:lnTo>
                    <a:pt x="2768358" y="718489"/>
                  </a:lnTo>
                  <a:lnTo>
                    <a:pt x="2769044" y="718489"/>
                  </a:lnTo>
                  <a:lnTo>
                    <a:pt x="2769044" y="731189"/>
                  </a:lnTo>
                  <a:lnTo>
                    <a:pt x="2771102" y="731189"/>
                  </a:lnTo>
                  <a:lnTo>
                    <a:pt x="2771102" y="718489"/>
                  </a:lnTo>
                  <a:lnTo>
                    <a:pt x="2771787" y="718489"/>
                  </a:lnTo>
                  <a:lnTo>
                    <a:pt x="2771787" y="705789"/>
                  </a:lnTo>
                  <a:close/>
                </a:path>
                <a:path w="3075940" h="2738120">
                  <a:moveTo>
                    <a:pt x="2773159" y="642289"/>
                  </a:moveTo>
                  <a:lnTo>
                    <a:pt x="2772473" y="642289"/>
                  </a:lnTo>
                  <a:lnTo>
                    <a:pt x="2772473" y="629589"/>
                  </a:lnTo>
                  <a:lnTo>
                    <a:pt x="2771102" y="629589"/>
                  </a:lnTo>
                  <a:lnTo>
                    <a:pt x="2771102" y="642289"/>
                  </a:lnTo>
                  <a:lnTo>
                    <a:pt x="2771787" y="642289"/>
                  </a:lnTo>
                  <a:lnTo>
                    <a:pt x="2769730" y="654989"/>
                  </a:lnTo>
                  <a:lnTo>
                    <a:pt x="2769044" y="654989"/>
                  </a:lnTo>
                  <a:lnTo>
                    <a:pt x="2769044" y="667689"/>
                  </a:lnTo>
                  <a:lnTo>
                    <a:pt x="2767673" y="667689"/>
                  </a:lnTo>
                  <a:lnTo>
                    <a:pt x="2767673" y="680389"/>
                  </a:lnTo>
                  <a:lnTo>
                    <a:pt x="2766987" y="680389"/>
                  </a:lnTo>
                  <a:lnTo>
                    <a:pt x="2766987" y="693089"/>
                  </a:lnTo>
                  <a:lnTo>
                    <a:pt x="2768358" y="693089"/>
                  </a:lnTo>
                  <a:lnTo>
                    <a:pt x="2769044" y="680389"/>
                  </a:lnTo>
                  <a:lnTo>
                    <a:pt x="2770416" y="680389"/>
                  </a:lnTo>
                  <a:lnTo>
                    <a:pt x="2771102" y="667689"/>
                  </a:lnTo>
                  <a:lnTo>
                    <a:pt x="2771787" y="667689"/>
                  </a:lnTo>
                  <a:lnTo>
                    <a:pt x="2771787" y="654989"/>
                  </a:lnTo>
                  <a:lnTo>
                    <a:pt x="2772473" y="654989"/>
                  </a:lnTo>
                  <a:lnTo>
                    <a:pt x="2773159" y="642289"/>
                  </a:lnTo>
                  <a:close/>
                </a:path>
                <a:path w="3075940" h="2738120">
                  <a:moveTo>
                    <a:pt x="2773159" y="540689"/>
                  </a:moveTo>
                  <a:lnTo>
                    <a:pt x="2771787" y="540689"/>
                  </a:lnTo>
                  <a:lnTo>
                    <a:pt x="2771102" y="553389"/>
                  </a:lnTo>
                  <a:lnTo>
                    <a:pt x="2769044" y="553389"/>
                  </a:lnTo>
                  <a:lnTo>
                    <a:pt x="2768358" y="566089"/>
                  </a:lnTo>
                  <a:lnTo>
                    <a:pt x="2767673" y="566089"/>
                  </a:lnTo>
                  <a:lnTo>
                    <a:pt x="2767673" y="578789"/>
                  </a:lnTo>
                  <a:lnTo>
                    <a:pt x="2766301" y="578789"/>
                  </a:lnTo>
                  <a:lnTo>
                    <a:pt x="2766301" y="591489"/>
                  </a:lnTo>
                  <a:lnTo>
                    <a:pt x="2767673" y="591489"/>
                  </a:lnTo>
                  <a:lnTo>
                    <a:pt x="2769044" y="578789"/>
                  </a:lnTo>
                  <a:lnTo>
                    <a:pt x="2769730" y="578789"/>
                  </a:lnTo>
                  <a:lnTo>
                    <a:pt x="2770416" y="566089"/>
                  </a:lnTo>
                  <a:lnTo>
                    <a:pt x="2771102" y="566089"/>
                  </a:lnTo>
                  <a:lnTo>
                    <a:pt x="2772473" y="553389"/>
                  </a:lnTo>
                  <a:lnTo>
                    <a:pt x="2773159" y="553389"/>
                  </a:lnTo>
                  <a:lnTo>
                    <a:pt x="2773159" y="540689"/>
                  </a:lnTo>
                  <a:close/>
                </a:path>
                <a:path w="3075940" h="2738120">
                  <a:moveTo>
                    <a:pt x="2773159" y="273989"/>
                  </a:moveTo>
                  <a:lnTo>
                    <a:pt x="2771787" y="273989"/>
                  </a:lnTo>
                  <a:lnTo>
                    <a:pt x="2769730" y="286689"/>
                  </a:lnTo>
                  <a:lnTo>
                    <a:pt x="2771787" y="286689"/>
                  </a:lnTo>
                  <a:lnTo>
                    <a:pt x="2773159" y="273989"/>
                  </a:lnTo>
                  <a:close/>
                </a:path>
                <a:path w="3075940" h="2738120">
                  <a:moveTo>
                    <a:pt x="2773845" y="743889"/>
                  </a:moveTo>
                  <a:lnTo>
                    <a:pt x="2771102" y="743889"/>
                  </a:lnTo>
                  <a:lnTo>
                    <a:pt x="2770416" y="756589"/>
                  </a:lnTo>
                  <a:lnTo>
                    <a:pt x="2769730" y="756589"/>
                  </a:lnTo>
                  <a:lnTo>
                    <a:pt x="2769730" y="769289"/>
                  </a:lnTo>
                  <a:lnTo>
                    <a:pt x="2768358" y="769289"/>
                  </a:lnTo>
                  <a:lnTo>
                    <a:pt x="2768358" y="781989"/>
                  </a:lnTo>
                  <a:lnTo>
                    <a:pt x="2766987" y="781989"/>
                  </a:lnTo>
                  <a:lnTo>
                    <a:pt x="2765615" y="807389"/>
                  </a:lnTo>
                  <a:lnTo>
                    <a:pt x="2763558" y="832789"/>
                  </a:lnTo>
                  <a:lnTo>
                    <a:pt x="2765615" y="832789"/>
                  </a:lnTo>
                  <a:lnTo>
                    <a:pt x="2771102" y="781989"/>
                  </a:lnTo>
                  <a:lnTo>
                    <a:pt x="2771787" y="769289"/>
                  </a:lnTo>
                  <a:lnTo>
                    <a:pt x="2772473" y="769289"/>
                  </a:lnTo>
                  <a:lnTo>
                    <a:pt x="2772473" y="756589"/>
                  </a:lnTo>
                  <a:lnTo>
                    <a:pt x="2773159" y="756589"/>
                  </a:lnTo>
                  <a:lnTo>
                    <a:pt x="2773845" y="743889"/>
                  </a:lnTo>
                  <a:close/>
                </a:path>
                <a:path w="3075940" h="2738120">
                  <a:moveTo>
                    <a:pt x="2774531" y="1391589"/>
                  </a:moveTo>
                  <a:lnTo>
                    <a:pt x="2772473" y="1391589"/>
                  </a:lnTo>
                  <a:lnTo>
                    <a:pt x="2772473" y="1404289"/>
                  </a:lnTo>
                  <a:lnTo>
                    <a:pt x="2770416" y="1404289"/>
                  </a:lnTo>
                  <a:lnTo>
                    <a:pt x="2769044" y="1416989"/>
                  </a:lnTo>
                  <a:lnTo>
                    <a:pt x="2768358" y="1429689"/>
                  </a:lnTo>
                  <a:lnTo>
                    <a:pt x="2767673" y="1429689"/>
                  </a:lnTo>
                  <a:lnTo>
                    <a:pt x="2766301" y="1442389"/>
                  </a:lnTo>
                  <a:lnTo>
                    <a:pt x="2766301" y="1455089"/>
                  </a:lnTo>
                  <a:lnTo>
                    <a:pt x="2767673" y="1455089"/>
                  </a:lnTo>
                  <a:lnTo>
                    <a:pt x="2768358" y="1442389"/>
                  </a:lnTo>
                  <a:lnTo>
                    <a:pt x="2769730" y="1429689"/>
                  </a:lnTo>
                  <a:lnTo>
                    <a:pt x="2771102" y="1429689"/>
                  </a:lnTo>
                  <a:lnTo>
                    <a:pt x="2771787" y="1416989"/>
                  </a:lnTo>
                  <a:lnTo>
                    <a:pt x="2773159" y="1416989"/>
                  </a:lnTo>
                  <a:lnTo>
                    <a:pt x="2773159" y="1404289"/>
                  </a:lnTo>
                  <a:lnTo>
                    <a:pt x="2774531" y="1404289"/>
                  </a:lnTo>
                  <a:lnTo>
                    <a:pt x="2774531" y="1391589"/>
                  </a:lnTo>
                  <a:close/>
                </a:path>
                <a:path w="3075940" h="2738120">
                  <a:moveTo>
                    <a:pt x="2774531" y="1150289"/>
                  </a:moveTo>
                  <a:lnTo>
                    <a:pt x="2773845" y="1137589"/>
                  </a:lnTo>
                  <a:lnTo>
                    <a:pt x="2773845" y="1124889"/>
                  </a:lnTo>
                  <a:lnTo>
                    <a:pt x="2772473" y="1124889"/>
                  </a:lnTo>
                  <a:lnTo>
                    <a:pt x="2772473" y="1137589"/>
                  </a:lnTo>
                  <a:lnTo>
                    <a:pt x="2771102" y="1137589"/>
                  </a:lnTo>
                  <a:lnTo>
                    <a:pt x="2771102" y="1150289"/>
                  </a:lnTo>
                  <a:lnTo>
                    <a:pt x="2769730" y="1175689"/>
                  </a:lnTo>
                  <a:lnTo>
                    <a:pt x="2769044" y="1175689"/>
                  </a:lnTo>
                  <a:lnTo>
                    <a:pt x="2769044" y="1188389"/>
                  </a:lnTo>
                  <a:lnTo>
                    <a:pt x="2768358" y="1188389"/>
                  </a:lnTo>
                  <a:lnTo>
                    <a:pt x="2767736" y="1201089"/>
                  </a:lnTo>
                  <a:lnTo>
                    <a:pt x="2766237" y="1213789"/>
                  </a:lnTo>
                  <a:lnTo>
                    <a:pt x="2765615" y="1213789"/>
                  </a:lnTo>
                  <a:lnTo>
                    <a:pt x="2765615" y="1226489"/>
                  </a:lnTo>
                  <a:lnTo>
                    <a:pt x="2767673" y="1226489"/>
                  </a:lnTo>
                  <a:lnTo>
                    <a:pt x="2769095" y="1213789"/>
                  </a:lnTo>
                  <a:lnTo>
                    <a:pt x="2770251" y="1201089"/>
                  </a:lnTo>
                  <a:lnTo>
                    <a:pt x="2771140" y="1201089"/>
                  </a:lnTo>
                  <a:lnTo>
                    <a:pt x="2771787" y="1188389"/>
                  </a:lnTo>
                  <a:lnTo>
                    <a:pt x="2772473" y="1188389"/>
                  </a:lnTo>
                  <a:lnTo>
                    <a:pt x="2772473" y="1175689"/>
                  </a:lnTo>
                  <a:lnTo>
                    <a:pt x="2773159" y="1175689"/>
                  </a:lnTo>
                  <a:lnTo>
                    <a:pt x="2773845" y="1162989"/>
                  </a:lnTo>
                  <a:lnTo>
                    <a:pt x="2774531" y="1162989"/>
                  </a:lnTo>
                  <a:lnTo>
                    <a:pt x="2774531" y="1150289"/>
                  </a:lnTo>
                  <a:close/>
                </a:path>
                <a:path w="3075940" h="2738120">
                  <a:moveTo>
                    <a:pt x="2774531" y="1048689"/>
                  </a:moveTo>
                  <a:lnTo>
                    <a:pt x="2773159" y="1048689"/>
                  </a:lnTo>
                  <a:lnTo>
                    <a:pt x="2773159" y="1061389"/>
                  </a:lnTo>
                  <a:lnTo>
                    <a:pt x="2769730" y="1061389"/>
                  </a:lnTo>
                  <a:lnTo>
                    <a:pt x="2769044" y="1074089"/>
                  </a:lnTo>
                  <a:lnTo>
                    <a:pt x="2768358" y="1074089"/>
                  </a:lnTo>
                  <a:lnTo>
                    <a:pt x="2766987" y="1099489"/>
                  </a:lnTo>
                  <a:lnTo>
                    <a:pt x="2769044" y="1099489"/>
                  </a:lnTo>
                  <a:lnTo>
                    <a:pt x="2769730" y="1086789"/>
                  </a:lnTo>
                  <a:lnTo>
                    <a:pt x="2771102" y="1086789"/>
                  </a:lnTo>
                  <a:lnTo>
                    <a:pt x="2772473" y="1074089"/>
                  </a:lnTo>
                  <a:lnTo>
                    <a:pt x="2773159" y="1074089"/>
                  </a:lnTo>
                  <a:lnTo>
                    <a:pt x="2773845" y="1061389"/>
                  </a:lnTo>
                  <a:lnTo>
                    <a:pt x="2774531" y="1061389"/>
                  </a:lnTo>
                  <a:lnTo>
                    <a:pt x="2774531" y="1048689"/>
                  </a:lnTo>
                  <a:close/>
                </a:path>
                <a:path w="3075940" h="2738120">
                  <a:moveTo>
                    <a:pt x="2775216" y="299389"/>
                  </a:moveTo>
                  <a:lnTo>
                    <a:pt x="2773845" y="299389"/>
                  </a:lnTo>
                  <a:lnTo>
                    <a:pt x="2771787" y="312089"/>
                  </a:lnTo>
                  <a:lnTo>
                    <a:pt x="2770416" y="312089"/>
                  </a:lnTo>
                  <a:lnTo>
                    <a:pt x="2770416" y="324789"/>
                  </a:lnTo>
                  <a:lnTo>
                    <a:pt x="2769044" y="324789"/>
                  </a:lnTo>
                  <a:lnTo>
                    <a:pt x="2768358" y="337489"/>
                  </a:lnTo>
                  <a:lnTo>
                    <a:pt x="2766987" y="337489"/>
                  </a:lnTo>
                  <a:lnTo>
                    <a:pt x="2766301" y="350189"/>
                  </a:lnTo>
                  <a:lnTo>
                    <a:pt x="2768358" y="350189"/>
                  </a:lnTo>
                  <a:lnTo>
                    <a:pt x="2769730" y="337489"/>
                  </a:lnTo>
                  <a:lnTo>
                    <a:pt x="2771102" y="337489"/>
                  </a:lnTo>
                  <a:lnTo>
                    <a:pt x="2771787" y="324789"/>
                  </a:lnTo>
                  <a:lnTo>
                    <a:pt x="2773159" y="324789"/>
                  </a:lnTo>
                  <a:lnTo>
                    <a:pt x="2773845" y="312089"/>
                  </a:lnTo>
                  <a:lnTo>
                    <a:pt x="2775216" y="299389"/>
                  </a:lnTo>
                  <a:close/>
                </a:path>
                <a:path w="3075940" h="2738120">
                  <a:moveTo>
                    <a:pt x="2776588" y="400989"/>
                  </a:moveTo>
                  <a:lnTo>
                    <a:pt x="2773845" y="400989"/>
                  </a:lnTo>
                  <a:lnTo>
                    <a:pt x="2772473" y="413689"/>
                  </a:lnTo>
                  <a:lnTo>
                    <a:pt x="2771102" y="413689"/>
                  </a:lnTo>
                  <a:lnTo>
                    <a:pt x="2770416" y="426389"/>
                  </a:lnTo>
                  <a:lnTo>
                    <a:pt x="2769044" y="426389"/>
                  </a:lnTo>
                  <a:lnTo>
                    <a:pt x="2768358" y="439089"/>
                  </a:lnTo>
                  <a:lnTo>
                    <a:pt x="2766301" y="451789"/>
                  </a:lnTo>
                  <a:lnTo>
                    <a:pt x="2764929" y="451789"/>
                  </a:lnTo>
                  <a:lnTo>
                    <a:pt x="2764244" y="464489"/>
                  </a:lnTo>
                  <a:lnTo>
                    <a:pt x="2762872" y="477189"/>
                  </a:lnTo>
                  <a:lnTo>
                    <a:pt x="2764929" y="477189"/>
                  </a:lnTo>
                  <a:lnTo>
                    <a:pt x="2767927" y="464489"/>
                  </a:lnTo>
                  <a:lnTo>
                    <a:pt x="2769273" y="451789"/>
                  </a:lnTo>
                  <a:lnTo>
                    <a:pt x="2770416" y="439089"/>
                  </a:lnTo>
                  <a:lnTo>
                    <a:pt x="2772473" y="439089"/>
                  </a:lnTo>
                  <a:lnTo>
                    <a:pt x="2772473" y="426389"/>
                  </a:lnTo>
                  <a:lnTo>
                    <a:pt x="2773159" y="426389"/>
                  </a:lnTo>
                  <a:lnTo>
                    <a:pt x="2775216" y="413689"/>
                  </a:lnTo>
                  <a:lnTo>
                    <a:pt x="2775902" y="413689"/>
                  </a:lnTo>
                  <a:lnTo>
                    <a:pt x="2776588" y="400989"/>
                  </a:lnTo>
                  <a:close/>
                </a:path>
                <a:path w="3075940" h="2738120">
                  <a:moveTo>
                    <a:pt x="2777274" y="1302689"/>
                  </a:moveTo>
                  <a:lnTo>
                    <a:pt x="2775216" y="1302689"/>
                  </a:lnTo>
                  <a:lnTo>
                    <a:pt x="2774531" y="1315389"/>
                  </a:lnTo>
                  <a:lnTo>
                    <a:pt x="2773845" y="1315389"/>
                  </a:lnTo>
                  <a:lnTo>
                    <a:pt x="2773845" y="1328089"/>
                  </a:lnTo>
                  <a:lnTo>
                    <a:pt x="2772473" y="1328089"/>
                  </a:lnTo>
                  <a:lnTo>
                    <a:pt x="2772473" y="1340789"/>
                  </a:lnTo>
                  <a:lnTo>
                    <a:pt x="2771787" y="1340789"/>
                  </a:lnTo>
                  <a:lnTo>
                    <a:pt x="2771787" y="1353489"/>
                  </a:lnTo>
                  <a:lnTo>
                    <a:pt x="2771102" y="1353489"/>
                  </a:lnTo>
                  <a:lnTo>
                    <a:pt x="2771102" y="1366189"/>
                  </a:lnTo>
                  <a:lnTo>
                    <a:pt x="2771787" y="1366189"/>
                  </a:lnTo>
                  <a:lnTo>
                    <a:pt x="2772473" y="1353489"/>
                  </a:lnTo>
                  <a:lnTo>
                    <a:pt x="2773159" y="1353489"/>
                  </a:lnTo>
                  <a:lnTo>
                    <a:pt x="2773845" y="1340789"/>
                  </a:lnTo>
                  <a:lnTo>
                    <a:pt x="2775216" y="1340789"/>
                  </a:lnTo>
                  <a:lnTo>
                    <a:pt x="2775216" y="1328089"/>
                  </a:lnTo>
                  <a:lnTo>
                    <a:pt x="2776588" y="1328089"/>
                  </a:lnTo>
                  <a:lnTo>
                    <a:pt x="2776588" y="1315389"/>
                  </a:lnTo>
                  <a:lnTo>
                    <a:pt x="2777274" y="1302689"/>
                  </a:lnTo>
                  <a:close/>
                </a:path>
                <a:path w="3075940" h="2738120">
                  <a:moveTo>
                    <a:pt x="2777960" y="1061389"/>
                  </a:moveTo>
                  <a:lnTo>
                    <a:pt x="2776588" y="1061389"/>
                  </a:lnTo>
                  <a:lnTo>
                    <a:pt x="2775216" y="1074089"/>
                  </a:lnTo>
                  <a:lnTo>
                    <a:pt x="2773159" y="1086789"/>
                  </a:lnTo>
                  <a:lnTo>
                    <a:pt x="2772473" y="1086789"/>
                  </a:lnTo>
                  <a:lnTo>
                    <a:pt x="2771787" y="1099489"/>
                  </a:lnTo>
                  <a:lnTo>
                    <a:pt x="2769730" y="1099489"/>
                  </a:lnTo>
                  <a:lnTo>
                    <a:pt x="2768358" y="1112189"/>
                  </a:lnTo>
                  <a:lnTo>
                    <a:pt x="2767673" y="1124889"/>
                  </a:lnTo>
                  <a:lnTo>
                    <a:pt x="2766987" y="1124889"/>
                  </a:lnTo>
                  <a:lnTo>
                    <a:pt x="2766085" y="1137589"/>
                  </a:lnTo>
                  <a:lnTo>
                    <a:pt x="2765361" y="1137589"/>
                  </a:lnTo>
                  <a:lnTo>
                    <a:pt x="2764777" y="1150289"/>
                  </a:lnTo>
                  <a:lnTo>
                    <a:pt x="2765615" y="1150289"/>
                  </a:lnTo>
                  <a:lnTo>
                    <a:pt x="2768358" y="1124889"/>
                  </a:lnTo>
                  <a:lnTo>
                    <a:pt x="2769730" y="1124889"/>
                  </a:lnTo>
                  <a:lnTo>
                    <a:pt x="2770416" y="1112189"/>
                  </a:lnTo>
                  <a:lnTo>
                    <a:pt x="2771787" y="1112189"/>
                  </a:lnTo>
                  <a:lnTo>
                    <a:pt x="2773845" y="1099489"/>
                  </a:lnTo>
                  <a:lnTo>
                    <a:pt x="2777274" y="1074089"/>
                  </a:lnTo>
                  <a:lnTo>
                    <a:pt x="2777960" y="1061389"/>
                  </a:lnTo>
                  <a:close/>
                </a:path>
                <a:path w="3075940" h="2738120">
                  <a:moveTo>
                    <a:pt x="2777960" y="908989"/>
                  </a:moveTo>
                  <a:lnTo>
                    <a:pt x="2777274" y="908989"/>
                  </a:lnTo>
                  <a:lnTo>
                    <a:pt x="2775902" y="921689"/>
                  </a:lnTo>
                  <a:lnTo>
                    <a:pt x="2774531" y="921689"/>
                  </a:lnTo>
                  <a:lnTo>
                    <a:pt x="2774531" y="934389"/>
                  </a:lnTo>
                  <a:lnTo>
                    <a:pt x="2773159" y="934389"/>
                  </a:lnTo>
                  <a:lnTo>
                    <a:pt x="2773159" y="947089"/>
                  </a:lnTo>
                  <a:lnTo>
                    <a:pt x="2775216" y="947089"/>
                  </a:lnTo>
                  <a:lnTo>
                    <a:pt x="2775216" y="934389"/>
                  </a:lnTo>
                  <a:lnTo>
                    <a:pt x="2775902" y="934389"/>
                  </a:lnTo>
                  <a:lnTo>
                    <a:pt x="2776588" y="921689"/>
                  </a:lnTo>
                  <a:lnTo>
                    <a:pt x="2777274" y="921689"/>
                  </a:lnTo>
                  <a:lnTo>
                    <a:pt x="2777960" y="908989"/>
                  </a:lnTo>
                  <a:close/>
                </a:path>
                <a:path w="3075940" h="2738120">
                  <a:moveTo>
                    <a:pt x="2777960" y="794689"/>
                  </a:moveTo>
                  <a:lnTo>
                    <a:pt x="2776588" y="794689"/>
                  </a:lnTo>
                  <a:lnTo>
                    <a:pt x="2775902" y="807389"/>
                  </a:lnTo>
                  <a:lnTo>
                    <a:pt x="2773845" y="807389"/>
                  </a:lnTo>
                  <a:lnTo>
                    <a:pt x="2773845" y="820089"/>
                  </a:lnTo>
                  <a:lnTo>
                    <a:pt x="2773159" y="820089"/>
                  </a:lnTo>
                  <a:lnTo>
                    <a:pt x="2772473" y="832789"/>
                  </a:lnTo>
                  <a:lnTo>
                    <a:pt x="2771787" y="832789"/>
                  </a:lnTo>
                  <a:lnTo>
                    <a:pt x="2771787" y="845489"/>
                  </a:lnTo>
                  <a:lnTo>
                    <a:pt x="2770416" y="845489"/>
                  </a:lnTo>
                  <a:lnTo>
                    <a:pt x="2770416" y="858189"/>
                  </a:lnTo>
                  <a:lnTo>
                    <a:pt x="2772473" y="858189"/>
                  </a:lnTo>
                  <a:lnTo>
                    <a:pt x="2772473" y="845489"/>
                  </a:lnTo>
                  <a:lnTo>
                    <a:pt x="2773845" y="845489"/>
                  </a:lnTo>
                  <a:lnTo>
                    <a:pt x="2773845" y="832789"/>
                  </a:lnTo>
                  <a:lnTo>
                    <a:pt x="2774531" y="832789"/>
                  </a:lnTo>
                  <a:lnTo>
                    <a:pt x="2776588" y="807389"/>
                  </a:lnTo>
                  <a:lnTo>
                    <a:pt x="2777960" y="794689"/>
                  </a:lnTo>
                  <a:close/>
                </a:path>
                <a:path w="3075940" h="2738120">
                  <a:moveTo>
                    <a:pt x="2778645" y="1416989"/>
                  </a:moveTo>
                  <a:lnTo>
                    <a:pt x="2775902" y="1416989"/>
                  </a:lnTo>
                  <a:lnTo>
                    <a:pt x="2775216" y="1429689"/>
                  </a:lnTo>
                  <a:lnTo>
                    <a:pt x="2774531" y="1429689"/>
                  </a:lnTo>
                  <a:lnTo>
                    <a:pt x="2773159" y="1442389"/>
                  </a:lnTo>
                  <a:lnTo>
                    <a:pt x="2771787" y="1442389"/>
                  </a:lnTo>
                  <a:lnTo>
                    <a:pt x="2770860" y="1455089"/>
                  </a:lnTo>
                  <a:lnTo>
                    <a:pt x="2769285" y="1467789"/>
                  </a:lnTo>
                  <a:lnTo>
                    <a:pt x="2768358" y="1480489"/>
                  </a:lnTo>
                  <a:lnTo>
                    <a:pt x="2769730" y="1480489"/>
                  </a:lnTo>
                  <a:lnTo>
                    <a:pt x="2770416" y="1467789"/>
                  </a:lnTo>
                  <a:lnTo>
                    <a:pt x="2773159" y="1455089"/>
                  </a:lnTo>
                  <a:lnTo>
                    <a:pt x="2773845" y="1442389"/>
                  </a:lnTo>
                  <a:lnTo>
                    <a:pt x="2775902" y="1442389"/>
                  </a:lnTo>
                  <a:lnTo>
                    <a:pt x="2775902" y="1429689"/>
                  </a:lnTo>
                  <a:lnTo>
                    <a:pt x="2777274" y="1429689"/>
                  </a:lnTo>
                  <a:lnTo>
                    <a:pt x="2778645" y="1416989"/>
                  </a:lnTo>
                  <a:close/>
                </a:path>
                <a:path w="3075940" h="2738120">
                  <a:moveTo>
                    <a:pt x="2778645" y="959789"/>
                  </a:moveTo>
                  <a:lnTo>
                    <a:pt x="2775216" y="959789"/>
                  </a:lnTo>
                  <a:lnTo>
                    <a:pt x="2775216" y="972489"/>
                  </a:lnTo>
                  <a:lnTo>
                    <a:pt x="2773159" y="972489"/>
                  </a:lnTo>
                  <a:lnTo>
                    <a:pt x="2773159" y="985189"/>
                  </a:lnTo>
                  <a:lnTo>
                    <a:pt x="2772473" y="985189"/>
                  </a:lnTo>
                  <a:lnTo>
                    <a:pt x="2771102" y="997889"/>
                  </a:lnTo>
                  <a:lnTo>
                    <a:pt x="2772473" y="997889"/>
                  </a:lnTo>
                  <a:lnTo>
                    <a:pt x="2774531" y="985189"/>
                  </a:lnTo>
                  <a:lnTo>
                    <a:pt x="2775902" y="985189"/>
                  </a:lnTo>
                  <a:lnTo>
                    <a:pt x="2775902" y="972489"/>
                  </a:lnTo>
                  <a:lnTo>
                    <a:pt x="2777274" y="972489"/>
                  </a:lnTo>
                  <a:lnTo>
                    <a:pt x="2778645" y="959789"/>
                  </a:lnTo>
                  <a:close/>
                </a:path>
                <a:path w="3075940" h="2738120">
                  <a:moveTo>
                    <a:pt x="2780017" y="972489"/>
                  </a:moveTo>
                  <a:lnTo>
                    <a:pt x="2778645" y="972489"/>
                  </a:lnTo>
                  <a:lnTo>
                    <a:pt x="2777960" y="985189"/>
                  </a:lnTo>
                  <a:lnTo>
                    <a:pt x="2776588" y="997889"/>
                  </a:lnTo>
                  <a:lnTo>
                    <a:pt x="2774531" y="1010589"/>
                  </a:lnTo>
                  <a:lnTo>
                    <a:pt x="2773845" y="1010589"/>
                  </a:lnTo>
                  <a:lnTo>
                    <a:pt x="2772473" y="1023289"/>
                  </a:lnTo>
                  <a:lnTo>
                    <a:pt x="2771787" y="1023289"/>
                  </a:lnTo>
                  <a:lnTo>
                    <a:pt x="2770416" y="1035989"/>
                  </a:lnTo>
                  <a:lnTo>
                    <a:pt x="2769730" y="1035989"/>
                  </a:lnTo>
                  <a:lnTo>
                    <a:pt x="2769730" y="1048689"/>
                  </a:lnTo>
                  <a:lnTo>
                    <a:pt x="2771787" y="1048689"/>
                  </a:lnTo>
                  <a:lnTo>
                    <a:pt x="2771787" y="1035989"/>
                  </a:lnTo>
                  <a:lnTo>
                    <a:pt x="2772473" y="1035989"/>
                  </a:lnTo>
                  <a:lnTo>
                    <a:pt x="2773845" y="1023289"/>
                  </a:lnTo>
                  <a:lnTo>
                    <a:pt x="2775216" y="1023289"/>
                  </a:lnTo>
                  <a:lnTo>
                    <a:pt x="2776588" y="1010589"/>
                  </a:lnTo>
                  <a:lnTo>
                    <a:pt x="2777274" y="1010589"/>
                  </a:lnTo>
                  <a:lnTo>
                    <a:pt x="2777274" y="997889"/>
                  </a:lnTo>
                  <a:lnTo>
                    <a:pt x="2778645" y="997889"/>
                  </a:lnTo>
                  <a:lnTo>
                    <a:pt x="2780017" y="972489"/>
                  </a:lnTo>
                  <a:close/>
                </a:path>
                <a:path w="3075940" h="2738120">
                  <a:moveTo>
                    <a:pt x="2780017" y="337489"/>
                  </a:moveTo>
                  <a:lnTo>
                    <a:pt x="2777960" y="337489"/>
                  </a:lnTo>
                  <a:lnTo>
                    <a:pt x="2775902" y="350189"/>
                  </a:lnTo>
                  <a:lnTo>
                    <a:pt x="2775216" y="350189"/>
                  </a:lnTo>
                  <a:lnTo>
                    <a:pt x="2774531" y="362889"/>
                  </a:lnTo>
                  <a:lnTo>
                    <a:pt x="2772473" y="362889"/>
                  </a:lnTo>
                  <a:lnTo>
                    <a:pt x="2771787" y="375589"/>
                  </a:lnTo>
                  <a:lnTo>
                    <a:pt x="2769730" y="375589"/>
                  </a:lnTo>
                  <a:lnTo>
                    <a:pt x="2759456" y="426389"/>
                  </a:lnTo>
                  <a:lnTo>
                    <a:pt x="2760827" y="439089"/>
                  </a:lnTo>
                  <a:lnTo>
                    <a:pt x="2762186" y="439089"/>
                  </a:lnTo>
                  <a:lnTo>
                    <a:pt x="2762186" y="426389"/>
                  </a:lnTo>
                  <a:lnTo>
                    <a:pt x="2764244" y="426389"/>
                  </a:lnTo>
                  <a:lnTo>
                    <a:pt x="2766301" y="413689"/>
                  </a:lnTo>
                  <a:lnTo>
                    <a:pt x="2770416" y="400989"/>
                  </a:lnTo>
                  <a:lnTo>
                    <a:pt x="2771102" y="388289"/>
                  </a:lnTo>
                  <a:lnTo>
                    <a:pt x="2775216" y="375589"/>
                  </a:lnTo>
                  <a:lnTo>
                    <a:pt x="2775902" y="362889"/>
                  </a:lnTo>
                  <a:lnTo>
                    <a:pt x="2777274" y="362889"/>
                  </a:lnTo>
                  <a:lnTo>
                    <a:pt x="2777960" y="350189"/>
                  </a:lnTo>
                  <a:lnTo>
                    <a:pt x="2778645" y="350189"/>
                  </a:lnTo>
                  <a:lnTo>
                    <a:pt x="2780017" y="337489"/>
                  </a:lnTo>
                  <a:close/>
                </a:path>
                <a:path w="3075940" h="2738120">
                  <a:moveTo>
                    <a:pt x="2780296" y="431647"/>
                  </a:moveTo>
                  <a:lnTo>
                    <a:pt x="2778645" y="439089"/>
                  </a:lnTo>
                  <a:lnTo>
                    <a:pt x="2776334" y="451789"/>
                  </a:lnTo>
                  <a:lnTo>
                    <a:pt x="2774531" y="464489"/>
                  </a:lnTo>
                  <a:lnTo>
                    <a:pt x="2775902" y="464489"/>
                  </a:lnTo>
                  <a:lnTo>
                    <a:pt x="2777464" y="451789"/>
                  </a:lnTo>
                  <a:lnTo>
                    <a:pt x="2779153" y="439089"/>
                  </a:lnTo>
                  <a:lnTo>
                    <a:pt x="2780296" y="431647"/>
                  </a:lnTo>
                  <a:close/>
                </a:path>
                <a:path w="3075940" h="2738120">
                  <a:moveTo>
                    <a:pt x="2780703" y="248589"/>
                  </a:moveTo>
                  <a:lnTo>
                    <a:pt x="2779331" y="248589"/>
                  </a:lnTo>
                  <a:lnTo>
                    <a:pt x="2777960" y="261289"/>
                  </a:lnTo>
                  <a:lnTo>
                    <a:pt x="2776588" y="261289"/>
                  </a:lnTo>
                  <a:lnTo>
                    <a:pt x="2775902" y="273989"/>
                  </a:lnTo>
                  <a:lnTo>
                    <a:pt x="2778645" y="273989"/>
                  </a:lnTo>
                  <a:lnTo>
                    <a:pt x="2780017" y="261289"/>
                  </a:lnTo>
                  <a:lnTo>
                    <a:pt x="2780703" y="248589"/>
                  </a:lnTo>
                  <a:close/>
                </a:path>
                <a:path w="3075940" h="2738120">
                  <a:moveTo>
                    <a:pt x="2781389" y="1404289"/>
                  </a:moveTo>
                  <a:lnTo>
                    <a:pt x="2780017" y="1404289"/>
                  </a:lnTo>
                  <a:lnTo>
                    <a:pt x="2778645" y="1416989"/>
                  </a:lnTo>
                  <a:lnTo>
                    <a:pt x="2780703" y="1416989"/>
                  </a:lnTo>
                  <a:lnTo>
                    <a:pt x="2781389" y="1404289"/>
                  </a:lnTo>
                  <a:close/>
                </a:path>
                <a:path w="3075940" h="2738120">
                  <a:moveTo>
                    <a:pt x="2781389" y="883589"/>
                  </a:moveTo>
                  <a:lnTo>
                    <a:pt x="2777960" y="883589"/>
                  </a:lnTo>
                  <a:lnTo>
                    <a:pt x="2777960" y="896289"/>
                  </a:lnTo>
                  <a:lnTo>
                    <a:pt x="2778645" y="896289"/>
                  </a:lnTo>
                  <a:lnTo>
                    <a:pt x="2778645" y="908989"/>
                  </a:lnTo>
                  <a:lnTo>
                    <a:pt x="2780017" y="908989"/>
                  </a:lnTo>
                  <a:lnTo>
                    <a:pt x="2780017" y="896289"/>
                  </a:lnTo>
                  <a:lnTo>
                    <a:pt x="2781389" y="896289"/>
                  </a:lnTo>
                  <a:lnTo>
                    <a:pt x="2781389" y="883589"/>
                  </a:lnTo>
                  <a:close/>
                </a:path>
                <a:path w="3075940" h="2738120">
                  <a:moveTo>
                    <a:pt x="2781465" y="426389"/>
                  </a:moveTo>
                  <a:lnTo>
                    <a:pt x="2781109" y="426389"/>
                  </a:lnTo>
                  <a:lnTo>
                    <a:pt x="2780296" y="431647"/>
                  </a:lnTo>
                  <a:lnTo>
                    <a:pt x="2781465" y="426389"/>
                  </a:lnTo>
                  <a:close/>
                </a:path>
                <a:path w="3075940" h="2738120">
                  <a:moveTo>
                    <a:pt x="2782760" y="502589"/>
                  </a:moveTo>
                  <a:lnTo>
                    <a:pt x="2780703" y="502589"/>
                  </a:lnTo>
                  <a:lnTo>
                    <a:pt x="2780703" y="515289"/>
                  </a:lnTo>
                  <a:lnTo>
                    <a:pt x="2779331" y="515289"/>
                  </a:lnTo>
                  <a:lnTo>
                    <a:pt x="2778645" y="527989"/>
                  </a:lnTo>
                  <a:lnTo>
                    <a:pt x="2778645" y="553389"/>
                  </a:lnTo>
                  <a:lnTo>
                    <a:pt x="2781389" y="553389"/>
                  </a:lnTo>
                  <a:lnTo>
                    <a:pt x="2781389" y="540689"/>
                  </a:lnTo>
                  <a:lnTo>
                    <a:pt x="2782074" y="540689"/>
                  </a:lnTo>
                  <a:lnTo>
                    <a:pt x="2782760" y="527989"/>
                  </a:lnTo>
                  <a:lnTo>
                    <a:pt x="2782760" y="502589"/>
                  </a:lnTo>
                  <a:close/>
                </a:path>
                <a:path w="3075940" h="2738120">
                  <a:moveTo>
                    <a:pt x="2784119" y="870889"/>
                  </a:moveTo>
                  <a:lnTo>
                    <a:pt x="2782760" y="870889"/>
                  </a:lnTo>
                  <a:lnTo>
                    <a:pt x="2782760" y="883589"/>
                  </a:lnTo>
                  <a:lnTo>
                    <a:pt x="2784119" y="883589"/>
                  </a:lnTo>
                  <a:lnTo>
                    <a:pt x="2784119" y="870889"/>
                  </a:lnTo>
                  <a:close/>
                </a:path>
                <a:path w="3075940" h="2738120">
                  <a:moveTo>
                    <a:pt x="2784805" y="1137589"/>
                  </a:moveTo>
                  <a:lnTo>
                    <a:pt x="2783446" y="1137589"/>
                  </a:lnTo>
                  <a:lnTo>
                    <a:pt x="2782760" y="1150289"/>
                  </a:lnTo>
                  <a:lnTo>
                    <a:pt x="2780703" y="1175689"/>
                  </a:lnTo>
                  <a:lnTo>
                    <a:pt x="2780017" y="1175689"/>
                  </a:lnTo>
                  <a:lnTo>
                    <a:pt x="2778645" y="1188389"/>
                  </a:lnTo>
                  <a:lnTo>
                    <a:pt x="2778645" y="1201089"/>
                  </a:lnTo>
                  <a:lnTo>
                    <a:pt x="2777960" y="1201089"/>
                  </a:lnTo>
                  <a:lnTo>
                    <a:pt x="2776817" y="1213789"/>
                  </a:lnTo>
                  <a:lnTo>
                    <a:pt x="2774289" y="1239189"/>
                  </a:lnTo>
                  <a:lnTo>
                    <a:pt x="2773159" y="1251889"/>
                  </a:lnTo>
                  <a:lnTo>
                    <a:pt x="2774531" y="1251889"/>
                  </a:lnTo>
                  <a:lnTo>
                    <a:pt x="2776055" y="1239189"/>
                  </a:lnTo>
                  <a:lnTo>
                    <a:pt x="2777528" y="1226489"/>
                  </a:lnTo>
                  <a:lnTo>
                    <a:pt x="2778861" y="1213789"/>
                  </a:lnTo>
                  <a:lnTo>
                    <a:pt x="2780017" y="1201089"/>
                  </a:lnTo>
                  <a:lnTo>
                    <a:pt x="2781389" y="1188389"/>
                  </a:lnTo>
                  <a:lnTo>
                    <a:pt x="2782760" y="1188389"/>
                  </a:lnTo>
                  <a:lnTo>
                    <a:pt x="2783446" y="1175689"/>
                  </a:lnTo>
                  <a:lnTo>
                    <a:pt x="2783446" y="1162989"/>
                  </a:lnTo>
                  <a:lnTo>
                    <a:pt x="2784119" y="1162989"/>
                  </a:lnTo>
                  <a:lnTo>
                    <a:pt x="2784805" y="1150289"/>
                  </a:lnTo>
                  <a:lnTo>
                    <a:pt x="2784805" y="1137589"/>
                  </a:lnTo>
                  <a:close/>
                </a:path>
                <a:path w="3075940" h="2738120">
                  <a:moveTo>
                    <a:pt x="2786176" y="1315389"/>
                  </a:moveTo>
                  <a:lnTo>
                    <a:pt x="2785491" y="1315389"/>
                  </a:lnTo>
                  <a:lnTo>
                    <a:pt x="2785491" y="1328089"/>
                  </a:lnTo>
                  <a:lnTo>
                    <a:pt x="2784805" y="1328089"/>
                  </a:lnTo>
                  <a:lnTo>
                    <a:pt x="2782760" y="1340789"/>
                  </a:lnTo>
                  <a:lnTo>
                    <a:pt x="2782074" y="1353489"/>
                  </a:lnTo>
                  <a:lnTo>
                    <a:pt x="2780703" y="1353489"/>
                  </a:lnTo>
                  <a:lnTo>
                    <a:pt x="2780017" y="1366189"/>
                  </a:lnTo>
                  <a:lnTo>
                    <a:pt x="2778645" y="1378889"/>
                  </a:lnTo>
                  <a:lnTo>
                    <a:pt x="2777960" y="1378889"/>
                  </a:lnTo>
                  <a:lnTo>
                    <a:pt x="2777960" y="1391589"/>
                  </a:lnTo>
                  <a:lnTo>
                    <a:pt x="2780017" y="1391589"/>
                  </a:lnTo>
                  <a:lnTo>
                    <a:pt x="2780703" y="1378889"/>
                  </a:lnTo>
                  <a:lnTo>
                    <a:pt x="2781389" y="1378889"/>
                  </a:lnTo>
                  <a:lnTo>
                    <a:pt x="2782760" y="1366189"/>
                  </a:lnTo>
                  <a:lnTo>
                    <a:pt x="2784119" y="1366189"/>
                  </a:lnTo>
                  <a:lnTo>
                    <a:pt x="2784119" y="1353489"/>
                  </a:lnTo>
                  <a:lnTo>
                    <a:pt x="2784805" y="1353489"/>
                  </a:lnTo>
                  <a:lnTo>
                    <a:pt x="2785491" y="1340789"/>
                  </a:lnTo>
                  <a:lnTo>
                    <a:pt x="2786176" y="1340789"/>
                  </a:lnTo>
                  <a:lnTo>
                    <a:pt x="2786176" y="1328089"/>
                  </a:lnTo>
                  <a:lnTo>
                    <a:pt x="2786176" y="1315389"/>
                  </a:lnTo>
                  <a:close/>
                </a:path>
                <a:path w="3075940" h="2738120">
                  <a:moveTo>
                    <a:pt x="2786176" y="1226489"/>
                  </a:moveTo>
                  <a:lnTo>
                    <a:pt x="2784805" y="1226489"/>
                  </a:lnTo>
                  <a:lnTo>
                    <a:pt x="2783433" y="1239189"/>
                  </a:lnTo>
                  <a:lnTo>
                    <a:pt x="2782074" y="1239189"/>
                  </a:lnTo>
                  <a:lnTo>
                    <a:pt x="2782074" y="1251889"/>
                  </a:lnTo>
                  <a:lnTo>
                    <a:pt x="2781389" y="1251889"/>
                  </a:lnTo>
                  <a:lnTo>
                    <a:pt x="2781389" y="1264589"/>
                  </a:lnTo>
                  <a:lnTo>
                    <a:pt x="2780703" y="1264589"/>
                  </a:lnTo>
                  <a:lnTo>
                    <a:pt x="2779331" y="1289989"/>
                  </a:lnTo>
                  <a:lnTo>
                    <a:pt x="2781389" y="1289989"/>
                  </a:lnTo>
                  <a:lnTo>
                    <a:pt x="2782760" y="1264589"/>
                  </a:lnTo>
                  <a:lnTo>
                    <a:pt x="2783433" y="1264589"/>
                  </a:lnTo>
                  <a:lnTo>
                    <a:pt x="2784119" y="1251889"/>
                  </a:lnTo>
                  <a:lnTo>
                    <a:pt x="2784805" y="1251889"/>
                  </a:lnTo>
                  <a:lnTo>
                    <a:pt x="2785491" y="1239189"/>
                  </a:lnTo>
                  <a:lnTo>
                    <a:pt x="2786176" y="1239189"/>
                  </a:lnTo>
                  <a:lnTo>
                    <a:pt x="2786176" y="1226489"/>
                  </a:lnTo>
                  <a:close/>
                </a:path>
                <a:path w="3075940" h="2738120">
                  <a:moveTo>
                    <a:pt x="2786862" y="807389"/>
                  </a:moveTo>
                  <a:lnTo>
                    <a:pt x="2785491" y="807389"/>
                  </a:lnTo>
                  <a:lnTo>
                    <a:pt x="2785491" y="820089"/>
                  </a:lnTo>
                  <a:lnTo>
                    <a:pt x="2784805" y="820089"/>
                  </a:lnTo>
                  <a:lnTo>
                    <a:pt x="2783433" y="832789"/>
                  </a:lnTo>
                  <a:lnTo>
                    <a:pt x="2782760" y="832789"/>
                  </a:lnTo>
                  <a:lnTo>
                    <a:pt x="2782074" y="845489"/>
                  </a:lnTo>
                  <a:lnTo>
                    <a:pt x="2781389" y="845489"/>
                  </a:lnTo>
                  <a:lnTo>
                    <a:pt x="2780017" y="870889"/>
                  </a:lnTo>
                  <a:lnTo>
                    <a:pt x="2782760" y="870889"/>
                  </a:lnTo>
                  <a:lnTo>
                    <a:pt x="2782760" y="858189"/>
                  </a:lnTo>
                  <a:lnTo>
                    <a:pt x="2784119" y="845489"/>
                  </a:lnTo>
                  <a:lnTo>
                    <a:pt x="2785491" y="845489"/>
                  </a:lnTo>
                  <a:lnTo>
                    <a:pt x="2786862" y="820089"/>
                  </a:lnTo>
                  <a:lnTo>
                    <a:pt x="2786862" y="807389"/>
                  </a:lnTo>
                  <a:close/>
                </a:path>
                <a:path w="3075940" h="2738120">
                  <a:moveTo>
                    <a:pt x="2787548" y="731189"/>
                  </a:moveTo>
                  <a:lnTo>
                    <a:pt x="2786176" y="731189"/>
                  </a:lnTo>
                  <a:lnTo>
                    <a:pt x="2785491" y="743889"/>
                  </a:lnTo>
                  <a:lnTo>
                    <a:pt x="2784805" y="743889"/>
                  </a:lnTo>
                  <a:lnTo>
                    <a:pt x="2784805" y="756589"/>
                  </a:lnTo>
                  <a:lnTo>
                    <a:pt x="2784119" y="756589"/>
                  </a:lnTo>
                  <a:lnTo>
                    <a:pt x="2782074" y="794689"/>
                  </a:lnTo>
                  <a:lnTo>
                    <a:pt x="2782074" y="807389"/>
                  </a:lnTo>
                  <a:lnTo>
                    <a:pt x="2783433" y="807389"/>
                  </a:lnTo>
                  <a:lnTo>
                    <a:pt x="2787548" y="731189"/>
                  </a:lnTo>
                  <a:close/>
                </a:path>
                <a:path w="3075940" h="2738120">
                  <a:moveTo>
                    <a:pt x="2787548" y="261289"/>
                  </a:moveTo>
                  <a:lnTo>
                    <a:pt x="2786176" y="261289"/>
                  </a:lnTo>
                  <a:lnTo>
                    <a:pt x="2785491" y="273989"/>
                  </a:lnTo>
                  <a:lnTo>
                    <a:pt x="2784119" y="273989"/>
                  </a:lnTo>
                  <a:lnTo>
                    <a:pt x="2782760" y="286689"/>
                  </a:lnTo>
                  <a:lnTo>
                    <a:pt x="2781389" y="286689"/>
                  </a:lnTo>
                  <a:lnTo>
                    <a:pt x="2780703" y="299389"/>
                  </a:lnTo>
                  <a:lnTo>
                    <a:pt x="2782074" y="299389"/>
                  </a:lnTo>
                  <a:lnTo>
                    <a:pt x="2784119" y="286689"/>
                  </a:lnTo>
                  <a:lnTo>
                    <a:pt x="2786176" y="286689"/>
                  </a:lnTo>
                  <a:lnTo>
                    <a:pt x="2786176" y="273989"/>
                  </a:lnTo>
                  <a:lnTo>
                    <a:pt x="2787548" y="273989"/>
                  </a:lnTo>
                  <a:lnTo>
                    <a:pt x="2787548" y="261289"/>
                  </a:lnTo>
                  <a:close/>
                </a:path>
                <a:path w="3075940" h="2738120">
                  <a:moveTo>
                    <a:pt x="2788234" y="616889"/>
                  </a:moveTo>
                  <a:lnTo>
                    <a:pt x="2786862" y="616889"/>
                  </a:lnTo>
                  <a:lnTo>
                    <a:pt x="2786862" y="629589"/>
                  </a:lnTo>
                  <a:lnTo>
                    <a:pt x="2785491" y="629589"/>
                  </a:lnTo>
                  <a:lnTo>
                    <a:pt x="2782760" y="642289"/>
                  </a:lnTo>
                  <a:lnTo>
                    <a:pt x="2782074" y="654989"/>
                  </a:lnTo>
                  <a:lnTo>
                    <a:pt x="2781389" y="654989"/>
                  </a:lnTo>
                  <a:lnTo>
                    <a:pt x="2781389" y="667689"/>
                  </a:lnTo>
                  <a:lnTo>
                    <a:pt x="2780017" y="667689"/>
                  </a:lnTo>
                  <a:lnTo>
                    <a:pt x="2779331" y="680389"/>
                  </a:lnTo>
                  <a:lnTo>
                    <a:pt x="2778823" y="693089"/>
                  </a:lnTo>
                  <a:lnTo>
                    <a:pt x="2778379" y="705789"/>
                  </a:lnTo>
                  <a:lnTo>
                    <a:pt x="2778074" y="718489"/>
                  </a:lnTo>
                  <a:lnTo>
                    <a:pt x="2779331" y="718489"/>
                  </a:lnTo>
                  <a:lnTo>
                    <a:pt x="2781389" y="693089"/>
                  </a:lnTo>
                  <a:lnTo>
                    <a:pt x="2782074" y="680389"/>
                  </a:lnTo>
                  <a:lnTo>
                    <a:pt x="2782760" y="680389"/>
                  </a:lnTo>
                  <a:lnTo>
                    <a:pt x="2783446" y="667689"/>
                  </a:lnTo>
                  <a:lnTo>
                    <a:pt x="2785491" y="642289"/>
                  </a:lnTo>
                  <a:lnTo>
                    <a:pt x="2787548" y="629589"/>
                  </a:lnTo>
                  <a:lnTo>
                    <a:pt x="2788234" y="629589"/>
                  </a:lnTo>
                  <a:lnTo>
                    <a:pt x="2788234" y="616889"/>
                  </a:lnTo>
                  <a:close/>
                </a:path>
                <a:path w="3075940" h="2738120">
                  <a:moveTo>
                    <a:pt x="2789605" y="1137589"/>
                  </a:moveTo>
                  <a:lnTo>
                    <a:pt x="2788234" y="1124889"/>
                  </a:lnTo>
                  <a:lnTo>
                    <a:pt x="2787548" y="1137589"/>
                  </a:lnTo>
                  <a:lnTo>
                    <a:pt x="2786862" y="1137589"/>
                  </a:lnTo>
                  <a:lnTo>
                    <a:pt x="2786862" y="1162989"/>
                  </a:lnTo>
                  <a:lnTo>
                    <a:pt x="2788920" y="1162989"/>
                  </a:lnTo>
                  <a:lnTo>
                    <a:pt x="2789605" y="1150289"/>
                  </a:lnTo>
                  <a:lnTo>
                    <a:pt x="2789605" y="1137589"/>
                  </a:lnTo>
                  <a:close/>
                </a:path>
                <a:path w="3075940" h="2738120">
                  <a:moveTo>
                    <a:pt x="2789605" y="1074089"/>
                  </a:moveTo>
                  <a:lnTo>
                    <a:pt x="2787548" y="1074089"/>
                  </a:lnTo>
                  <a:lnTo>
                    <a:pt x="2786862" y="1086789"/>
                  </a:lnTo>
                  <a:lnTo>
                    <a:pt x="2785491" y="1086789"/>
                  </a:lnTo>
                  <a:lnTo>
                    <a:pt x="2784805" y="1099489"/>
                  </a:lnTo>
                  <a:lnTo>
                    <a:pt x="2784119" y="1099489"/>
                  </a:lnTo>
                  <a:lnTo>
                    <a:pt x="2784119" y="1112189"/>
                  </a:lnTo>
                  <a:lnTo>
                    <a:pt x="2783433" y="1112189"/>
                  </a:lnTo>
                  <a:lnTo>
                    <a:pt x="2783433" y="1124889"/>
                  </a:lnTo>
                  <a:lnTo>
                    <a:pt x="2784805" y="1124889"/>
                  </a:lnTo>
                  <a:lnTo>
                    <a:pt x="2784805" y="1112189"/>
                  </a:lnTo>
                  <a:lnTo>
                    <a:pt x="2786176" y="1112189"/>
                  </a:lnTo>
                  <a:lnTo>
                    <a:pt x="2786862" y="1099489"/>
                  </a:lnTo>
                  <a:lnTo>
                    <a:pt x="2787548" y="1099489"/>
                  </a:lnTo>
                  <a:lnTo>
                    <a:pt x="2788234" y="1086789"/>
                  </a:lnTo>
                  <a:lnTo>
                    <a:pt x="2789605" y="1086789"/>
                  </a:lnTo>
                  <a:lnTo>
                    <a:pt x="2789605" y="1074089"/>
                  </a:lnTo>
                  <a:close/>
                </a:path>
                <a:path w="3075940" h="2738120">
                  <a:moveTo>
                    <a:pt x="2789605" y="972489"/>
                  </a:moveTo>
                  <a:lnTo>
                    <a:pt x="2788234" y="972489"/>
                  </a:lnTo>
                  <a:lnTo>
                    <a:pt x="2787548" y="985189"/>
                  </a:lnTo>
                  <a:lnTo>
                    <a:pt x="2786862" y="985189"/>
                  </a:lnTo>
                  <a:lnTo>
                    <a:pt x="2786862" y="997889"/>
                  </a:lnTo>
                  <a:lnTo>
                    <a:pt x="2785491" y="997889"/>
                  </a:lnTo>
                  <a:lnTo>
                    <a:pt x="2785491" y="1010589"/>
                  </a:lnTo>
                  <a:lnTo>
                    <a:pt x="2786176" y="1010589"/>
                  </a:lnTo>
                  <a:lnTo>
                    <a:pt x="2788234" y="997889"/>
                  </a:lnTo>
                  <a:lnTo>
                    <a:pt x="2789605" y="985189"/>
                  </a:lnTo>
                  <a:lnTo>
                    <a:pt x="2789605" y="972489"/>
                  </a:lnTo>
                  <a:close/>
                </a:path>
                <a:path w="3075940" h="2738120">
                  <a:moveTo>
                    <a:pt x="2790291" y="1328089"/>
                  </a:moveTo>
                  <a:lnTo>
                    <a:pt x="2789605" y="1328089"/>
                  </a:lnTo>
                  <a:lnTo>
                    <a:pt x="2789605" y="1340789"/>
                  </a:lnTo>
                  <a:lnTo>
                    <a:pt x="2788234" y="1340789"/>
                  </a:lnTo>
                  <a:lnTo>
                    <a:pt x="2788234" y="1353489"/>
                  </a:lnTo>
                  <a:lnTo>
                    <a:pt x="2786862" y="1353489"/>
                  </a:lnTo>
                  <a:lnTo>
                    <a:pt x="2786862" y="1366189"/>
                  </a:lnTo>
                  <a:lnTo>
                    <a:pt x="2788920" y="1366189"/>
                  </a:lnTo>
                  <a:lnTo>
                    <a:pt x="2788920" y="1353489"/>
                  </a:lnTo>
                  <a:lnTo>
                    <a:pt x="2790291" y="1353489"/>
                  </a:lnTo>
                  <a:lnTo>
                    <a:pt x="2790291" y="1328089"/>
                  </a:lnTo>
                  <a:close/>
                </a:path>
                <a:path w="3075940" h="2738120">
                  <a:moveTo>
                    <a:pt x="2793034" y="527989"/>
                  </a:moveTo>
                  <a:lnTo>
                    <a:pt x="2790977" y="527989"/>
                  </a:lnTo>
                  <a:lnTo>
                    <a:pt x="2790977" y="540689"/>
                  </a:lnTo>
                  <a:lnTo>
                    <a:pt x="2789605" y="540689"/>
                  </a:lnTo>
                  <a:lnTo>
                    <a:pt x="2789605" y="553389"/>
                  </a:lnTo>
                  <a:lnTo>
                    <a:pt x="2788234" y="553389"/>
                  </a:lnTo>
                  <a:lnTo>
                    <a:pt x="2787548" y="566089"/>
                  </a:lnTo>
                  <a:lnTo>
                    <a:pt x="2786862" y="566089"/>
                  </a:lnTo>
                  <a:lnTo>
                    <a:pt x="2786176" y="578789"/>
                  </a:lnTo>
                  <a:lnTo>
                    <a:pt x="2785491" y="578789"/>
                  </a:lnTo>
                  <a:lnTo>
                    <a:pt x="2785491" y="591489"/>
                  </a:lnTo>
                  <a:lnTo>
                    <a:pt x="2784805" y="591489"/>
                  </a:lnTo>
                  <a:lnTo>
                    <a:pt x="2782760" y="616889"/>
                  </a:lnTo>
                  <a:lnTo>
                    <a:pt x="2784741" y="616889"/>
                  </a:lnTo>
                  <a:lnTo>
                    <a:pt x="2786240" y="604189"/>
                  </a:lnTo>
                  <a:lnTo>
                    <a:pt x="2786862" y="591489"/>
                  </a:lnTo>
                  <a:lnTo>
                    <a:pt x="2787548" y="591489"/>
                  </a:lnTo>
                  <a:lnTo>
                    <a:pt x="2788234" y="578789"/>
                  </a:lnTo>
                  <a:lnTo>
                    <a:pt x="2788920" y="578789"/>
                  </a:lnTo>
                  <a:lnTo>
                    <a:pt x="2788920" y="566089"/>
                  </a:lnTo>
                  <a:lnTo>
                    <a:pt x="2789605" y="566089"/>
                  </a:lnTo>
                  <a:lnTo>
                    <a:pt x="2791663" y="540689"/>
                  </a:lnTo>
                  <a:lnTo>
                    <a:pt x="2793034" y="540689"/>
                  </a:lnTo>
                  <a:lnTo>
                    <a:pt x="2793034" y="527989"/>
                  </a:lnTo>
                  <a:close/>
                </a:path>
                <a:path w="3075940" h="2738120">
                  <a:moveTo>
                    <a:pt x="2793034" y="375589"/>
                  </a:moveTo>
                  <a:lnTo>
                    <a:pt x="2791663" y="375589"/>
                  </a:lnTo>
                  <a:lnTo>
                    <a:pt x="2787548" y="388289"/>
                  </a:lnTo>
                  <a:lnTo>
                    <a:pt x="2786176" y="400989"/>
                  </a:lnTo>
                  <a:lnTo>
                    <a:pt x="2784805" y="400989"/>
                  </a:lnTo>
                  <a:lnTo>
                    <a:pt x="2781465" y="426389"/>
                  </a:lnTo>
                  <a:lnTo>
                    <a:pt x="2783433" y="426389"/>
                  </a:lnTo>
                  <a:lnTo>
                    <a:pt x="2784805" y="413689"/>
                  </a:lnTo>
                  <a:lnTo>
                    <a:pt x="2786862" y="400989"/>
                  </a:lnTo>
                  <a:lnTo>
                    <a:pt x="2790291" y="388289"/>
                  </a:lnTo>
                  <a:lnTo>
                    <a:pt x="2791663" y="388289"/>
                  </a:lnTo>
                  <a:lnTo>
                    <a:pt x="2793034" y="375589"/>
                  </a:lnTo>
                  <a:close/>
                </a:path>
                <a:path w="3075940" h="2738120">
                  <a:moveTo>
                    <a:pt x="2793720" y="908989"/>
                  </a:moveTo>
                  <a:lnTo>
                    <a:pt x="2791663" y="908989"/>
                  </a:lnTo>
                  <a:lnTo>
                    <a:pt x="2790977" y="921689"/>
                  </a:lnTo>
                  <a:lnTo>
                    <a:pt x="2789605" y="921689"/>
                  </a:lnTo>
                  <a:lnTo>
                    <a:pt x="2789605" y="934389"/>
                  </a:lnTo>
                  <a:lnTo>
                    <a:pt x="2788920" y="934389"/>
                  </a:lnTo>
                  <a:lnTo>
                    <a:pt x="2786862" y="959789"/>
                  </a:lnTo>
                  <a:lnTo>
                    <a:pt x="2788234" y="959789"/>
                  </a:lnTo>
                  <a:lnTo>
                    <a:pt x="2793034" y="921689"/>
                  </a:lnTo>
                  <a:lnTo>
                    <a:pt x="2793720" y="908989"/>
                  </a:lnTo>
                  <a:close/>
                </a:path>
                <a:path w="3075940" h="2738120">
                  <a:moveTo>
                    <a:pt x="2795092" y="451789"/>
                  </a:moveTo>
                  <a:lnTo>
                    <a:pt x="2793034" y="451789"/>
                  </a:lnTo>
                  <a:lnTo>
                    <a:pt x="2793034" y="464489"/>
                  </a:lnTo>
                  <a:lnTo>
                    <a:pt x="2792349" y="464489"/>
                  </a:lnTo>
                  <a:lnTo>
                    <a:pt x="2790977" y="477189"/>
                  </a:lnTo>
                  <a:lnTo>
                    <a:pt x="2790291" y="477189"/>
                  </a:lnTo>
                  <a:lnTo>
                    <a:pt x="2789605" y="489889"/>
                  </a:lnTo>
                  <a:lnTo>
                    <a:pt x="2788920" y="489889"/>
                  </a:lnTo>
                  <a:lnTo>
                    <a:pt x="2786862" y="502577"/>
                  </a:lnTo>
                  <a:lnTo>
                    <a:pt x="2785491" y="515289"/>
                  </a:lnTo>
                  <a:lnTo>
                    <a:pt x="2785491" y="527989"/>
                  </a:lnTo>
                  <a:lnTo>
                    <a:pt x="2786862" y="527989"/>
                  </a:lnTo>
                  <a:lnTo>
                    <a:pt x="2786862" y="515289"/>
                  </a:lnTo>
                  <a:lnTo>
                    <a:pt x="2788920" y="502589"/>
                  </a:lnTo>
                  <a:lnTo>
                    <a:pt x="2790291" y="502589"/>
                  </a:lnTo>
                  <a:lnTo>
                    <a:pt x="2790977" y="489889"/>
                  </a:lnTo>
                  <a:lnTo>
                    <a:pt x="2792349" y="489889"/>
                  </a:lnTo>
                  <a:lnTo>
                    <a:pt x="2793034" y="477189"/>
                  </a:lnTo>
                  <a:lnTo>
                    <a:pt x="2793720" y="477189"/>
                  </a:lnTo>
                  <a:lnTo>
                    <a:pt x="2795092" y="451789"/>
                  </a:lnTo>
                  <a:close/>
                </a:path>
                <a:path w="3075940" h="2738120">
                  <a:moveTo>
                    <a:pt x="2795778" y="972489"/>
                  </a:moveTo>
                  <a:lnTo>
                    <a:pt x="2793720" y="972489"/>
                  </a:lnTo>
                  <a:lnTo>
                    <a:pt x="2793720" y="985189"/>
                  </a:lnTo>
                  <a:lnTo>
                    <a:pt x="2791663" y="997889"/>
                  </a:lnTo>
                  <a:lnTo>
                    <a:pt x="2790291" y="1010589"/>
                  </a:lnTo>
                  <a:lnTo>
                    <a:pt x="2789605" y="1023289"/>
                  </a:lnTo>
                  <a:lnTo>
                    <a:pt x="2788920" y="1023289"/>
                  </a:lnTo>
                  <a:lnTo>
                    <a:pt x="2788920" y="1035989"/>
                  </a:lnTo>
                  <a:lnTo>
                    <a:pt x="2786862" y="1061389"/>
                  </a:lnTo>
                  <a:lnTo>
                    <a:pt x="2788234" y="1061389"/>
                  </a:lnTo>
                  <a:lnTo>
                    <a:pt x="2789250" y="1048689"/>
                  </a:lnTo>
                  <a:lnTo>
                    <a:pt x="2790202" y="1048689"/>
                  </a:lnTo>
                  <a:lnTo>
                    <a:pt x="2791028" y="1035989"/>
                  </a:lnTo>
                  <a:lnTo>
                    <a:pt x="2791663" y="1023289"/>
                  </a:lnTo>
                  <a:lnTo>
                    <a:pt x="2793720" y="1023289"/>
                  </a:lnTo>
                  <a:lnTo>
                    <a:pt x="2793720" y="1010589"/>
                  </a:lnTo>
                  <a:lnTo>
                    <a:pt x="2794406" y="997889"/>
                  </a:lnTo>
                  <a:lnTo>
                    <a:pt x="2795778" y="985189"/>
                  </a:lnTo>
                  <a:lnTo>
                    <a:pt x="2795778" y="972489"/>
                  </a:lnTo>
                  <a:close/>
                </a:path>
                <a:path w="3075940" h="2738120">
                  <a:moveTo>
                    <a:pt x="2795778" y="693089"/>
                  </a:moveTo>
                  <a:lnTo>
                    <a:pt x="2793034" y="693089"/>
                  </a:lnTo>
                  <a:lnTo>
                    <a:pt x="2793034" y="731189"/>
                  </a:lnTo>
                  <a:lnTo>
                    <a:pt x="2794406" y="731189"/>
                  </a:lnTo>
                  <a:lnTo>
                    <a:pt x="2794406" y="718489"/>
                  </a:lnTo>
                  <a:lnTo>
                    <a:pt x="2795778" y="718489"/>
                  </a:lnTo>
                  <a:lnTo>
                    <a:pt x="2795778" y="693089"/>
                  </a:lnTo>
                  <a:close/>
                </a:path>
                <a:path w="3075940" h="2738120">
                  <a:moveTo>
                    <a:pt x="2796463" y="1239189"/>
                  </a:moveTo>
                  <a:lnTo>
                    <a:pt x="2793034" y="1251889"/>
                  </a:lnTo>
                  <a:lnTo>
                    <a:pt x="2792349" y="1264589"/>
                  </a:lnTo>
                  <a:lnTo>
                    <a:pt x="2790977" y="1264589"/>
                  </a:lnTo>
                  <a:lnTo>
                    <a:pt x="2787548" y="1277289"/>
                  </a:lnTo>
                  <a:lnTo>
                    <a:pt x="2786176" y="1289989"/>
                  </a:lnTo>
                  <a:lnTo>
                    <a:pt x="2784805" y="1289989"/>
                  </a:lnTo>
                  <a:lnTo>
                    <a:pt x="2784119" y="1302689"/>
                  </a:lnTo>
                  <a:lnTo>
                    <a:pt x="2783433" y="1302689"/>
                  </a:lnTo>
                  <a:lnTo>
                    <a:pt x="2783433" y="1315389"/>
                  </a:lnTo>
                  <a:lnTo>
                    <a:pt x="2784805" y="1315389"/>
                  </a:lnTo>
                  <a:lnTo>
                    <a:pt x="2784805" y="1302689"/>
                  </a:lnTo>
                  <a:lnTo>
                    <a:pt x="2786862" y="1302689"/>
                  </a:lnTo>
                  <a:lnTo>
                    <a:pt x="2788221" y="1290091"/>
                  </a:lnTo>
                  <a:lnTo>
                    <a:pt x="2790291" y="1277289"/>
                  </a:lnTo>
                  <a:lnTo>
                    <a:pt x="2791663" y="1277289"/>
                  </a:lnTo>
                  <a:lnTo>
                    <a:pt x="2794406" y="1251889"/>
                  </a:lnTo>
                  <a:lnTo>
                    <a:pt x="2795092" y="1251889"/>
                  </a:lnTo>
                  <a:lnTo>
                    <a:pt x="2796463" y="1239189"/>
                  </a:lnTo>
                  <a:close/>
                </a:path>
                <a:path w="3075940" h="2738120">
                  <a:moveTo>
                    <a:pt x="2796463" y="807389"/>
                  </a:moveTo>
                  <a:lnTo>
                    <a:pt x="2794406" y="807389"/>
                  </a:lnTo>
                  <a:lnTo>
                    <a:pt x="2794406" y="820089"/>
                  </a:lnTo>
                  <a:lnTo>
                    <a:pt x="2793720" y="845489"/>
                  </a:lnTo>
                  <a:lnTo>
                    <a:pt x="2793034" y="845489"/>
                  </a:lnTo>
                  <a:lnTo>
                    <a:pt x="2793034" y="858189"/>
                  </a:lnTo>
                  <a:lnTo>
                    <a:pt x="2792349" y="858189"/>
                  </a:lnTo>
                  <a:lnTo>
                    <a:pt x="2792349" y="870889"/>
                  </a:lnTo>
                  <a:lnTo>
                    <a:pt x="2791663" y="870889"/>
                  </a:lnTo>
                  <a:lnTo>
                    <a:pt x="2791663" y="883589"/>
                  </a:lnTo>
                  <a:lnTo>
                    <a:pt x="2793034" y="883589"/>
                  </a:lnTo>
                  <a:lnTo>
                    <a:pt x="2793034" y="870889"/>
                  </a:lnTo>
                  <a:lnTo>
                    <a:pt x="2794406" y="870889"/>
                  </a:lnTo>
                  <a:lnTo>
                    <a:pt x="2794406" y="858189"/>
                  </a:lnTo>
                  <a:lnTo>
                    <a:pt x="2795092" y="858189"/>
                  </a:lnTo>
                  <a:lnTo>
                    <a:pt x="2796463" y="832789"/>
                  </a:lnTo>
                  <a:lnTo>
                    <a:pt x="2796463" y="807389"/>
                  </a:lnTo>
                  <a:close/>
                </a:path>
                <a:path w="3075940" h="2738120">
                  <a:moveTo>
                    <a:pt x="2797149" y="896289"/>
                  </a:moveTo>
                  <a:lnTo>
                    <a:pt x="2795778" y="896289"/>
                  </a:lnTo>
                  <a:lnTo>
                    <a:pt x="2795092" y="908989"/>
                  </a:lnTo>
                  <a:lnTo>
                    <a:pt x="2797149" y="908989"/>
                  </a:lnTo>
                  <a:lnTo>
                    <a:pt x="2797149" y="896289"/>
                  </a:lnTo>
                  <a:close/>
                </a:path>
                <a:path w="3075940" h="2738120">
                  <a:moveTo>
                    <a:pt x="2799207" y="1124889"/>
                  </a:moveTo>
                  <a:lnTo>
                    <a:pt x="2797835" y="1124889"/>
                  </a:lnTo>
                  <a:lnTo>
                    <a:pt x="2797149" y="1137589"/>
                  </a:lnTo>
                  <a:lnTo>
                    <a:pt x="2795778" y="1150289"/>
                  </a:lnTo>
                  <a:lnTo>
                    <a:pt x="2795092" y="1150289"/>
                  </a:lnTo>
                  <a:lnTo>
                    <a:pt x="2795092" y="1162989"/>
                  </a:lnTo>
                  <a:lnTo>
                    <a:pt x="2794406" y="1162989"/>
                  </a:lnTo>
                  <a:lnTo>
                    <a:pt x="2792349" y="1188389"/>
                  </a:lnTo>
                  <a:lnTo>
                    <a:pt x="2791663" y="1188389"/>
                  </a:lnTo>
                  <a:lnTo>
                    <a:pt x="2791663" y="1201089"/>
                  </a:lnTo>
                  <a:lnTo>
                    <a:pt x="2795778" y="1175689"/>
                  </a:lnTo>
                  <a:lnTo>
                    <a:pt x="2796463" y="1162989"/>
                  </a:lnTo>
                  <a:lnTo>
                    <a:pt x="2797149" y="1162989"/>
                  </a:lnTo>
                  <a:lnTo>
                    <a:pt x="2798521" y="1137589"/>
                  </a:lnTo>
                  <a:lnTo>
                    <a:pt x="2799207" y="1137589"/>
                  </a:lnTo>
                  <a:lnTo>
                    <a:pt x="2799207" y="1124889"/>
                  </a:lnTo>
                  <a:close/>
                </a:path>
                <a:path w="3075940" h="2738120">
                  <a:moveTo>
                    <a:pt x="2799892" y="426389"/>
                  </a:moveTo>
                  <a:lnTo>
                    <a:pt x="2797835" y="426389"/>
                  </a:lnTo>
                  <a:lnTo>
                    <a:pt x="2797835" y="439089"/>
                  </a:lnTo>
                  <a:lnTo>
                    <a:pt x="2799892" y="439089"/>
                  </a:lnTo>
                  <a:lnTo>
                    <a:pt x="2799892" y="426389"/>
                  </a:lnTo>
                  <a:close/>
                </a:path>
                <a:path w="3075940" h="2738120">
                  <a:moveTo>
                    <a:pt x="2799892" y="286689"/>
                  </a:moveTo>
                  <a:lnTo>
                    <a:pt x="2798521" y="286689"/>
                  </a:lnTo>
                  <a:lnTo>
                    <a:pt x="2797149" y="299389"/>
                  </a:lnTo>
                  <a:lnTo>
                    <a:pt x="2795778" y="299389"/>
                  </a:lnTo>
                  <a:lnTo>
                    <a:pt x="2795092" y="312089"/>
                  </a:lnTo>
                  <a:lnTo>
                    <a:pt x="2793720" y="312089"/>
                  </a:lnTo>
                  <a:lnTo>
                    <a:pt x="2792349" y="324789"/>
                  </a:lnTo>
                  <a:lnTo>
                    <a:pt x="2790977" y="324789"/>
                  </a:lnTo>
                  <a:lnTo>
                    <a:pt x="2790291" y="337489"/>
                  </a:lnTo>
                  <a:lnTo>
                    <a:pt x="2788234" y="337489"/>
                  </a:lnTo>
                  <a:lnTo>
                    <a:pt x="2786862" y="350189"/>
                  </a:lnTo>
                  <a:lnTo>
                    <a:pt x="2785732" y="350189"/>
                  </a:lnTo>
                  <a:lnTo>
                    <a:pt x="2783205" y="362889"/>
                  </a:lnTo>
                  <a:lnTo>
                    <a:pt x="2782074" y="375589"/>
                  </a:lnTo>
                  <a:lnTo>
                    <a:pt x="2784119" y="375589"/>
                  </a:lnTo>
                  <a:lnTo>
                    <a:pt x="2786176" y="362889"/>
                  </a:lnTo>
                  <a:lnTo>
                    <a:pt x="2787548" y="362889"/>
                  </a:lnTo>
                  <a:lnTo>
                    <a:pt x="2790977" y="350189"/>
                  </a:lnTo>
                  <a:lnTo>
                    <a:pt x="2791663" y="337489"/>
                  </a:lnTo>
                  <a:lnTo>
                    <a:pt x="2793034" y="337489"/>
                  </a:lnTo>
                  <a:lnTo>
                    <a:pt x="2793720" y="324789"/>
                  </a:lnTo>
                  <a:lnTo>
                    <a:pt x="2795778" y="324789"/>
                  </a:lnTo>
                  <a:lnTo>
                    <a:pt x="2797149" y="312089"/>
                  </a:lnTo>
                  <a:lnTo>
                    <a:pt x="2798521" y="312089"/>
                  </a:lnTo>
                  <a:lnTo>
                    <a:pt x="2798521" y="299389"/>
                  </a:lnTo>
                  <a:lnTo>
                    <a:pt x="2799207" y="299389"/>
                  </a:lnTo>
                  <a:lnTo>
                    <a:pt x="2799892" y="286689"/>
                  </a:lnTo>
                  <a:close/>
                </a:path>
                <a:path w="3075940" h="2738120">
                  <a:moveTo>
                    <a:pt x="2801264" y="591489"/>
                  </a:moveTo>
                  <a:lnTo>
                    <a:pt x="2797149" y="591489"/>
                  </a:lnTo>
                  <a:lnTo>
                    <a:pt x="2795092" y="629589"/>
                  </a:lnTo>
                  <a:lnTo>
                    <a:pt x="2795079" y="642289"/>
                  </a:lnTo>
                  <a:lnTo>
                    <a:pt x="2794800" y="654989"/>
                  </a:lnTo>
                  <a:lnTo>
                    <a:pt x="2794406" y="654989"/>
                  </a:lnTo>
                  <a:lnTo>
                    <a:pt x="2794406" y="667689"/>
                  </a:lnTo>
                  <a:lnTo>
                    <a:pt x="2793720" y="667689"/>
                  </a:lnTo>
                  <a:lnTo>
                    <a:pt x="2793034" y="680389"/>
                  </a:lnTo>
                  <a:lnTo>
                    <a:pt x="2796006" y="680389"/>
                  </a:lnTo>
                  <a:lnTo>
                    <a:pt x="2796717" y="667689"/>
                  </a:lnTo>
                  <a:lnTo>
                    <a:pt x="2797314" y="654989"/>
                  </a:lnTo>
                  <a:lnTo>
                    <a:pt x="2797835" y="654989"/>
                  </a:lnTo>
                  <a:lnTo>
                    <a:pt x="2798521" y="642289"/>
                  </a:lnTo>
                  <a:lnTo>
                    <a:pt x="2799207" y="642289"/>
                  </a:lnTo>
                  <a:lnTo>
                    <a:pt x="2799207" y="629589"/>
                  </a:lnTo>
                  <a:lnTo>
                    <a:pt x="2801264" y="591489"/>
                  </a:lnTo>
                  <a:close/>
                </a:path>
                <a:path w="3075940" h="2738120">
                  <a:moveTo>
                    <a:pt x="2801950" y="1162989"/>
                  </a:moveTo>
                  <a:lnTo>
                    <a:pt x="2801264" y="1162989"/>
                  </a:lnTo>
                  <a:lnTo>
                    <a:pt x="2799892" y="1175689"/>
                  </a:lnTo>
                  <a:lnTo>
                    <a:pt x="2799892" y="1188389"/>
                  </a:lnTo>
                  <a:lnTo>
                    <a:pt x="2799207" y="1188389"/>
                  </a:lnTo>
                  <a:lnTo>
                    <a:pt x="2798521" y="1201089"/>
                  </a:lnTo>
                  <a:lnTo>
                    <a:pt x="2797835" y="1201089"/>
                  </a:lnTo>
                  <a:lnTo>
                    <a:pt x="2797835" y="1213789"/>
                  </a:lnTo>
                  <a:lnTo>
                    <a:pt x="2797149" y="1213789"/>
                  </a:lnTo>
                  <a:lnTo>
                    <a:pt x="2797149" y="1226489"/>
                  </a:lnTo>
                  <a:lnTo>
                    <a:pt x="2796463" y="1239189"/>
                  </a:lnTo>
                  <a:lnTo>
                    <a:pt x="2797149" y="1239189"/>
                  </a:lnTo>
                  <a:lnTo>
                    <a:pt x="2797835" y="1226489"/>
                  </a:lnTo>
                  <a:lnTo>
                    <a:pt x="2798521" y="1226489"/>
                  </a:lnTo>
                  <a:lnTo>
                    <a:pt x="2798521" y="1213789"/>
                  </a:lnTo>
                  <a:lnTo>
                    <a:pt x="2799207" y="1213789"/>
                  </a:lnTo>
                  <a:lnTo>
                    <a:pt x="2799892" y="1201089"/>
                  </a:lnTo>
                  <a:lnTo>
                    <a:pt x="2800578" y="1201089"/>
                  </a:lnTo>
                  <a:lnTo>
                    <a:pt x="2800578" y="1188389"/>
                  </a:lnTo>
                  <a:lnTo>
                    <a:pt x="2801264" y="1188389"/>
                  </a:lnTo>
                  <a:lnTo>
                    <a:pt x="2801264" y="1175689"/>
                  </a:lnTo>
                  <a:lnTo>
                    <a:pt x="2801950" y="1175689"/>
                  </a:lnTo>
                  <a:lnTo>
                    <a:pt x="2801950" y="1162989"/>
                  </a:lnTo>
                  <a:close/>
                </a:path>
                <a:path w="3075940" h="2738120">
                  <a:moveTo>
                    <a:pt x="2802509" y="337489"/>
                  </a:moveTo>
                  <a:lnTo>
                    <a:pt x="2800566" y="337489"/>
                  </a:lnTo>
                  <a:lnTo>
                    <a:pt x="2796463" y="362889"/>
                  </a:lnTo>
                  <a:lnTo>
                    <a:pt x="2795092" y="362889"/>
                  </a:lnTo>
                  <a:lnTo>
                    <a:pt x="2793034" y="375589"/>
                  </a:lnTo>
                  <a:lnTo>
                    <a:pt x="2794990" y="375589"/>
                  </a:lnTo>
                  <a:lnTo>
                    <a:pt x="2798622" y="362889"/>
                  </a:lnTo>
                  <a:lnTo>
                    <a:pt x="2802509" y="337489"/>
                  </a:lnTo>
                  <a:close/>
                </a:path>
                <a:path w="3075940" h="2738120">
                  <a:moveTo>
                    <a:pt x="2802636" y="1061389"/>
                  </a:moveTo>
                  <a:lnTo>
                    <a:pt x="2801264" y="1061389"/>
                  </a:lnTo>
                  <a:lnTo>
                    <a:pt x="2801264" y="1074089"/>
                  </a:lnTo>
                  <a:lnTo>
                    <a:pt x="2799892" y="1074089"/>
                  </a:lnTo>
                  <a:lnTo>
                    <a:pt x="2799207" y="1086789"/>
                  </a:lnTo>
                  <a:lnTo>
                    <a:pt x="2798521" y="1086789"/>
                  </a:lnTo>
                  <a:lnTo>
                    <a:pt x="2797835" y="1099489"/>
                  </a:lnTo>
                  <a:lnTo>
                    <a:pt x="2797149" y="1099489"/>
                  </a:lnTo>
                  <a:lnTo>
                    <a:pt x="2797149" y="1112189"/>
                  </a:lnTo>
                  <a:lnTo>
                    <a:pt x="2796463" y="1112189"/>
                  </a:lnTo>
                  <a:lnTo>
                    <a:pt x="2795778" y="1124889"/>
                  </a:lnTo>
                  <a:lnTo>
                    <a:pt x="2797149" y="1124889"/>
                  </a:lnTo>
                  <a:lnTo>
                    <a:pt x="2799207" y="1112189"/>
                  </a:lnTo>
                  <a:lnTo>
                    <a:pt x="2799207" y="1099489"/>
                  </a:lnTo>
                  <a:lnTo>
                    <a:pt x="2800578" y="1099489"/>
                  </a:lnTo>
                  <a:lnTo>
                    <a:pt x="2801264" y="1086789"/>
                  </a:lnTo>
                  <a:lnTo>
                    <a:pt x="2801950" y="1086789"/>
                  </a:lnTo>
                  <a:lnTo>
                    <a:pt x="2801950" y="1074089"/>
                  </a:lnTo>
                  <a:lnTo>
                    <a:pt x="2802636" y="1074089"/>
                  </a:lnTo>
                  <a:lnTo>
                    <a:pt x="2802636" y="1061389"/>
                  </a:lnTo>
                  <a:close/>
                </a:path>
                <a:path w="3075940" h="2738120">
                  <a:moveTo>
                    <a:pt x="2802636" y="731189"/>
                  </a:moveTo>
                  <a:lnTo>
                    <a:pt x="2800578" y="731189"/>
                  </a:lnTo>
                  <a:lnTo>
                    <a:pt x="2800578" y="743889"/>
                  </a:lnTo>
                  <a:lnTo>
                    <a:pt x="2799207" y="743889"/>
                  </a:lnTo>
                  <a:lnTo>
                    <a:pt x="2799207" y="794689"/>
                  </a:lnTo>
                  <a:lnTo>
                    <a:pt x="2800578" y="794689"/>
                  </a:lnTo>
                  <a:lnTo>
                    <a:pt x="2801950" y="769289"/>
                  </a:lnTo>
                  <a:lnTo>
                    <a:pt x="2801950" y="743889"/>
                  </a:lnTo>
                  <a:lnTo>
                    <a:pt x="2802636" y="743889"/>
                  </a:lnTo>
                  <a:lnTo>
                    <a:pt x="2802636" y="731189"/>
                  </a:lnTo>
                  <a:close/>
                </a:path>
                <a:path w="3075940" h="2738120">
                  <a:moveTo>
                    <a:pt x="2804007" y="985189"/>
                  </a:moveTo>
                  <a:lnTo>
                    <a:pt x="2802636" y="985189"/>
                  </a:lnTo>
                  <a:lnTo>
                    <a:pt x="2801950" y="997889"/>
                  </a:lnTo>
                  <a:lnTo>
                    <a:pt x="2800578" y="1010589"/>
                  </a:lnTo>
                  <a:lnTo>
                    <a:pt x="2799892" y="1010589"/>
                  </a:lnTo>
                  <a:lnTo>
                    <a:pt x="2799892" y="1023289"/>
                  </a:lnTo>
                  <a:lnTo>
                    <a:pt x="2798521" y="1023289"/>
                  </a:lnTo>
                  <a:lnTo>
                    <a:pt x="2797835" y="1035989"/>
                  </a:lnTo>
                  <a:lnTo>
                    <a:pt x="2796463" y="1048689"/>
                  </a:lnTo>
                  <a:lnTo>
                    <a:pt x="2795778" y="1061389"/>
                  </a:lnTo>
                  <a:lnTo>
                    <a:pt x="2793034" y="1074089"/>
                  </a:lnTo>
                  <a:lnTo>
                    <a:pt x="2795092" y="1074089"/>
                  </a:lnTo>
                  <a:lnTo>
                    <a:pt x="2796629" y="1061389"/>
                  </a:lnTo>
                  <a:lnTo>
                    <a:pt x="2798089" y="1061389"/>
                  </a:lnTo>
                  <a:lnTo>
                    <a:pt x="2799423" y="1048689"/>
                  </a:lnTo>
                  <a:lnTo>
                    <a:pt x="2800578" y="1048689"/>
                  </a:lnTo>
                  <a:lnTo>
                    <a:pt x="2801264" y="1035989"/>
                  </a:lnTo>
                  <a:lnTo>
                    <a:pt x="2801950" y="1035989"/>
                  </a:lnTo>
                  <a:lnTo>
                    <a:pt x="2802636" y="1023289"/>
                  </a:lnTo>
                  <a:lnTo>
                    <a:pt x="2803321" y="1023289"/>
                  </a:lnTo>
                  <a:lnTo>
                    <a:pt x="2801950" y="1010589"/>
                  </a:lnTo>
                  <a:lnTo>
                    <a:pt x="2804007" y="985189"/>
                  </a:lnTo>
                  <a:close/>
                </a:path>
                <a:path w="3075940" h="2738120">
                  <a:moveTo>
                    <a:pt x="2806052" y="553389"/>
                  </a:moveTo>
                  <a:lnTo>
                    <a:pt x="2804007" y="553389"/>
                  </a:lnTo>
                  <a:lnTo>
                    <a:pt x="2802636" y="566089"/>
                  </a:lnTo>
                  <a:lnTo>
                    <a:pt x="2801264" y="566089"/>
                  </a:lnTo>
                  <a:lnTo>
                    <a:pt x="2801264" y="578789"/>
                  </a:lnTo>
                  <a:lnTo>
                    <a:pt x="2802636" y="578789"/>
                  </a:lnTo>
                  <a:lnTo>
                    <a:pt x="2804007" y="566089"/>
                  </a:lnTo>
                  <a:lnTo>
                    <a:pt x="2805379" y="566089"/>
                  </a:lnTo>
                  <a:lnTo>
                    <a:pt x="2806052" y="553389"/>
                  </a:lnTo>
                  <a:close/>
                </a:path>
                <a:path w="3075940" h="2738120">
                  <a:moveTo>
                    <a:pt x="2807424" y="858189"/>
                  </a:moveTo>
                  <a:lnTo>
                    <a:pt x="2804693" y="858189"/>
                  </a:lnTo>
                  <a:lnTo>
                    <a:pt x="2804693" y="870889"/>
                  </a:lnTo>
                  <a:lnTo>
                    <a:pt x="2803321" y="870889"/>
                  </a:lnTo>
                  <a:lnTo>
                    <a:pt x="2802636" y="883589"/>
                  </a:lnTo>
                  <a:lnTo>
                    <a:pt x="2805379" y="883589"/>
                  </a:lnTo>
                  <a:lnTo>
                    <a:pt x="2805379" y="870889"/>
                  </a:lnTo>
                  <a:lnTo>
                    <a:pt x="2807424" y="870889"/>
                  </a:lnTo>
                  <a:lnTo>
                    <a:pt x="2807424" y="858189"/>
                  </a:lnTo>
                  <a:close/>
                </a:path>
                <a:path w="3075940" h="2738120">
                  <a:moveTo>
                    <a:pt x="2807424" y="299389"/>
                  </a:moveTo>
                  <a:lnTo>
                    <a:pt x="2805366" y="299389"/>
                  </a:lnTo>
                  <a:lnTo>
                    <a:pt x="2803321" y="312089"/>
                  </a:lnTo>
                  <a:lnTo>
                    <a:pt x="2802636" y="312089"/>
                  </a:lnTo>
                  <a:lnTo>
                    <a:pt x="2802636" y="324789"/>
                  </a:lnTo>
                  <a:lnTo>
                    <a:pt x="2804401" y="324789"/>
                  </a:lnTo>
                  <a:lnTo>
                    <a:pt x="2802547" y="337489"/>
                  </a:lnTo>
                  <a:lnTo>
                    <a:pt x="2804261" y="337489"/>
                  </a:lnTo>
                  <a:lnTo>
                    <a:pt x="2805874" y="324789"/>
                  </a:lnTo>
                  <a:lnTo>
                    <a:pt x="2804693" y="324789"/>
                  </a:lnTo>
                  <a:lnTo>
                    <a:pt x="2805366" y="312089"/>
                  </a:lnTo>
                  <a:lnTo>
                    <a:pt x="2807424" y="312089"/>
                  </a:lnTo>
                  <a:lnTo>
                    <a:pt x="2807424" y="299389"/>
                  </a:lnTo>
                  <a:close/>
                </a:path>
                <a:path w="3075940" h="2738120">
                  <a:moveTo>
                    <a:pt x="2808109" y="1010589"/>
                  </a:moveTo>
                  <a:lnTo>
                    <a:pt x="2805379" y="1010589"/>
                  </a:lnTo>
                  <a:lnTo>
                    <a:pt x="2805379" y="1023289"/>
                  </a:lnTo>
                  <a:lnTo>
                    <a:pt x="2804007" y="1023289"/>
                  </a:lnTo>
                  <a:lnTo>
                    <a:pt x="2803321" y="1035989"/>
                  </a:lnTo>
                  <a:lnTo>
                    <a:pt x="2806052" y="1035989"/>
                  </a:lnTo>
                  <a:lnTo>
                    <a:pt x="2806052" y="1023289"/>
                  </a:lnTo>
                  <a:lnTo>
                    <a:pt x="2807424" y="1023289"/>
                  </a:lnTo>
                  <a:lnTo>
                    <a:pt x="2808109" y="1010589"/>
                  </a:lnTo>
                  <a:close/>
                </a:path>
                <a:path w="3075940" h="2738120">
                  <a:moveTo>
                    <a:pt x="2808109" y="908989"/>
                  </a:moveTo>
                  <a:lnTo>
                    <a:pt x="2806052" y="908989"/>
                  </a:lnTo>
                  <a:lnTo>
                    <a:pt x="2804693" y="934389"/>
                  </a:lnTo>
                  <a:lnTo>
                    <a:pt x="2803321" y="934389"/>
                  </a:lnTo>
                  <a:lnTo>
                    <a:pt x="2801950" y="959789"/>
                  </a:lnTo>
                  <a:lnTo>
                    <a:pt x="2801264" y="959789"/>
                  </a:lnTo>
                  <a:lnTo>
                    <a:pt x="2801264" y="972489"/>
                  </a:lnTo>
                  <a:lnTo>
                    <a:pt x="2803321" y="972489"/>
                  </a:lnTo>
                  <a:lnTo>
                    <a:pt x="2804007" y="959789"/>
                  </a:lnTo>
                  <a:lnTo>
                    <a:pt x="2804693" y="959789"/>
                  </a:lnTo>
                  <a:lnTo>
                    <a:pt x="2805379" y="947089"/>
                  </a:lnTo>
                  <a:lnTo>
                    <a:pt x="2806052" y="947089"/>
                  </a:lnTo>
                  <a:lnTo>
                    <a:pt x="2806738" y="934389"/>
                  </a:lnTo>
                  <a:lnTo>
                    <a:pt x="2807424" y="934389"/>
                  </a:lnTo>
                  <a:lnTo>
                    <a:pt x="2808109" y="908989"/>
                  </a:lnTo>
                  <a:close/>
                </a:path>
                <a:path w="3075940" h="2738120">
                  <a:moveTo>
                    <a:pt x="2810167" y="616889"/>
                  </a:moveTo>
                  <a:lnTo>
                    <a:pt x="2808795" y="616889"/>
                  </a:lnTo>
                  <a:lnTo>
                    <a:pt x="2808795" y="629589"/>
                  </a:lnTo>
                  <a:lnTo>
                    <a:pt x="2808109" y="629589"/>
                  </a:lnTo>
                  <a:lnTo>
                    <a:pt x="2807424" y="642289"/>
                  </a:lnTo>
                  <a:lnTo>
                    <a:pt x="2806738" y="642289"/>
                  </a:lnTo>
                  <a:lnTo>
                    <a:pt x="2806052" y="654989"/>
                  </a:lnTo>
                  <a:lnTo>
                    <a:pt x="2806052" y="667689"/>
                  </a:lnTo>
                  <a:lnTo>
                    <a:pt x="2805366" y="667689"/>
                  </a:lnTo>
                  <a:lnTo>
                    <a:pt x="2805366" y="680389"/>
                  </a:lnTo>
                  <a:lnTo>
                    <a:pt x="2804693" y="680389"/>
                  </a:lnTo>
                  <a:lnTo>
                    <a:pt x="2804693" y="693089"/>
                  </a:lnTo>
                  <a:lnTo>
                    <a:pt x="2804109" y="705789"/>
                  </a:lnTo>
                  <a:lnTo>
                    <a:pt x="2804007" y="718489"/>
                  </a:lnTo>
                  <a:lnTo>
                    <a:pt x="2804693" y="718489"/>
                  </a:lnTo>
                  <a:lnTo>
                    <a:pt x="2804693" y="731189"/>
                  </a:lnTo>
                  <a:lnTo>
                    <a:pt x="2805366" y="743889"/>
                  </a:lnTo>
                  <a:lnTo>
                    <a:pt x="2806738" y="743889"/>
                  </a:lnTo>
                  <a:lnTo>
                    <a:pt x="2806738" y="731189"/>
                  </a:lnTo>
                  <a:lnTo>
                    <a:pt x="2806052" y="731189"/>
                  </a:lnTo>
                  <a:lnTo>
                    <a:pt x="2806052" y="718489"/>
                  </a:lnTo>
                  <a:lnTo>
                    <a:pt x="2805366" y="718489"/>
                  </a:lnTo>
                  <a:lnTo>
                    <a:pt x="2805493" y="705789"/>
                  </a:lnTo>
                  <a:lnTo>
                    <a:pt x="2805798" y="693089"/>
                  </a:lnTo>
                  <a:lnTo>
                    <a:pt x="2806242" y="693089"/>
                  </a:lnTo>
                  <a:lnTo>
                    <a:pt x="2806738" y="680389"/>
                  </a:lnTo>
                  <a:lnTo>
                    <a:pt x="2807424" y="680389"/>
                  </a:lnTo>
                  <a:lnTo>
                    <a:pt x="2808795" y="654989"/>
                  </a:lnTo>
                  <a:lnTo>
                    <a:pt x="2810167" y="616889"/>
                  </a:lnTo>
                  <a:close/>
                </a:path>
                <a:path w="3075940" h="2738120">
                  <a:moveTo>
                    <a:pt x="2810167" y="451789"/>
                  </a:moveTo>
                  <a:lnTo>
                    <a:pt x="2808795" y="451789"/>
                  </a:lnTo>
                  <a:lnTo>
                    <a:pt x="2808109" y="464489"/>
                  </a:lnTo>
                  <a:lnTo>
                    <a:pt x="2806738" y="464489"/>
                  </a:lnTo>
                  <a:lnTo>
                    <a:pt x="2804693" y="477189"/>
                  </a:lnTo>
                  <a:lnTo>
                    <a:pt x="2803321" y="477189"/>
                  </a:lnTo>
                  <a:lnTo>
                    <a:pt x="2801950" y="489889"/>
                  </a:lnTo>
                  <a:lnTo>
                    <a:pt x="2801264" y="502577"/>
                  </a:lnTo>
                  <a:lnTo>
                    <a:pt x="2800578" y="502589"/>
                  </a:lnTo>
                  <a:lnTo>
                    <a:pt x="2800578" y="515289"/>
                  </a:lnTo>
                  <a:lnTo>
                    <a:pt x="2799892" y="515289"/>
                  </a:lnTo>
                  <a:lnTo>
                    <a:pt x="2799207" y="527989"/>
                  </a:lnTo>
                  <a:lnTo>
                    <a:pt x="2798521" y="527989"/>
                  </a:lnTo>
                  <a:lnTo>
                    <a:pt x="2797835" y="540689"/>
                  </a:lnTo>
                  <a:lnTo>
                    <a:pt x="2799892" y="540689"/>
                  </a:lnTo>
                  <a:lnTo>
                    <a:pt x="2800807" y="527989"/>
                  </a:lnTo>
                  <a:lnTo>
                    <a:pt x="2802394" y="515289"/>
                  </a:lnTo>
                  <a:lnTo>
                    <a:pt x="2803321" y="515289"/>
                  </a:lnTo>
                  <a:lnTo>
                    <a:pt x="2804007" y="502589"/>
                  </a:lnTo>
                  <a:lnTo>
                    <a:pt x="2805366" y="489889"/>
                  </a:lnTo>
                  <a:lnTo>
                    <a:pt x="2806052" y="489889"/>
                  </a:lnTo>
                  <a:lnTo>
                    <a:pt x="2806738" y="477189"/>
                  </a:lnTo>
                  <a:lnTo>
                    <a:pt x="2807424" y="477189"/>
                  </a:lnTo>
                  <a:lnTo>
                    <a:pt x="2809481" y="464489"/>
                  </a:lnTo>
                  <a:lnTo>
                    <a:pt x="2810167" y="451789"/>
                  </a:lnTo>
                  <a:close/>
                </a:path>
                <a:path w="3075940" h="2738120">
                  <a:moveTo>
                    <a:pt x="2810853" y="248589"/>
                  </a:moveTo>
                  <a:lnTo>
                    <a:pt x="2810167" y="248589"/>
                  </a:lnTo>
                  <a:lnTo>
                    <a:pt x="2807424" y="261289"/>
                  </a:lnTo>
                  <a:lnTo>
                    <a:pt x="2806738" y="261289"/>
                  </a:lnTo>
                  <a:lnTo>
                    <a:pt x="2806052" y="273989"/>
                  </a:lnTo>
                  <a:lnTo>
                    <a:pt x="2804007" y="273989"/>
                  </a:lnTo>
                  <a:lnTo>
                    <a:pt x="2801950" y="286689"/>
                  </a:lnTo>
                  <a:lnTo>
                    <a:pt x="2801264" y="286689"/>
                  </a:lnTo>
                  <a:lnTo>
                    <a:pt x="2799892" y="299389"/>
                  </a:lnTo>
                  <a:lnTo>
                    <a:pt x="2801950" y="299389"/>
                  </a:lnTo>
                  <a:lnTo>
                    <a:pt x="2802636" y="286689"/>
                  </a:lnTo>
                  <a:lnTo>
                    <a:pt x="2805379" y="286689"/>
                  </a:lnTo>
                  <a:lnTo>
                    <a:pt x="2807424" y="273989"/>
                  </a:lnTo>
                  <a:lnTo>
                    <a:pt x="2808109" y="273989"/>
                  </a:lnTo>
                  <a:lnTo>
                    <a:pt x="2808109" y="261289"/>
                  </a:lnTo>
                  <a:lnTo>
                    <a:pt x="2810167" y="261289"/>
                  </a:lnTo>
                  <a:lnTo>
                    <a:pt x="2810853" y="248589"/>
                  </a:lnTo>
                  <a:close/>
                </a:path>
                <a:path w="3075940" h="2738120">
                  <a:moveTo>
                    <a:pt x="2811538" y="1048689"/>
                  </a:moveTo>
                  <a:lnTo>
                    <a:pt x="2809481" y="1048689"/>
                  </a:lnTo>
                  <a:lnTo>
                    <a:pt x="2809481" y="1061389"/>
                  </a:lnTo>
                  <a:lnTo>
                    <a:pt x="2807424" y="1061389"/>
                  </a:lnTo>
                  <a:lnTo>
                    <a:pt x="2807424" y="1074089"/>
                  </a:lnTo>
                  <a:lnTo>
                    <a:pt x="2806052" y="1074089"/>
                  </a:lnTo>
                  <a:lnTo>
                    <a:pt x="2806052" y="1086789"/>
                  </a:lnTo>
                  <a:lnTo>
                    <a:pt x="2805366" y="1086789"/>
                  </a:lnTo>
                  <a:lnTo>
                    <a:pt x="2804693" y="1099489"/>
                  </a:lnTo>
                  <a:lnTo>
                    <a:pt x="2803321" y="1112189"/>
                  </a:lnTo>
                  <a:lnTo>
                    <a:pt x="2805379" y="1112189"/>
                  </a:lnTo>
                  <a:lnTo>
                    <a:pt x="2807424" y="1099489"/>
                  </a:lnTo>
                  <a:lnTo>
                    <a:pt x="2808109" y="1086789"/>
                  </a:lnTo>
                  <a:lnTo>
                    <a:pt x="2809481" y="1086789"/>
                  </a:lnTo>
                  <a:lnTo>
                    <a:pt x="2809481" y="1074089"/>
                  </a:lnTo>
                  <a:lnTo>
                    <a:pt x="2810167" y="1074089"/>
                  </a:lnTo>
                  <a:lnTo>
                    <a:pt x="2810853" y="1061389"/>
                  </a:lnTo>
                  <a:lnTo>
                    <a:pt x="2811538" y="1061389"/>
                  </a:lnTo>
                  <a:lnTo>
                    <a:pt x="2811538" y="1048689"/>
                  </a:lnTo>
                  <a:close/>
                </a:path>
                <a:path w="3075940" h="2738120">
                  <a:moveTo>
                    <a:pt x="2812224" y="1175689"/>
                  </a:moveTo>
                  <a:lnTo>
                    <a:pt x="2811538" y="1175689"/>
                  </a:lnTo>
                  <a:lnTo>
                    <a:pt x="2810853" y="1162989"/>
                  </a:lnTo>
                  <a:lnTo>
                    <a:pt x="2810853" y="1175689"/>
                  </a:lnTo>
                  <a:lnTo>
                    <a:pt x="2808795" y="1175689"/>
                  </a:lnTo>
                  <a:lnTo>
                    <a:pt x="2808795" y="1188389"/>
                  </a:lnTo>
                  <a:lnTo>
                    <a:pt x="2807424" y="1188389"/>
                  </a:lnTo>
                  <a:lnTo>
                    <a:pt x="2807424" y="1201089"/>
                  </a:lnTo>
                  <a:lnTo>
                    <a:pt x="2806052" y="1201089"/>
                  </a:lnTo>
                  <a:lnTo>
                    <a:pt x="2806052" y="1213789"/>
                  </a:lnTo>
                  <a:lnTo>
                    <a:pt x="2807424" y="1213789"/>
                  </a:lnTo>
                  <a:lnTo>
                    <a:pt x="2809481" y="1201089"/>
                  </a:lnTo>
                  <a:lnTo>
                    <a:pt x="2810167" y="1201089"/>
                  </a:lnTo>
                  <a:lnTo>
                    <a:pt x="2810853" y="1188389"/>
                  </a:lnTo>
                  <a:lnTo>
                    <a:pt x="2812224" y="1188389"/>
                  </a:lnTo>
                  <a:lnTo>
                    <a:pt x="2812224" y="1175689"/>
                  </a:lnTo>
                  <a:close/>
                </a:path>
                <a:path w="3075940" h="2738120">
                  <a:moveTo>
                    <a:pt x="2813596" y="578789"/>
                  </a:moveTo>
                  <a:lnTo>
                    <a:pt x="2811538" y="578789"/>
                  </a:lnTo>
                  <a:lnTo>
                    <a:pt x="2811538" y="591489"/>
                  </a:lnTo>
                  <a:lnTo>
                    <a:pt x="2810167" y="591489"/>
                  </a:lnTo>
                  <a:lnTo>
                    <a:pt x="2810167" y="604189"/>
                  </a:lnTo>
                  <a:lnTo>
                    <a:pt x="2812910" y="604189"/>
                  </a:lnTo>
                  <a:lnTo>
                    <a:pt x="2812910" y="591489"/>
                  </a:lnTo>
                  <a:lnTo>
                    <a:pt x="2813596" y="591489"/>
                  </a:lnTo>
                  <a:lnTo>
                    <a:pt x="2813596" y="578789"/>
                  </a:lnTo>
                  <a:close/>
                </a:path>
                <a:path w="3075940" h="2738120">
                  <a:moveTo>
                    <a:pt x="2814282" y="324789"/>
                  </a:moveTo>
                  <a:lnTo>
                    <a:pt x="2810853" y="324789"/>
                  </a:lnTo>
                  <a:lnTo>
                    <a:pt x="2809481" y="337489"/>
                  </a:lnTo>
                  <a:lnTo>
                    <a:pt x="2808109" y="337489"/>
                  </a:lnTo>
                  <a:lnTo>
                    <a:pt x="2808109" y="350189"/>
                  </a:lnTo>
                  <a:lnTo>
                    <a:pt x="2806052" y="362889"/>
                  </a:lnTo>
                  <a:lnTo>
                    <a:pt x="2808109" y="362889"/>
                  </a:lnTo>
                  <a:lnTo>
                    <a:pt x="2809481" y="350189"/>
                  </a:lnTo>
                  <a:lnTo>
                    <a:pt x="2811538" y="337489"/>
                  </a:lnTo>
                  <a:lnTo>
                    <a:pt x="2812224" y="337489"/>
                  </a:lnTo>
                  <a:lnTo>
                    <a:pt x="2814282" y="324789"/>
                  </a:lnTo>
                  <a:close/>
                </a:path>
                <a:path w="3075940" h="2738120">
                  <a:moveTo>
                    <a:pt x="2815653" y="1086789"/>
                  </a:moveTo>
                  <a:lnTo>
                    <a:pt x="2814282" y="1086789"/>
                  </a:lnTo>
                  <a:lnTo>
                    <a:pt x="2813596" y="1099489"/>
                  </a:lnTo>
                  <a:lnTo>
                    <a:pt x="2814282" y="1099489"/>
                  </a:lnTo>
                  <a:lnTo>
                    <a:pt x="2812910" y="1112189"/>
                  </a:lnTo>
                  <a:lnTo>
                    <a:pt x="2812224" y="1112189"/>
                  </a:lnTo>
                  <a:lnTo>
                    <a:pt x="2811538" y="1124889"/>
                  </a:lnTo>
                  <a:lnTo>
                    <a:pt x="2810167" y="1124889"/>
                  </a:lnTo>
                  <a:lnTo>
                    <a:pt x="2809481" y="1137589"/>
                  </a:lnTo>
                  <a:lnTo>
                    <a:pt x="2808795" y="1137589"/>
                  </a:lnTo>
                  <a:lnTo>
                    <a:pt x="2807424" y="1162989"/>
                  </a:lnTo>
                  <a:lnTo>
                    <a:pt x="2809481" y="1162989"/>
                  </a:lnTo>
                  <a:lnTo>
                    <a:pt x="2809481" y="1150289"/>
                  </a:lnTo>
                  <a:lnTo>
                    <a:pt x="2810167" y="1150289"/>
                  </a:lnTo>
                  <a:lnTo>
                    <a:pt x="2810853" y="1137589"/>
                  </a:lnTo>
                  <a:lnTo>
                    <a:pt x="2812224" y="1137589"/>
                  </a:lnTo>
                  <a:lnTo>
                    <a:pt x="2813596" y="1124889"/>
                  </a:lnTo>
                  <a:lnTo>
                    <a:pt x="2815653" y="1112189"/>
                  </a:lnTo>
                  <a:lnTo>
                    <a:pt x="2815653" y="1099489"/>
                  </a:lnTo>
                  <a:lnTo>
                    <a:pt x="2814967" y="1099489"/>
                  </a:lnTo>
                  <a:lnTo>
                    <a:pt x="2815653" y="1086789"/>
                  </a:lnTo>
                  <a:close/>
                </a:path>
                <a:path w="3075940" h="2738120">
                  <a:moveTo>
                    <a:pt x="2818396" y="934389"/>
                  </a:moveTo>
                  <a:lnTo>
                    <a:pt x="2814967" y="934389"/>
                  </a:lnTo>
                  <a:lnTo>
                    <a:pt x="2814967" y="959789"/>
                  </a:lnTo>
                  <a:lnTo>
                    <a:pt x="2817711" y="959789"/>
                  </a:lnTo>
                  <a:lnTo>
                    <a:pt x="2817711" y="947089"/>
                  </a:lnTo>
                  <a:lnTo>
                    <a:pt x="2818396" y="947089"/>
                  </a:lnTo>
                  <a:lnTo>
                    <a:pt x="2818396" y="934389"/>
                  </a:lnTo>
                  <a:close/>
                </a:path>
                <a:path w="3075940" h="2738120">
                  <a:moveTo>
                    <a:pt x="2819082" y="870889"/>
                  </a:moveTo>
                  <a:lnTo>
                    <a:pt x="2817025" y="870889"/>
                  </a:lnTo>
                  <a:lnTo>
                    <a:pt x="2816339" y="883589"/>
                  </a:lnTo>
                  <a:lnTo>
                    <a:pt x="2814967" y="883589"/>
                  </a:lnTo>
                  <a:lnTo>
                    <a:pt x="2814967" y="896289"/>
                  </a:lnTo>
                  <a:lnTo>
                    <a:pt x="2817025" y="896289"/>
                  </a:lnTo>
                  <a:lnTo>
                    <a:pt x="2817711" y="883589"/>
                  </a:lnTo>
                  <a:lnTo>
                    <a:pt x="2819082" y="883589"/>
                  </a:lnTo>
                  <a:lnTo>
                    <a:pt x="2819082" y="870889"/>
                  </a:lnTo>
                  <a:close/>
                </a:path>
                <a:path w="3075940" h="2738120">
                  <a:moveTo>
                    <a:pt x="2819082" y="680389"/>
                  </a:moveTo>
                  <a:lnTo>
                    <a:pt x="2817711" y="680389"/>
                  </a:lnTo>
                  <a:lnTo>
                    <a:pt x="2816339" y="705789"/>
                  </a:lnTo>
                  <a:lnTo>
                    <a:pt x="2815653" y="705789"/>
                  </a:lnTo>
                  <a:lnTo>
                    <a:pt x="2815653" y="718489"/>
                  </a:lnTo>
                  <a:lnTo>
                    <a:pt x="2814967" y="718489"/>
                  </a:lnTo>
                  <a:lnTo>
                    <a:pt x="2814967" y="731189"/>
                  </a:lnTo>
                  <a:lnTo>
                    <a:pt x="2814459" y="731189"/>
                  </a:lnTo>
                  <a:lnTo>
                    <a:pt x="2814028" y="743889"/>
                  </a:lnTo>
                  <a:lnTo>
                    <a:pt x="2813710" y="743889"/>
                  </a:lnTo>
                  <a:lnTo>
                    <a:pt x="2813596" y="794689"/>
                  </a:lnTo>
                  <a:lnTo>
                    <a:pt x="2813596" y="807389"/>
                  </a:lnTo>
                  <a:lnTo>
                    <a:pt x="2812910" y="807389"/>
                  </a:lnTo>
                  <a:lnTo>
                    <a:pt x="2812910" y="845489"/>
                  </a:lnTo>
                  <a:lnTo>
                    <a:pt x="2814967" y="845489"/>
                  </a:lnTo>
                  <a:lnTo>
                    <a:pt x="2814967" y="832789"/>
                  </a:lnTo>
                  <a:lnTo>
                    <a:pt x="2815653" y="832789"/>
                  </a:lnTo>
                  <a:lnTo>
                    <a:pt x="2815653" y="794689"/>
                  </a:lnTo>
                  <a:lnTo>
                    <a:pt x="2814967" y="794689"/>
                  </a:lnTo>
                  <a:lnTo>
                    <a:pt x="2815069" y="781989"/>
                  </a:lnTo>
                  <a:lnTo>
                    <a:pt x="2815552" y="769289"/>
                  </a:lnTo>
                  <a:lnTo>
                    <a:pt x="2815767" y="756589"/>
                  </a:lnTo>
                  <a:lnTo>
                    <a:pt x="2816085" y="743889"/>
                  </a:lnTo>
                  <a:lnTo>
                    <a:pt x="2816517" y="743889"/>
                  </a:lnTo>
                  <a:lnTo>
                    <a:pt x="2817025" y="731189"/>
                  </a:lnTo>
                  <a:lnTo>
                    <a:pt x="2818396" y="705789"/>
                  </a:lnTo>
                  <a:lnTo>
                    <a:pt x="2819082" y="680389"/>
                  </a:lnTo>
                  <a:close/>
                </a:path>
                <a:path w="3075940" h="2738120">
                  <a:moveTo>
                    <a:pt x="2820454" y="248589"/>
                  </a:moveTo>
                  <a:lnTo>
                    <a:pt x="2817711" y="248589"/>
                  </a:lnTo>
                  <a:lnTo>
                    <a:pt x="2814282" y="261289"/>
                  </a:lnTo>
                  <a:lnTo>
                    <a:pt x="2813596" y="261289"/>
                  </a:lnTo>
                  <a:lnTo>
                    <a:pt x="2812910" y="273989"/>
                  </a:lnTo>
                  <a:lnTo>
                    <a:pt x="2810853" y="273989"/>
                  </a:lnTo>
                  <a:lnTo>
                    <a:pt x="2810853" y="286689"/>
                  </a:lnTo>
                  <a:lnTo>
                    <a:pt x="2809481" y="286689"/>
                  </a:lnTo>
                  <a:lnTo>
                    <a:pt x="2808795" y="299389"/>
                  </a:lnTo>
                  <a:lnTo>
                    <a:pt x="2812224" y="299389"/>
                  </a:lnTo>
                  <a:lnTo>
                    <a:pt x="2812910" y="286689"/>
                  </a:lnTo>
                  <a:lnTo>
                    <a:pt x="2814282" y="286689"/>
                  </a:lnTo>
                  <a:lnTo>
                    <a:pt x="2816339" y="273989"/>
                  </a:lnTo>
                  <a:lnTo>
                    <a:pt x="2817025" y="273989"/>
                  </a:lnTo>
                  <a:lnTo>
                    <a:pt x="2817711" y="261289"/>
                  </a:lnTo>
                  <a:lnTo>
                    <a:pt x="2818396" y="261289"/>
                  </a:lnTo>
                  <a:lnTo>
                    <a:pt x="2820454" y="248589"/>
                  </a:lnTo>
                  <a:close/>
                </a:path>
                <a:path w="3075940" h="2738120">
                  <a:moveTo>
                    <a:pt x="2821140" y="1086789"/>
                  </a:moveTo>
                  <a:lnTo>
                    <a:pt x="2819082" y="1086789"/>
                  </a:lnTo>
                  <a:lnTo>
                    <a:pt x="2819082" y="1099489"/>
                  </a:lnTo>
                  <a:lnTo>
                    <a:pt x="2818396" y="1099489"/>
                  </a:lnTo>
                  <a:lnTo>
                    <a:pt x="2818396" y="1124889"/>
                  </a:lnTo>
                  <a:lnTo>
                    <a:pt x="2819082" y="1124889"/>
                  </a:lnTo>
                  <a:lnTo>
                    <a:pt x="2819768" y="1112189"/>
                  </a:lnTo>
                  <a:lnTo>
                    <a:pt x="2820454" y="1112189"/>
                  </a:lnTo>
                  <a:lnTo>
                    <a:pt x="2821140" y="1099489"/>
                  </a:lnTo>
                  <a:lnTo>
                    <a:pt x="2821140" y="1086789"/>
                  </a:lnTo>
                  <a:close/>
                </a:path>
                <a:path w="3075940" h="2738120">
                  <a:moveTo>
                    <a:pt x="2823197" y="959789"/>
                  </a:moveTo>
                  <a:lnTo>
                    <a:pt x="2819768" y="959789"/>
                  </a:lnTo>
                  <a:lnTo>
                    <a:pt x="2819082" y="972489"/>
                  </a:lnTo>
                  <a:lnTo>
                    <a:pt x="2818396" y="972489"/>
                  </a:lnTo>
                  <a:lnTo>
                    <a:pt x="2818396" y="985189"/>
                  </a:lnTo>
                  <a:lnTo>
                    <a:pt x="2817025" y="985189"/>
                  </a:lnTo>
                  <a:lnTo>
                    <a:pt x="2817025" y="997889"/>
                  </a:lnTo>
                  <a:lnTo>
                    <a:pt x="2816339" y="997889"/>
                  </a:lnTo>
                  <a:lnTo>
                    <a:pt x="2815653" y="1010589"/>
                  </a:lnTo>
                  <a:lnTo>
                    <a:pt x="2814967" y="1010589"/>
                  </a:lnTo>
                  <a:lnTo>
                    <a:pt x="2813596" y="1023289"/>
                  </a:lnTo>
                  <a:lnTo>
                    <a:pt x="2817660" y="1023289"/>
                  </a:lnTo>
                  <a:lnTo>
                    <a:pt x="2818485" y="1010589"/>
                  </a:lnTo>
                  <a:lnTo>
                    <a:pt x="2819438" y="997889"/>
                  </a:lnTo>
                  <a:lnTo>
                    <a:pt x="2821140" y="997889"/>
                  </a:lnTo>
                  <a:lnTo>
                    <a:pt x="2821825" y="985189"/>
                  </a:lnTo>
                  <a:lnTo>
                    <a:pt x="2822511" y="985189"/>
                  </a:lnTo>
                  <a:lnTo>
                    <a:pt x="2822511" y="972489"/>
                  </a:lnTo>
                  <a:lnTo>
                    <a:pt x="2823197" y="972489"/>
                  </a:lnTo>
                  <a:lnTo>
                    <a:pt x="2823197" y="959789"/>
                  </a:lnTo>
                  <a:close/>
                </a:path>
                <a:path w="3075940" h="2738120">
                  <a:moveTo>
                    <a:pt x="2825940" y="616889"/>
                  </a:moveTo>
                  <a:lnTo>
                    <a:pt x="2823883" y="616889"/>
                  </a:lnTo>
                  <a:lnTo>
                    <a:pt x="2821825" y="629589"/>
                  </a:lnTo>
                  <a:lnTo>
                    <a:pt x="2820454" y="629589"/>
                  </a:lnTo>
                  <a:lnTo>
                    <a:pt x="2820454" y="642289"/>
                  </a:lnTo>
                  <a:lnTo>
                    <a:pt x="2819768" y="642289"/>
                  </a:lnTo>
                  <a:lnTo>
                    <a:pt x="2819768" y="654989"/>
                  </a:lnTo>
                  <a:lnTo>
                    <a:pt x="2819082" y="654989"/>
                  </a:lnTo>
                  <a:lnTo>
                    <a:pt x="2819082" y="667689"/>
                  </a:lnTo>
                  <a:lnTo>
                    <a:pt x="2820454" y="667689"/>
                  </a:lnTo>
                  <a:lnTo>
                    <a:pt x="2820454" y="654989"/>
                  </a:lnTo>
                  <a:lnTo>
                    <a:pt x="2821140" y="654989"/>
                  </a:lnTo>
                  <a:lnTo>
                    <a:pt x="2821825" y="642289"/>
                  </a:lnTo>
                  <a:lnTo>
                    <a:pt x="2824569" y="642289"/>
                  </a:lnTo>
                  <a:lnTo>
                    <a:pt x="2824569" y="629589"/>
                  </a:lnTo>
                  <a:lnTo>
                    <a:pt x="2825254" y="629589"/>
                  </a:lnTo>
                  <a:lnTo>
                    <a:pt x="2825940" y="616889"/>
                  </a:lnTo>
                  <a:close/>
                </a:path>
                <a:path w="3075940" h="2738120">
                  <a:moveTo>
                    <a:pt x="2825940" y="312089"/>
                  </a:moveTo>
                  <a:lnTo>
                    <a:pt x="2823197" y="312089"/>
                  </a:lnTo>
                  <a:lnTo>
                    <a:pt x="2821825" y="324789"/>
                  </a:lnTo>
                  <a:lnTo>
                    <a:pt x="2821140" y="324789"/>
                  </a:lnTo>
                  <a:lnTo>
                    <a:pt x="2818396" y="337489"/>
                  </a:lnTo>
                  <a:lnTo>
                    <a:pt x="2817025" y="337489"/>
                  </a:lnTo>
                  <a:lnTo>
                    <a:pt x="2816339" y="350189"/>
                  </a:lnTo>
                  <a:lnTo>
                    <a:pt x="2814967" y="350189"/>
                  </a:lnTo>
                  <a:lnTo>
                    <a:pt x="2812910" y="362889"/>
                  </a:lnTo>
                  <a:lnTo>
                    <a:pt x="2811538" y="362889"/>
                  </a:lnTo>
                  <a:lnTo>
                    <a:pt x="2809481" y="375589"/>
                  </a:lnTo>
                  <a:lnTo>
                    <a:pt x="2808109" y="375589"/>
                  </a:lnTo>
                  <a:lnTo>
                    <a:pt x="2806738" y="388289"/>
                  </a:lnTo>
                  <a:lnTo>
                    <a:pt x="2804287" y="400989"/>
                  </a:lnTo>
                  <a:lnTo>
                    <a:pt x="2802026" y="413689"/>
                  </a:lnTo>
                  <a:lnTo>
                    <a:pt x="2799905" y="426389"/>
                  </a:lnTo>
                  <a:lnTo>
                    <a:pt x="2801963" y="426389"/>
                  </a:lnTo>
                  <a:lnTo>
                    <a:pt x="2804083" y="413689"/>
                  </a:lnTo>
                  <a:lnTo>
                    <a:pt x="2806344" y="400989"/>
                  </a:lnTo>
                  <a:lnTo>
                    <a:pt x="2808795" y="388289"/>
                  </a:lnTo>
                  <a:lnTo>
                    <a:pt x="2809481" y="388289"/>
                  </a:lnTo>
                  <a:lnTo>
                    <a:pt x="2812224" y="375589"/>
                  </a:lnTo>
                  <a:lnTo>
                    <a:pt x="2813596" y="375589"/>
                  </a:lnTo>
                  <a:lnTo>
                    <a:pt x="2814282" y="362889"/>
                  </a:lnTo>
                  <a:lnTo>
                    <a:pt x="2815653" y="362889"/>
                  </a:lnTo>
                  <a:lnTo>
                    <a:pt x="2817025" y="350189"/>
                  </a:lnTo>
                  <a:lnTo>
                    <a:pt x="2818396" y="350189"/>
                  </a:lnTo>
                  <a:lnTo>
                    <a:pt x="2823883" y="324789"/>
                  </a:lnTo>
                  <a:lnTo>
                    <a:pt x="2825940" y="312089"/>
                  </a:lnTo>
                  <a:close/>
                </a:path>
                <a:path w="3075940" h="2738120">
                  <a:moveTo>
                    <a:pt x="2826626" y="337489"/>
                  </a:moveTo>
                  <a:lnTo>
                    <a:pt x="2824569" y="337489"/>
                  </a:lnTo>
                  <a:lnTo>
                    <a:pt x="2822511" y="350189"/>
                  </a:lnTo>
                  <a:lnTo>
                    <a:pt x="2818396" y="362889"/>
                  </a:lnTo>
                  <a:lnTo>
                    <a:pt x="2817025" y="375589"/>
                  </a:lnTo>
                  <a:lnTo>
                    <a:pt x="2816339" y="375589"/>
                  </a:lnTo>
                  <a:lnTo>
                    <a:pt x="2814967" y="388289"/>
                  </a:lnTo>
                  <a:lnTo>
                    <a:pt x="2810853" y="413689"/>
                  </a:lnTo>
                  <a:lnTo>
                    <a:pt x="2809951" y="413689"/>
                  </a:lnTo>
                  <a:lnTo>
                    <a:pt x="2809316" y="426389"/>
                  </a:lnTo>
                  <a:lnTo>
                    <a:pt x="2808922" y="426389"/>
                  </a:lnTo>
                  <a:lnTo>
                    <a:pt x="2808795" y="439089"/>
                  </a:lnTo>
                  <a:lnTo>
                    <a:pt x="2810167" y="439089"/>
                  </a:lnTo>
                  <a:lnTo>
                    <a:pt x="2810408" y="426389"/>
                  </a:lnTo>
                  <a:lnTo>
                    <a:pt x="2811030" y="426389"/>
                  </a:lnTo>
                  <a:lnTo>
                    <a:pt x="2811907" y="413689"/>
                  </a:lnTo>
                  <a:lnTo>
                    <a:pt x="2812910" y="413689"/>
                  </a:lnTo>
                  <a:lnTo>
                    <a:pt x="2814282" y="400989"/>
                  </a:lnTo>
                  <a:lnTo>
                    <a:pt x="2816339" y="388289"/>
                  </a:lnTo>
                  <a:lnTo>
                    <a:pt x="2817711" y="388289"/>
                  </a:lnTo>
                  <a:lnTo>
                    <a:pt x="2818396" y="375589"/>
                  </a:lnTo>
                  <a:lnTo>
                    <a:pt x="2819768" y="375589"/>
                  </a:lnTo>
                  <a:lnTo>
                    <a:pt x="2820454" y="362889"/>
                  </a:lnTo>
                  <a:lnTo>
                    <a:pt x="2824569" y="350189"/>
                  </a:lnTo>
                  <a:lnTo>
                    <a:pt x="2826626" y="337489"/>
                  </a:lnTo>
                  <a:close/>
                </a:path>
                <a:path w="3075940" h="2738120">
                  <a:moveTo>
                    <a:pt x="2827312" y="985189"/>
                  </a:moveTo>
                  <a:lnTo>
                    <a:pt x="2826626" y="985189"/>
                  </a:lnTo>
                  <a:lnTo>
                    <a:pt x="2823883" y="997889"/>
                  </a:lnTo>
                  <a:lnTo>
                    <a:pt x="2823197" y="997889"/>
                  </a:lnTo>
                  <a:lnTo>
                    <a:pt x="2820454" y="1010589"/>
                  </a:lnTo>
                  <a:lnTo>
                    <a:pt x="2820454" y="1023289"/>
                  </a:lnTo>
                  <a:lnTo>
                    <a:pt x="2819082" y="1023289"/>
                  </a:lnTo>
                  <a:lnTo>
                    <a:pt x="2818396" y="1035989"/>
                  </a:lnTo>
                  <a:lnTo>
                    <a:pt x="2816339" y="1048689"/>
                  </a:lnTo>
                  <a:lnTo>
                    <a:pt x="2818396" y="1048689"/>
                  </a:lnTo>
                  <a:lnTo>
                    <a:pt x="2825940" y="997889"/>
                  </a:lnTo>
                  <a:lnTo>
                    <a:pt x="2826626" y="997889"/>
                  </a:lnTo>
                  <a:lnTo>
                    <a:pt x="2827312" y="985189"/>
                  </a:lnTo>
                  <a:close/>
                </a:path>
                <a:path w="3075940" h="2738120">
                  <a:moveTo>
                    <a:pt x="2827312" y="870889"/>
                  </a:moveTo>
                  <a:lnTo>
                    <a:pt x="2826626" y="870889"/>
                  </a:lnTo>
                  <a:lnTo>
                    <a:pt x="2826626" y="858189"/>
                  </a:lnTo>
                  <a:lnTo>
                    <a:pt x="2825940" y="858189"/>
                  </a:lnTo>
                  <a:lnTo>
                    <a:pt x="2825254" y="870889"/>
                  </a:lnTo>
                  <a:lnTo>
                    <a:pt x="2825940" y="870889"/>
                  </a:lnTo>
                  <a:lnTo>
                    <a:pt x="2825940" y="883589"/>
                  </a:lnTo>
                  <a:lnTo>
                    <a:pt x="2825254" y="883589"/>
                  </a:lnTo>
                  <a:lnTo>
                    <a:pt x="2823883" y="896289"/>
                  </a:lnTo>
                  <a:lnTo>
                    <a:pt x="2823197" y="896289"/>
                  </a:lnTo>
                  <a:lnTo>
                    <a:pt x="2823197" y="908989"/>
                  </a:lnTo>
                  <a:lnTo>
                    <a:pt x="2821140" y="934389"/>
                  </a:lnTo>
                  <a:lnTo>
                    <a:pt x="2822511" y="934389"/>
                  </a:lnTo>
                  <a:lnTo>
                    <a:pt x="2823883" y="921689"/>
                  </a:lnTo>
                  <a:lnTo>
                    <a:pt x="2825940" y="896289"/>
                  </a:lnTo>
                  <a:lnTo>
                    <a:pt x="2826626" y="896289"/>
                  </a:lnTo>
                  <a:lnTo>
                    <a:pt x="2826626" y="883589"/>
                  </a:lnTo>
                  <a:lnTo>
                    <a:pt x="2827312" y="883589"/>
                  </a:lnTo>
                  <a:lnTo>
                    <a:pt x="2827312" y="870889"/>
                  </a:lnTo>
                  <a:close/>
                </a:path>
                <a:path w="3075940" h="2738120">
                  <a:moveTo>
                    <a:pt x="2827985" y="388289"/>
                  </a:moveTo>
                  <a:lnTo>
                    <a:pt x="2825254" y="388289"/>
                  </a:lnTo>
                  <a:lnTo>
                    <a:pt x="2824569" y="400989"/>
                  </a:lnTo>
                  <a:lnTo>
                    <a:pt x="2822511" y="413689"/>
                  </a:lnTo>
                  <a:lnTo>
                    <a:pt x="2821825" y="426389"/>
                  </a:lnTo>
                  <a:lnTo>
                    <a:pt x="2820454" y="439089"/>
                  </a:lnTo>
                  <a:lnTo>
                    <a:pt x="2819768" y="439089"/>
                  </a:lnTo>
                  <a:lnTo>
                    <a:pt x="2817711" y="477189"/>
                  </a:lnTo>
                  <a:lnTo>
                    <a:pt x="2819768" y="477189"/>
                  </a:lnTo>
                  <a:lnTo>
                    <a:pt x="2820454" y="464489"/>
                  </a:lnTo>
                  <a:lnTo>
                    <a:pt x="2821825" y="451789"/>
                  </a:lnTo>
                  <a:lnTo>
                    <a:pt x="2822511" y="451789"/>
                  </a:lnTo>
                  <a:lnTo>
                    <a:pt x="2823197" y="439089"/>
                  </a:lnTo>
                  <a:lnTo>
                    <a:pt x="2824569" y="439089"/>
                  </a:lnTo>
                  <a:lnTo>
                    <a:pt x="2824569" y="426389"/>
                  </a:lnTo>
                  <a:lnTo>
                    <a:pt x="2825940" y="426389"/>
                  </a:lnTo>
                  <a:lnTo>
                    <a:pt x="2825940" y="413689"/>
                  </a:lnTo>
                  <a:lnTo>
                    <a:pt x="2826626" y="413689"/>
                  </a:lnTo>
                  <a:lnTo>
                    <a:pt x="2827985" y="388289"/>
                  </a:lnTo>
                  <a:close/>
                </a:path>
                <a:path w="3075940" h="2738120">
                  <a:moveTo>
                    <a:pt x="2828671" y="477189"/>
                  </a:moveTo>
                  <a:lnTo>
                    <a:pt x="2827312" y="477189"/>
                  </a:lnTo>
                  <a:lnTo>
                    <a:pt x="2825254" y="489889"/>
                  </a:lnTo>
                  <a:lnTo>
                    <a:pt x="2821140" y="502577"/>
                  </a:lnTo>
                  <a:lnTo>
                    <a:pt x="2820454" y="515289"/>
                  </a:lnTo>
                  <a:lnTo>
                    <a:pt x="2819768" y="515289"/>
                  </a:lnTo>
                  <a:lnTo>
                    <a:pt x="2819082" y="527989"/>
                  </a:lnTo>
                  <a:lnTo>
                    <a:pt x="2818396" y="527989"/>
                  </a:lnTo>
                  <a:lnTo>
                    <a:pt x="2818307" y="553389"/>
                  </a:lnTo>
                  <a:lnTo>
                    <a:pt x="2818104" y="566089"/>
                  </a:lnTo>
                  <a:lnTo>
                    <a:pt x="2817711" y="578789"/>
                  </a:lnTo>
                  <a:lnTo>
                    <a:pt x="2819768" y="578789"/>
                  </a:lnTo>
                  <a:lnTo>
                    <a:pt x="2820454" y="566089"/>
                  </a:lnTo>
                  <a:lnTo>
                    <a:pt x="2821140" y="566089"/>
                  </a:lnTo>
                  <a:lnTo>
                    <a:pt x="2821140" y="553389"/>
                  </a:lnTo>
                  <a:lnTo>
                    <a:pt x="2821825" y="540689"/>
                  </a:lnTo>
                  <a:lnTo>
                    <a:pt x="2821825" y="527989"/>
                  </a:lnTo>
                  <a:lnTo>
                    <a:pt x="2822511" y="527989"/>
                  </a:lnTo>
                  <a:lnTo>
                    <a:pt x="2823883" y="502589"/>
                  </a:lnTo>
                  <a:lnTo>
                    <a:pt x="2824632" y="502589"/>
                  </a:lnTo>
                  <a:lnTo>
                    <a:pt x="2825762" y="489889"/>
                  </a:lnTo>
                  <a:lnTo>
                    <a:pt x="2827159" y="489889"/>
                  </a:lnTo>
                  <a:lnTo>
                    <a:pt x="2828671" y="477189"/>
                  </a:lnTo>
                  <a:close/>
                </a:path>
                <a:path w="3075940" h="2738120">
                  <a:moveTo>
                    <a:pt x="2829356" y="1086789"/>
                  </a:moveTo>
                  <a:lnTo>
                    <a:pt x="2824569" y="1086789"/>
                  </a:lnTo>
                  <a:lnTo>
                    <a:pt x="2822511" y="1099489"/>
                  </a:lnTo>
                  <a:lnTo>
                    <a:pt x="2821825" y="1099489"/>
                  </a:lnTo>
                  <a:lnTo>
                    <a:pt x="2821825" y="1112189"/>
                  </a:lnTo>
                  <a:lnTo>
                    <a:pt x="2820454" y="1112189"/>
                  </a:lnTo>
                  <a:lnTo>
                    <a:pt x="2820454" y="1124889"/>
                  </a:lnTo>
                  <a:lnTo>
                    <a:pt x="2819082" y="1137589"/>
                  </a:lnTo>
                  <a:lnTo>
                    <a:pt x="2821140" y="1137589"/>
                  </a:lnTo>
                  <a:lnTo>
                    <a:pt x="2823197" y="1124889"/>
                  </a:lnTo>
                  <a:lnTo>
                    <a:pt x="2823883" y="1112189"/>
                  </a:lnTo>
                  <a:lnTo>
                    <a:pt x="2825254" y="1112189"/>
                  </a:lnTo>
                  <a:lnTo>
                    <a:pt x="2825254" y="1099489"/>
                  </a:lnTo>
                  <a:lnTo>
                    <a:pt x="2826626" y="1099489"/>
                  </a:lnTo>
                  <a:lnTo>
                    <a:pt x="2829356" y="1086789"/>
                  </a:lnTo>
                  <a:close/>
                </a:path>
                <a:path w="3075940" h="2738120">
                  <a:moveTo>
                    <a:pt x="2830728" y="743889"/>
                  </a:moveTo>
                  <a:lnTo>
                    <a:pt x="2829356" y="743889"/>
                  </a:lnTo>
                  <a:lnTo>
                    <a:pt x="2827985" y="769289"/>
                  </a:lnTo>
                  <a:lnTo>
                    <a:pt x="2827312" y="769289"/>
                  </a:lnTo>
                  <a:lnTo>
                    <a:pt x="2827312" y="781989"/>
                  </a:lnTo>
                  <a:lnTo>
                    <a:pt x="2826626" y="781989"/>
                  </a:lnTo>
                  <a:lnTo>
                    <a:pt x="2823197" y="845489"/>
                  </a:lnTo>
                  <a:lnTo>
                    <a:pt x="2824569" y="845489"/>
                  </a:lnTo>
                  <a:lnTo>
                    <a:pt x="2825585" y="832789"/>
                  </a:lnTo>
                  <a:lnTo>
                    <a:pt x="2826537" y="820089"/>
                  </a:lnTo>
                  <a:lnTo>
                    <a:pt x="2827363" y="807389"/>
                  </a:lnTo>
                  <a:lnTo>
                    <a:pt x="2827985" y="807389"/>
                  </a:lnTo>
                  <a:lnTo>
                    <a:pt x="2827985" y="794689"/>
                  </a:lnTo>
                  <a:lnTo>
                    <a:pt x="2828671" y="794689"/>
                  </a:lnTo>
                  <a:lnTo>
                    <a:pt x="2828671" y="781989"/>
                  </a:lnTo>
                  <a:lnTo>
                    <a:pt x="2829356" y="781989"/>
                  </a:lnTo>
                  <a:lnTo>
                    <a:pt x="2829356" y="769289"/>
                  </a:lnTo>
                  <a:lnTo>
                    <a:pt x="2830042" y="769289"/>
                  </a:lnTo>
                  <a:lnTo>
                    <a:pt x="2830728" y="743889"/>
                  </a:lnTo>
                  <a:close/>
                </a:path>
                <a:path w="3075940" h="2738120">
                  <a:moveTo>
                    <a:pt x="2830728" y="235889"/>
                  </a:moveTo>
                  <a:lnTo>
                    <a:pt x="2827312" y="235889"/>
                  </a:lnTo>
                  <a:lnTo>
                    <a:pt x="2827312" y="248589"/>
                  </a:lnTo>
                  <a:lnTo>
                    <a:pt x="2830728" y="248589"/>
                  </a:lnTo>
                  <a:lnTo>
                    <a:pt x="2830728" y="235889"/>
                  </a:lnTo>
                  <a:close/>
                </a:path>
                <a:path w="3075940" h="2738120">
                  <a:moveTo>
                    <a:pt x="2831414" y="667689"/>
                  </a:moveTo>
                  <a:lnTo>
                    <a:pt x="2830042" y="667689"/>
                  </a:lnTo>
                  <a:lnTo>
                    <a:pt x="2828671" y="680389"/>
                  </a:lnTo>
                  <a:lnTo>
                    <a:pt x="2827985" y="680389"/>
                  </a:lnTo>
                  <a:lnTo>
                    <a:pt x="2827985" y="693089"/>
                  </a:lnTo>
                  <a:lnTo>
                    <a:pt x="2826626" y="693089"/>
                  </a:lnTo>
                  <a:lnTo>
                    <a:pt x="2826626" y="705789"/>
                  </a:lnTo>
                  <a:lnTo>
                    <a:pt x="2825940" y="705789"/>
                  </a:lnTo>
                  <a:lnTo>
                    <a:pt x="2825940" y="718489"/>
                  </a:lnTo>
                  <a:lnTo>
                    <a:pt x="2827985" y="718489"/>
                  </a:lnTo>
                  <a:lnTo>
                    <a:pt x="2827985" y="705789"/>
                  </a:lnTo>
                  <a:lnTo>
                    <a:pt x="2828671" y="705789"/>
                  </a:lnTo>
                  <a:lnTo>
                    <a:pt x="2829356" y="693089"/>
                  </a:lnTo>
                  <a:lnTo>
                    <a:pt x="2830042" y="693089"/>
                  </a:lnTo>
                  <a:lnTo>
                    <a:pt x="2831414" y="667689"/>
                  </a:lnTo>
                  <a:close/>
                </a:path>
                <a:path w="3075940" h="2738120">
                  <a:moveTo>
                    <a:pt x="2832100" y="248589"/>
                  </a:moveTo>
                  <a:lnTo>
                    <a:pt x="2830728" y="248589"/>
                  </a:lnTo>
                  <a:lnTo>
                    <a:pt x="2827312" y="261289"/>
                  </a:lnTo>
                  <a:lnTo>
                    <a:pt x="2821140" y="286689"/>
                  </a:lnTo>
                  <a:lnTo>
                    <a:pt x="2819768" y="299389"/>
                  </a:lnTo>
                  <a:lnTo>
                    <a:pt x="2817711" y="312089"/>
                  </a:lnTo>
                  <a:lnTo>
                    <a:pt x="2819768" y="312089"/>
                  </a:lnTo>
                  <a:lnTo>
                    <a:pt x="2821140" y="299389"/>
                  </a:lnTo>
                  <a:lnTo>
                    <a:pt x="2822511" y="299389"/>
                  </a:lnTo>
                  <a:lnTo>
                    <a:pt x="2823883" y="286689"/>
                  </a:lnTo>
                  <a:lnTo>
                    <a:pt x="2825940" y="286689"/>
                  </a:lnTo>
                  <a:lnTo>
                    <a:pt x="2826626" y="273989"/>
                  </a:lnTo>
                  <a:lnTo>
                    <a:pt x="2828671" y="273989"/>
                  </a:lnTo>
                  <a:lnTo>
                    <a:pt x="2829356" y="261302"/>
                  </a:lnTo>
                  <a:lnTo>
                    <a:pt x="2832100" y="248589"/>
                  </a:lnTo>
                  <a:close/>
                </a:path>
                <a:path w="3075940" h="2738120">
                  <a:moveTo>
                    <a:pt x="2833471" y="1010589"/>
                  </a:moveTo>
                  <a:lnTo>
                    <a:pt x="2831414" y="1010589"/>
                  </a:lnTo>
                  <a:lnTo>
                    <a:pt x="2830042" y="1023289"/>
                  </a:lnTo>
                  <a:lnTo>
                    <a:pt x="2828671" y="1023289"/>
                  </a:lnTo>
                  <a:lnTo>
                    <a:pt x="2828671" y="1035989"/>
                  </a:lnTo>
                  <a:lnTo>
                    <a:pt x="2826626" y="1035989"/>
                  </a:lnTo>
                  <a:lnTo>
                    <a:pt x="2820454" y="1074089"/>
                  </a:lnTo>
                  <a:lnTo>
                    <a:pt x="2823197" y="1074089"/>
                  </a:lnTo>
                  <a:lnTo>
                    <a:pt x="2825940" y="1061389"/>
                  </a:lnTo>
                  <a:lnTo>
                    <a:pt x="2827312" y="1048689"/>
                  </a:lnTo>
                  <a:lnTo>
                    <a:pt x="2828671" y="1048689"/>
                  </a:lnTo>
                  <a:lnTo>
                    <a:pt x="2831414" y="1035989"/>
                  </a:lnTo>
                  <a:lnTo>
                    <a:pt x="2831414" y="1023289"/>
                  </a:lnTo>
                  <a:lnTo>
                    <a:pt x="2832100" y="1023289"/>
                  </a:lnTo>
                  <a:lnTo>
                    <a:pt x="2833471" y="1010589"/>
                  </a:lnTo>
                  <a:close/>
                </a:path>
                <a:path w="3075940" h="2738120">
                  <a:moveTo>
                    <a:pt x="2837586" y="502589"/>
                  </a:moveTo>
                  <a:lnTo>
                    <a:pt x="2835529" y="502589"/>
                  </a:lnTo>
                  <a:lnTo>
                    <a:pt x="2834843" y="515289"/>
                  </a:lnTo>
                  <a:lnTo>
                    <a:pt x="2832100" y="540689"/>
                  </a:lnTo>
                  <a:lnTo>
                    <a:pt x="2830042" y="553389"/>
                  </a:lnTo>
                  <a:lnTo>
                    <a:pt x="2829356" y="553389"/>
                  </a:lnTo>
                  <a:lnTo>
                    <a:pt x="2828671" y="566089"/>
                  </a:lnTo>
                  <a:lnTo>
                    <a:pt x="2827312" y="578789"/>
                  </a:lnTo>
                  <a:lnTo>
                    <a:pt x="2825940" y="578789"/>
                  </a:lnTo>
                  <a:lnTo>
                    <a:pt x="2825254" y="591489"/>
                  </a:lnTo>
                  <a:lnTo>
                    <a:pt x="2825254" y="604189"/>
                  </a:lnTo>
                  <a:lnTo>
                    <a:pt x="2826626" y="604189"/>
                  </a:lnTo>
                  <a:lnTo>
                    <a:pt x="2826626" y="591489"/>
                  </a:lnTo>
                  <a:lnTo>
                    <a:pt x="2828671" y="578789"/>
                  </a:lnTo>
                  <a:lnTo>
                    <a:pt x="2829598" y="578789"/>
                  </a:lnTo>
                  <a:lnTo>
                    <a:pt x="2831185" y="566089"/>
                  </a:lnTo>
                  <a:lnTo>
                    <a:pt x="2832100" y="553389"/>
                  </a:lnTo>
                  <a:lnTo>
                    <a:pt x="2832785" y="553389"/>
                  </a:lnTo>
                  <a:lnTo>
                    <a:pt x="2833471" y="540689"/>
                  </a:lnTo>
                  <a:lnTo>
                    <a:pt x="2834157" y="540689"/>
                  </a:lnTo>
                  <a:lnTo>
                    <a:pt x="2836214" y="515289"/>
                  </a:lnTo>
                  <a:lnTo>
                    <a:pt x="2836900" y="515289"/>
                  </a:lnTo>
                  <a:lnTo>
                    <a:pt x="2837586" y="502589"/>
                  </a:lnTo>
                  <a:close/>
                </a:path>
                <a:path w="3075940" h="2738120">
                  <a:moveTo>
                    <a:pt x="2838272" y="337489"/>
                  </a:moveTo>
                  <a:lnTo>
                    <a:pt x="2836214" y="324789"/>
                  </a:lnTo>
                  <a:lnTo>
                    <a:pt x="2836214" y="337489"/>
                  </a:lnTo>
                  <a:lnTo>
                    <a:pt x="2838272" y="337489"/>
                  </a:lnTo>
                  <a:close/>
                </a:path>
                <a:path w="3075940" h="2738120">
                  <a:moveTo>
                    <a:pt x="2838958" y="312089"/>
                  </a:moveTo>
                  <a:lnTo>
                    <a:pt x="2837586" y="312089"/>
                  </a:lnTo>
                  <a:lnTo>
                    <a:pt x="2837586" y="324789"/>
                  </a:lnTo>
                  <a:lnTo>
                    <a:pt x="2838272" y="324789"/>
                  </a:lnTo>
                  <a:lnTo>
                    <a:pt x="2838958" y="312089"/>
                  </a:lnTo>
                  <a:close/>
                </a:path>
                <a:path w="3075940" h="2738120">
                  <a:moveTo>
                    <a:pt x="2840329" y="756589"/>
                  </a:moveTo>
                  <a:lnTo>
                    <a:pt x="2838958" y="756589"/>
                  </a:lnTo>
                  <a:lnTo>
                    <a:pt x="2836900" y="769289"/>
                  </a:lnTo>
                  <a:lnTo>
                    <a:pt x="2836214" y="769289"/>
                  </a:lnTo>
                  <a:lnTo>
                    <a:pt x="2836214" y="781989"/>
                  </a:lnTo>
                  <a:lnTo>
                    <a:pt x="2837586" y="781989"/>
                  </a:lnTo>
                  <a:lnTo>
                    <a:pt x="2838958" y="769289"/>
                  </a:lnTo>
                  <a:lnTo>
                    <a:pt x="2839643" y="769289"/>
                  </a:lnTo>
                  <a:lnTo>
                    <a:pt x="2840329" y="756589"/>
                  </a:lnTo>
                  <a:close/>
                </a:path>
                <a:path w="3075940" h="2738120">
                  <a:moveTo>
                    <a:pt x="2841701" y="642289"/>
                  </a:moveTo>
                  <a:lnTo>
                    <a:pt x="2839643" y="642289"/>
                  </a:lnTo>
                  <a:lnTo>
                    <a:pt x="2837586" y="667689"/>
                  </a:lnTo>
                  <a:lnTo>
                    <a:pt x="2836900" y="667689"/>
                  </a:lnTo>
                  <a:lnTo>
                    <a:pt x="2836900" y="680389"/>
                  </a:lnTo>
                  <a:lnTo>
                    <a:pt x="2836214" y="680389"/>
                  </a:lnTo>
                  <a:lnTo>
                    <a:pt x="2836214" y="693089"/>
                  </a:lnTo>
                  <a:lnTo>
                    <a:pt x="2835529" y="705789"/>
                  </a:lnTo>
                  <a:lnTo>
                    <a:pt x="2835135" y="718489"/>
                  </a:lnTo>
                  <a:lnTo>
                    <a:pt x="2834932" y="731189"/>
                  </a:lnTo>
                  <a:lnTo>
                    <a:pt x="2834843" y="743889"/>
                  </a:lnTo>
                  <a:lnTo>
                    <a:pt x="2836621" y="743889"/>
                  </a:lnTo>
                  <a:lnTo>
                    <a:pt x="2837180" y="718489"/>
                  </a:lnTo>
                  <a:lnTo>
                    <a:pt x="2837586" y="718489"/>
                  </a:lnTo>
                  <a:lnTo>
                    <a:pt x="2838272" y="705789"/>
                  </a:lnTo>
                  <a:lnTo>
                    <a:pt x="2838272" y="693089"/>
                  </a:lnTo>
                  <a:lnTo>
                    <a:pt x="2838958" y="693089"/>
                  </a:lnTo>
                  <a:lnTo>
                    <a:pt x="2841015" y="654989"/>
                  </a:lnTo>
                  <a:lnTo>
                    <a:pt x="2841701" y="654989"/>
                  </a:lnTo>
                  <a:lnTo>
                    <a:pt x="2841701" y="642289"/>
                  </a:lnTo>
                  <a:close/>
                </a:path>
                <a:path w="3075940" h="2738120">
                  <a:moveTo>
                    <a:pt x="2841701" y="578789"/>
                  </a:moveTo>
                  <a:lnTo>
                    <a:pt x="2839643" y="578789"/>
                  </a:lnTo>
                  <a:lnTo>
                    <a:pt x="2838958" y="591489"/>
                  </a:lnTo>
                  <a:lnTo>
                    <a:pt x="2837586" y="591489"/>
                  </a:lnTo>
                  <a:lnTo>
                    <a:pt x="2837586" y="604189"/>
                  </a:lnTo>
                  <a:lnTo>
                    <a:pt x="2836214" y="604189"/>
                  </a:lnTo>
                  <a:lnTo>
                    <a:pt x="2836214" y="616889"/>
                  </a:lnTo>
                  <a:lnTo>
                    <a:pt x="2835529" y="616889"/>
                  </a:lnTo>
                  <a:lnTo>
                    <a:pt x="2834843" y="629589"/>
                  </a:lnTo>
                  <a:lnTo>
                    <a:pt x="2834843" y="642289"/>
                  </a:lnTo>
                  <a:lnTo>
                    <a:pt x="2836900" y="642289"/>
                  </a:lnTo>
                  <a:lnTo>
                    <a:pt x="2837586" y="629589"/>
                  </a:lnTo>
                  <a:lnTo>
                    <a:pt x="2838272" y="629589"/>
                  </a:lnTo>
                  <a:lnTo>
                    <a:pt x="2838272" y="616889"/>
                  </a:lnTo>
                  <a:lnTo>
                    <a:pt x="2838958" y="616889"/>
                  </a:lnTo>
                  <a:lnTo>
                    <a:pt x="2839643" y="604189"/>
                  </a:lnTo>
                  <a:lnTo>
                    <a:pt x="2840329" y="604189"/>
                  </a:lnTo>
                  <a:lnTo>
                    <a:pt x="2841701" y="578789"/>
                  </a:lnTo>
                  <a:close/>
                </a:path>
                <a:path w="3075940" h="2738120">
                  <a:moveTo>
                    <a:pt x="2841701" y="299389"/>
                  </a:moveTo>
                  <a:lnTo>
                    <a:pt x="2840329" y="299389"/>
                  </a:lnTo>
                  <a:lnTo>
                    <a:pt x="2838958" y="312089"/>
                  </a:lnTo>
                  <a:lnTo>
                    <a:pt x="2841015" y="312089"/>
                  </a:lnTo>
                  <a:lnTo>
                    <a:pt x="2841701" y="299389"/>
                  </a:lnTo>
                  <a:close/>
                </a:path>
                <a:path w="3075940" h="2738120">
                  <a:moveTo>
                    <a:pt x="2842387" y="845489"/>
                  </a:moveTo>
                  <a:lnTo>
                    <a:pt x="2839643" y="845489"/>
                  </a:lnTo>
                  <a:lnTo>
                    <a:pt x="2838958" y="858189"/>
                  </a:lnTo>
                  <a:lnTo>
                    <a:pt x="2837586" y="870889"/>
                  </a:lnTo>
                  <a:lnTo>
                    <a:pt x="2836214" y="870889"/>
                  </a:lnTo>
                  <a:lnTo>
                    <a:pt x="2835529" y="883589"/>
                  </a:lnTo>
                  <a:lnTo>
                    <a:pt x="2834157" y="883589"/>
                  </a:lnTo>
                  <a:lnTo>
                    <a:pt x="2832785" y="896289"/>
                  </a:lnTo>
                  <a:lnTo>
                    <a:pt x="2832100" y="896289"/>
                  </a:lnTo>
                  <a:lnTo>
                    <a:pt x="2830690" y="908989"/>
                  </a:lnTo>
                  <a:lnTo>
                    <a:pt x="2829534" y="921689"/>
                  </a:lnTo>
                  <a:lnTo>
                    <a:pt x="2828633" y="921689"/>
                  </a:lnTo>
                  <a:lnTo>
                    <a:pt x="2827985" y="934389"/>
                  </a:lnTo>
                  <a:lnTo>
                    <a:pt x="2830042" y="934389"/>
                  </a:lnTo>
                  <a:lnTo>
                    <a:pt x="2832100" y="921689"/>
                  </a:lnTo>
                  <a:lnTo>
                    <a:pt x="2833471" y="908989"/>
                  </a:lnTo>
                  <a:lnTo>
                    <a:pt x="2834157" y="908989"/>
                  </a:lnTo>
                  <a:lnTo>
                    <a:pt x="2835529" y="896289"/>
                  </a:lnTo>
                  <a:lnTo>
                    <a:pt x="2837586" y="883589"/>
                  </a:lnTo>
                  <a:lnTo>
                    <a:pt x="2838958" y="870889"/>
                  </a:lnTo>
                  <a:lnTo>
                    <a:pt x="2842387" y="845489"/>
                  </a:lnTo>
                  <a:close/>
                </a:path>
                <a:path w="3075940" h="2738120">
                  <a:moveTo>
                    <a:pt x="2844444" y="553389"/>
                  </a:moveTo>
                  <a:lnTo>
                    <a:pt x="2841015" y="553389"/>
                  </a:lnTo>
                  <a:lnTo>
                    <a:pt x="2841015" y="566089"/>
                  </a:lnTo>
                  <a:lnTo>
                    <a:pt x="2843758" y="566089"/>
                  </a:lnTo>
                  <a:lnTo>
                    <a:pt x="2844444" y="553389"/>
                  </a:lnTo>
                  <a:close/>
                </a:path>
                <a:path w="3075940" h="2738120">
                  <a:moveTo>
                    <a:pt x="2844444" y="223189"/>
                  </a:moveTo>
                  <a:lnTo>
                    <a:pt x="2803194" y="223189"/>
                  </a:lnTo>
                  <a:lnTo>
                    <a:pt x="2752344" y="235889"/>
                  </a:lnTo>
                  <a:lnTo>
                    <a:pt x="2766301" y="235889"/>
                  </a:lnTo>
                  <a:lnTo>
                    <a:pt x="2782760" y="235889"/>
                  </a:lnTo>
                  <a:lnTo>
                    <a:pt x="2781389" y="248589"/>
                  </a:lnTo>
                  <a:lnTo>
                    <a:pt x="2782760" y="248589"/>
                  </a:lnTo>
                  <a:lnTo>
                    <a:pt x="2781389" y="261289"/>
                  </a:lnTo>
                  <a:lnTo>
                    <a:pt x="2783433" y="261289"/>
                  </a:lnTo>
                  <a:lnTo>
                    <a:pt x="2784805" y="248589"/>
                  </a:lnTo>
                  <a:lnTo>
                    <a:pt x="2785491" y="248589"/>
                  </a:lnTo>
                  <a:lnTo>
                    <a:pt x="2785491" y="235889"/>
                  </a:lnTo>
                  <a:lnTo>
                    <a:pt x="2801950" y="235889"/>
                  </a:lnTo>
                  <a:lnTo>
                    <a:pt x="2801950" y="248589"/>
                  </a:lnTo>
                  <a:lnTo>
                    <a:pt x="2797149" y="261289"/>
                  </a:lnTo>
                  <a:lnTo>
                    <a:pt x="2795092" y="261289"/>
                  </a:lnTo>
                  <a:lnTo>
                    <a:pt x="2790977" y="273989"/>
                  </a:lnTo>
                  <a:lnTo>
                    <a:pt x="2790291" y="286689"/>
                  </a:lnTo>
                  <a:lnTo>
                    <a:pt x="2789161" y="286689"/>
                  </a:lnTo>
                  <a:lnTo>
                    <a:pt x="2786634" y="299389"/>
                  </a:lnTo>
                  <a:lnTo>
                    <a:pt x="2785491" y="312089"/>
                  </a:lnTo>
                  <a:lnTo>
                    <a:pt x="2787548" y="312089"/>
                  </a:lnTo>
                  <a:lnTo>
                    <a:pt x="2788920" y="299389"/>
                  </a:lnTo>
                  <a:lnTo>
                    <a:pt x="2790977" y="299389"/>
                  </a:lnTo>
                  <a:lnTo>
                    <a:pt x="2791663" y="286689"/>
                  </a:lnTo>
                  <a:lnTo>
                    <a:pt x="2794406" y="286689"/>
                  </a:lnTo>
                  <a:lnTo>
                    <a:pt x="2795778" y="273989"/>
                  </a:lnTo>
                  <a:lnTo>
                    <a:pt x="2797835" y="273989"/>
                  </a:lnTo>
                  <a:lnTo>
                    <a:pt x="2798521" y="261289"/>
                  </a:lnTo>
                  <a:lnTo>
                    <a:pt x="2799892" y="261289"/>
                  </a:lnTo>
                  <a:lnTo>
                    <a:pt x="2803321" y="248589"/>
                  </a:lnTo>
                  <a:lnTo>
                    <a:pt x="2804007" y="248589"/>
                  </a:lnTo>
                  <a:lnTo>
                    <a:pt x="2802636" y="235889"/>
                  </a:lnTo>
                  <a:lnTo>
                    <a:pt x="2811538" y="235889"/>
                  </a:lnTo>
                  <a:lnTo>
                    <a:pt x="2811538" y="248589"/>
                  </a:lnTo>
                  <a:lnTo>
                    <a:pt x="2812910" y="235889"/>
                  </a:lnTo>
                  <a:lnTo>
                    <a:pt x="2826347" y="235889"/>
                  </a:lnTo>
                  <a:lnTo>
                    <a:pt x="2844444" y="223189"/>
                  </a:lnTo>
                  <a:close/>
                </a:path>
                <a:path w="3075940" h="2738120">
                  <a:moveTo>
                    <a:pt x="2846501" y="388289"/>
                  </a:moveTo>
                  <a:lnTo>
                    <a:pt x="2845130" y="388289"/>
                  </a:lnTo>
                  <a:lnTo>
                    <a:pt x="2845130" y="400989"/>
                  </a:lnTo>
                  <a:lnTo>
                    <a:pt x="2843758" y="400989"/>
                  </a:lnTo>
                  <a:lnTo>
                    <a:pt x="2841015" y="413689"/>
                  </a:lnTo>
                  <a:lnTo>
                    <a:pt x="2838958" y="413689"/>
                  </a:lnTo>
                  <a:lnTo>
                    <a:pt x="2837586" y="426389"/>
                  </a:lnTo>
                  <a:lnTo>
                    <a:pt x="2834843" y="439089"/>
                  </a:lnTo>
                  <a:lnTo>
                    <a:pt x="2834157" y="439089"/>
                  </a:lnTo>
                  <a:lnTo>
                    <a:pt x="2831414" y="464489"/>
                  </a:lnTo>
                  <a:lnTo>
                    <a:pt x="2834157" y="464489"/>
                  </a:lnTo>
                  <a:lnTo>
                    <a:pt x="2835529" y="451789"/>
                  </a:lnTo>
                  <a:lnTo>
                    <a:pt x="2836214" y="451789"/>
                  </a:lnTo>
                  <a:lnTo>
                    <a:pt x="2837586" y="439089"/>
                  </a:lnTo>
                  <a:lnTo>
                    <a:pt x="2838958" y="439089"/>
                  </a:lnTo>
                  <a:lnTo>
                    <a:pt x="2840329" y="426389"/>
                  </a:lnTo>
                  <a:lnTo>
                    <a:pt x="2841701" y="426389"/>
                  </a:lnTo>
                  <a:lnTo>
                    <a:pt x="2845816" y="400989"/>
                  </a:lnTo>
                  <a:lnTo>
                    <a:pt x="2846501" y="400989"/>
                  </a:lnTo>
                  <a:lnTo>
                    <a:pt x="2846501" y="388289"/>
                  </a:lnTo>
                  <a:close/>
                </a:path>
                <a:path w="3075940" h="2738120">
                  <a:moveTo>
                    <a:pt x="2848559" y="324789"/>
                  </a:moveTo>
                  <a:lnTo>
                    <a:pt x="2847187" y="324789"/>
                  </a:lnTo>
                  <a:lnTo>
                    <a:pt x="2847187" y="337489"/>
                  </a:lnTo>
                  <a:lnTo>
                    <a:pt x="2846501" y="337489"/>
                  </a:lnTo>
                  <a:lnTo>
                    <a:pt x="2845130" y="350189"/>
                  </a:lnTo>
                  <a:lnTo>
                    <a:pt x="2843758" y="350189"/>
                  </a:lnTo>
                  <a:lnTo>
                    <a:pt x="2843072" y="362889"/>
                  </a:lnTo>
                  <a:lnTo>
                    <a:pt x="2842387" y="362889"/>
                  </a:lnTo>
                  <a:lnTo>
                    <a:pt x="2841701" y="375589"/>
                  </a:lnTo>
                  <a:lnTo>
                    <a:pt x="2841015" y="375589"/>
                  </a:lnTo>
                  <a:lnTo>
                    <a:pt x="2839643" y="388289"/>
                  </a:lnTo>
                  <a:lnTo>
                    <a:pt x="2837586" y="388289"/>
                  </a:lnTo>
                  <a:lnTo>
                    <a:pt x="2836900" y="400989"/>
                  </a:lnTo>
                  <a:lnTo>
                    <a:pt x="2838958" y="400989"/>
                  </a:lnTo>
                  <a:lnTo>
                    <a:pt x="2840329" y="388289"/>
                  </a:lnTo>
                  <a:lnTo>
                    <a:pt x="2842387" y="375589"/>
                  </a:lnTo>
                  <a:lnTo>
                    <a:pt x="2844444" y="375589"/>
                  </a:lnTo>
                  <a:lnTo>
                    <a:pt x="2845130" y="362889"/>
                  </a:lnTo>
                  <a:lnTo>
                    <a:pt x="2845816" y="362889"/>
                  </a:lnTo>
                  <a:lnTo>
                    <a:pt x="2846501" y="350189"/>
                  </a:lnTo>
                  <a:lnTo>
                    <a:pt x="2847187" y="350189"/>
                  </a:lnTo>
                  <a:lnTo>
                    <a:pt x="2848559" y="337489"/>
                  </a:lnTo>
                  <a:lnTo>
                    <a:pt x="2848559" y="324789"/>
                  </a:lnTo>
                  <a:close/>
                </a:path>
                <a:path w="3075940" h="2738120">
                  <a:moveTo>
                    <a:pt x="2849918" y="858189"/>
                  </a:moveTo>
                  <a:lnTo>
                    <a:pt x="2848559" y="858189"/>
                  </a:lnTo>
                  <a:lnTo>
                    <a:pt x="2847873" y="870889"/>
                  </a:lnTo>
                  <a:lnTo>
                    <a:pt x="2847187" y="870889"/>
                  </a:lnTo>
                  <a:lnTo>
                    <a:pt x="2846501" y="883589"/>
                  </a:lnTo>
                  <a:lnTo>
                    <a:pt x="2845816" y="883589"/>
                  </a:lnTo>
                  <a:lnTo>
                    <a:pt x="2845130" y="896289"/>
                  </a:lnTo>
                  <a:lnTo>
                    <a:pt x="2843758" y="896289"/>
                  </a:lnTo>
                  <a:lnTo>
                    <a:pt x="2843758" y="908989"/>
                  </a:lnTo>
                  <a:lnTo>
                    <a:pt x="2842387" y="908989"/>
                  </a:lnTo>
                  <a:lnTo>
                    <a:pt x="2841701" y="921689"/>
                  </a:lnTo>
                  <a:lnTo>
                    <a:pt x="2839643" y="921689"/>
                  </a:lnTo>
                  <a:lnTo>
                    <a:pt x="2837700" y="934389"/>
                  </a:lnTo>
                  <a:lnTo>
                    <a:pt x="2835960" y="947089"/>
                  </a:lnTo>
                  <a:lnTo>
                    <a:pt x="2834348" y="959789"/>
                  </a:lnTo>
                  <a:lnTo>
                    <a:pt x="2836888" y="959789"/>
                  </a:lnTo>
                  <a:lnTo>
                    <a:pt x="2838869" y="947089"/>
                  </a:lnTo>
                  <a:lnTo>
                    <a:pt x="2840723" y="934389"/>
                  </a:lnTo>
                  <a:lnTo>
                    <a:pt x="2842387" y="921689"/>
                  </a:lnTo>
                  <a:lnTo>
                    <a:pt x="2844444" y="921689"/>
                  </a:lnTo>
                  <a:lnTo>
                    <a:pt x="2845130" y="908989"/>
                  </a:lnTo>
                  <a:lnTo>
                    <a:pt x="2845816" y="908989"/>
                  </a:lnTo>
                  <a:lnTo>
                    <a:pt x="2846501" y="896289"/>
                  </a:lnTo>
                  <a:lnTo>
                    <a:pt x="2847187" y="896289"/>
                  </a:lnTo>
                  <a:lnTo>
                    <a:pt x="2847873" y="883589"/>
                  </a:lnTo>
                  <a:lnTo>
                    <a:pt x="2849245" y="870889"/>
                  </a:lnTo>
                  <a:lnTo>
                    <a:pt x="2849918" y="870889"/>
                  </a:lnTo>
                  <a:lnTo>
                    <a:pt x="2849918" y="858189"/>
                  </a:lnTo>
                  <a:close/>
                </a:path>
                <a:path w="3075940" h="2738120">
                  <a:moveTo>
                    <a:pt x="2849918" y="235889"/>
                  </a:moveTo>
                  <a:lnTo>
                    <a:pt x="2846501" y="235889"/>
                  </a:lnTo>
                  <a:lnTo>
                    <a:pt x="2846501" y="248589"/>
                  </a:lnTo>
                  <a:lnTo>
                    <a:pt x="2842387" y="248589"/>
                  </a:lnTo>
                  <a:lnTo>
                    <a:pt x="2841701" y="261289"/>
                  </a:lnTo>
                  <a:lnTo>
                    <a:pt x="2840329" y="261289"/>
                  </a:lnTo>
                  <a:lnTo>
                    <a:pt x="2839643" y="273989"/>
                  </a:lnTo>
                  <a:lnTo>
                    <a:pt x="2836214" y="273989"/>
                  </a:lnTo>
                  <a:lnTo>
                    <a:pt x="2834843" y="286689"/>
                  </a:lnTo>
                  <a:lnTo>
                    <a:pt x="2832785" y="286689"/>
                  </a:lnTo>
                  <a:lnTo>
                    <a:pt x="2830042" y="312089"/>
                  </a:lnTo>
                  <a:lnTo>
                    <a:pt x="2833471" y="312089"/>
                  </a:lnTo>
                  <a:lnTo>
                    <a:pt x="2836214" y="299389"/>
                  </a:lnTo>
                  <a:lnTo>
                    <a:pt x="2838272" y="286689"/>
                  </a:lnTo>
                  <a:lnTo>
                    <a:pt x="2839643" y="286689"/>
                  </a:lnTo>
                  <a:lnTo>
                    <a:pt x="2840329" y="273989"/>
                  </a:lnTo>
                  <a:lnTo>
                    <a:pt x="2843758" y="273989"/>
                  </a:lnTo>
                  <a:lnTo>
                    <a:pt x="2847873" y="248589"/>
                  </a:lnTo>
                  <a:lnTo>
                    <a:pt x="2849918" y="248589"/>
                  </a:lnTo>
                  <a:lnTo>
                    <a:pt x="2849918" y="235889"/>
                  </a:lnTo>
                  <a:close/>
                </a:path>
                <a:path w="3075940" h="2738120">
                  <a:moveTo>
                    <a:pt x="2850604" y="654989"/>
                  </a:moveTo>
                  <a:lnTo>
                    <a:pt x="2848559" y="654989"/>
                  </a:lnTo>
                  <a:lnTo>
                    <a:pt x="2847873" y="667689"/>
                  </a:lnTo>
                  <a:lnTo>
                    <a:pt x="2847187" y="667689"/>
                  </a:lnTo>
                  <a:lnTo>
                    <a:pt x="2847187" y="680389"/>
                  </a:lnTo>
                  <a:lnTo>
                    <a:pt x="2846501" y="680389"/>
                  </a:lnTo>
                  <a:lnTo>
                    <a:pt x="2846501" y="693089"/>
                  </a:lnTo>
                  <a:lnTo>
                    <a:pt x="2847873" y="705789"/>
                  </a:lnTo>
                  <a:lnTo>
                    <a:pt x="2847467" y="705789"/>
                  </a:lnTo>
                  <a:lnTo>
                    <a:pt x="2847263" y="718489"/>
                  </a:lnTo>
                  <a:lnTo>
                    <a:pt x="2847187" y="731189"/>
                  </a:lnTo>
                  <a:lnTo>
                    <a:pt x="2848559" y="731189"/>
                  </a:lnTo>
                  <a:lnTo>
                    <a:pt x="2848559" y="718489"/>
                  </a:lnTo>
                  <a:lnTo>
                    <a:pt x="2849245" y="718489"/>
                  </a:lnTo>
                  <a:lnTo>
                    <a:pt x="2849245" y="705789"/>
                  </a:lnTo>
                  <a:lnTo>
                    <a:pt x="2849930" y="693089"/>
                  </a:lnTo>
                  <a:lnTo>
                    <a:pt x="2849930" y="680389"/>
                  </a:lnTo>
                  <a:lnTo>
                    <a:pt x="2850604" y="654989"/>
                  </a:lnTo>
                  <a:close/>
                </a:path>
                <a:path w="3075940" h="2738120">
                  <a:moveTo>
                    <a:pt x="2852661" y="731189"/>
                  </a:moveTo>
                  <a:lnTo>
                    <a:pt x="2851975" y="718489"/>
                  </a:lnTo>
                  <a:lnTo>
                    <a:pt x="2850604" y="718489"/>
                  </a:lnTo>
                  <a:lnTo>
                    <a:pt x="2850604" y="731189"/>
                  </a:lnTo>
                  <a:lnTo>
                    <a:pt x="2848559" y="731189"/>
                  </a:lnTo>
                  <a:lnTo>
                    <a:pt x="2848559" y="756589"/>
                  </a:lnTo>
                  <a:lnTo>
                    <a:pt x="2847873" y="756589"/>
                  </a:lnTo>
                  <a:lnTo>
                    <a:pt x="2847873" y="769289"/>
                  </a:lnTo>
                  <a:lnTo>
                    <a:pt x="2847187" y="769289"/>
                  </a:lnTo>
                  <a:lnTo>
                    <a:pt x="2847187" y="781989"/>
                  </a:lnTo>
                  <a:lnTo>
                    <a:pt x="2845816" y="781989"/>
                  </a:lnTo>
                  <a:lnTo>
                    <a:pt x="2845816" y="794689"/>
                  </a:lnTo>
                  <a:lnTo>
                    <a:pt x="2844444" y="794689"/>
                  </a:lnTo>
                  <a:lnTo>
                    <a:pt x="2844444" y="807389"/>
                  </a:lnTo>
                  <a:lnTo>
                    <a:pt x="2843123" y="807389"/>
                  </a:lnTo>
                  <a:lnTo>
                    <a:pt x="2842298" y="820089"/>
                  </a:lnTo>
                  <a:lnTo>
                    <a:pt x="2841345" y="820089"/>
                  </a:lnTo>
                  <a:lnTo>
                    <a:pt x="2840329" y="832789"/>
                  </a:lnTo>
                  <a:lnTo>
                    <a:pt x="2842387" y="832789"/>
                  </a:lnTo>
                  <a:lnTo>
                    <a:pt x="2843415" y="820089"/>
                  </a:lnTo>
                  <a:lnTo>
                    <a:pt x="2844444" y="820089"/>
                  </a:lnTo>
                  <a:lnTo>
                    <a:pt x="2846501" y="807389"/>
                  </a:lnTo>
                  <a:lnTo>
                    <a:pt x="2847187" y="807389"/>
                  </a:lnTo>
                  <a:lnTo>
                    <a:pt x="2847187" y="794689"/>
                  </a:lnTo>
                  <a:lnTo>
                    <a:pt x="2848559" y="794689"/>
                  </a:lnTo>
                  <a:lnTo>
                    <a:pt x="2848559" y="781989"/>
                  </a:lnTo>
                  <a:lnTo>
                    <a:pt x="2849245" y="781989"/>
                  </a:lnTo>
                  <a:lnTo>
                    <a:pt x="2849245" y="756589"/>
                  </a:lnTo>
                  <a:lnTo>
                    <a:pt x="2850604" y="756589"/>
                  </a:lnTo>
                  <a:lnTo>
                    <a:pt x="2850604" y="743889"/>
                  </a:lnTo>
                  <a:lnTo>
                    <a:pt x="2851289" y="743889"/>
                  </a:lnTo>
                  <a:lnTo>
                    <a:pt x="2851289" y="731189"/>
                  </a:lnTo>
                  <a:lnTo>
                    <a:pt x="2852661" y="731189"/>
                  </a:lnTo>
                  <a:close/>
                </a:path>
                <a:path w="3075940" h="2738120">
                  <a:moveTo>
                    <a:pt x="2853347" y="312089"/>
                  </a:moveTo>
                  <a:lnTo>
                    <a:pt x="2851289" y="312089"/>
                  </a:lnTo>
                  <a:lnTo>
                    <a:pt x="2851289" y="324789"/>
                  </a:lnTo>
                  <a:lnTo>
                    <a:pt x="2851975" y="324789"/>
                  </a:lnTo>
                  <a:lnTo>
                    <a:pt x="2853347" y="312089"/>
                  </a:lnTo>
                  <a:close/>
                </a:path>
                <a:path w="3075940" h="2738120">
                  <a:moveTo>
                    <a:pt x="2854718" y="896289"/>
                  </a:moveTo>
                  <a:lnTo>
                    <a:pt x="2853347" y="896289"/>
                  </a:lnTo>
                  <a:lnTo>
                    <a:pt x="2852661" y="908989"/>
                  </a:lnTo>
                  <a:lnTo>
                    <a:pt x="2851975" y="908989"/>
                  </a:lnTo>
                  <a:lnTo>
                    <a:pt x="2851975" y="921689"/>
                  </a:lnTo>
                  <a:lnTo>
                    <a:pt x="2851289" y="921689"/>
                  </a:lnTo>
                  <a:lnTo>
                    <a:pt x="2848559" y="934389"/>
                  </a:lnTo>
                  <a:lnTo>
                    <a:pt x="2845816" y="959789"/>
                  </a:lnTo>
                  <a:lnTo>
                    <a:pt x="2845130" y="959789"/>
                  </a:lnTo>
                  <a:lnTo>
                    <a:pt x="2843593" y="972489"/>
                  </a:lnTo>
                  <a:lnTo>
                    <a:pt x="2842133" y="972489"/>
                  </a:lnTo>
                  <a:lnTo>
                    <a:pt x="2840786" y="985189"/>
                  </a:lnTo>
                  <a:lnTo>
                    <a:pt x="2839643" y="997889"/>
                  </a:lnTo>
                  <a:lnTo>
                    <a:pt x="2841701" y="997889"/>
                  </a:lnTo>
                  <a:lnTo>
                    <a:pt x="2842742" y="985189"/>
                  </a:lnTo>
                  <a:lnTo>
                    <a:pt x="2843847" y="985189"/>
                  </a:lnTo>
                  <a:lnTo>
                    <a:pt x="2845066" y="972489"/>
                  </a:lnTo>
                  <a:lnTo>
                    <a:pt x="2846501" y="972489"/>
                  </a:lnTo>
                  <a:lnTo>
                    <a:pt x="2847873" y="959789"/>
                  </a:lnTo>
                  <a:lnTo>
                    <a:pt x="2848559" y="947089"/>
                  </a:lnTo>
                  <a:lnTo>
                    <a:pt x="2850604" y="947089"/>
                  </a:lnTo>
                  <a:lnTo>
                    <a:pt x="2850604" y="934389"/>
                  </a:lnTo>
                  <a:lnTo>
                    <a:pt x="2852661" y="934389"/>
                  </a:lnTo>
                  <a:lnTo>
                    <a:pt x="2853347" y="921689"/>
                  </a:lnTo>
                  <a:lnTo>
                    <a:pt x="2853347" y="908989"/>
                  </a:lnTo>
                  <a:lnTo>
                    <a:pt x="2854033" y="908989"/>
                  </a:lnTo>
                  <a:lnTo>
                    <a:pt x="2854718" y="896289"/>
                  </a:lnTo>
                  <a:close/>
                </a:path>
                <a:path w="3075940" h="2738120">
                  <a:moveTo>
                    <a:pt x="2854718" y="350189"/>
                  </a:moveTo>
                  <a:lnTo>
                    <a:pt x="2853347" y="350189"/>
                  </a:lnTo>
                  <a:lnTo>
                    <a:pt x="2852661" y="362889"/>
                  </a:lnTo>
                  <a:lnTo>
                    <a:pt x="2850604" y="362889"/>
                  </a:lnTo>
                  <a:lnTo>
                    <a:pt x="2850604" y="375589"/>
                  </a:lnTo>
                  <a:lnTo>
                    <a:pt x="2849918" y="375589"/>
                  </a:lnTo>
                  <a:lnTo>
                    <a:pt x="2848559" y="388289"/>
                  </a:lnTo>
                  <a:lnTo>
                    <a:pt x="2850604" y="388289"/>
                  </a:lnTo>
                  <a:lnTo>
                    <a:pt x="2851289" y="375589"/>
                  </a:lnTo>
                  <a:lnTo>
                    <a:pt x="2853347" y="375589"/>
                  </a:lnTo>
                  <a:lnTo>
                    <a:pt x="2853347" y="362889"/>
                  </a:lnTo>
                  <a:lnTo>
                    <a:pt x="2854033" y="362889"/>
                  </a:lnTo>
                  <a:lnTo>
                    <a:pt x="2854718" y="350189"/>
                  </a:lnTo>
                  <a:close/>
                </a:path>
                <a:path w="3075940" h="2738120">
                  <a:moveTo>
                    <a:pt x="2856090" y="299389"/>
                  </a:moveTo>
                  <a:lnTo>
                    <a:pt x="2854718" y="299389"/>
                  </a:lnTo>
                  <a:lnTo>
                    <a:pt x="2854033" y="312089"/>
                  </a:lnTo>
                  <a:lnTo>
                    <a:pt x="2855404" y="312089"/>
                  </a:lnTo>
                  <a:lnTo>
                    <a:pt x="2856090" y="299389"/>
                  </a:lnTo>
                  <a:close/>
                </a:path>
                <a:path w="3075940" h="2738120">
                  <a:moveTo>
                    <a:pt x="2856776" y="616889"/>
                  </a:moveTo>
                  <a:lnTo>
                    <a:pt x="2854718" y="616889"/>
                  </a:lnTo>
                  <a:lnTo>
                    <a:pt x="2854718" y="629589"/>
                  </a:lnTo>
                  <a:lnTo>
                    <a:pt x="2854033" y="642289"/>
                  </a:lnTo>
                  <a:lnTo>
                    <a:pt x="2854033" y="667689"/>
                  </a:lnTo>
                  <a:lnTo>
                    <a:pt x="2855404" y="667689"/>
                  </a:lnTo>
                  <a:lnTo>
                    <a:pt x="2855404" y="654989"/>
                  </a:lnTo>
                  <a:lnTo>
                    <a:pt x="2856090" y="654989"/>
                  </a:lnTo>
                  <a:lnTo>
                    <a:pt x="2856776" y="642289"/>
                  </a:lnTo>
                  <a:lnTo>
                    <a:pt x="2856776" y="616889"/>
                  </a:lnTo>
                  <a:close/>
                </a:path>
                <a:path w="3075940" h="2738120">
                  <a:moveTo>
                    <a:pt x="2856776" y="261289"/>
                  </a:moveTo>
                  <a:lnTo>
                    <a:pt x="2854033" y="261289"/>
                  </a:lnTo>
                  <a:lnTo>
                    <a:pt x="2852610" y="273989"/>
                  </a:lnTo>
                  <a:lnTo>
                    <a:pt x="2851378" y="273989"/>
                  </a:lnTo>
                  <a:lnTo>
                    <a:pt x="2850273" y="286689"/>
                  </a:lnTo>
                  <a:lnTo>
                    <a:pt x="2849245" y="286689"/>
                  </a:lnTo>
                  <a:lnTo>
                    <a:pt x="2847873" y="299389"/>
                  </a:lnTo>
                  <a:lnTo>
                    <a:pt x="2845816" y="299389"/>
                  </a:lnTo>
                  <a:lnTo>
                    <a:pt x="2845130" y="312089"/>
                  </a:lnTo>
                  <a:lnTo>
                    <a:pt x="2844444" y="312089"/>
                  </a:lnTo>
                  <a:lnTo>
                    <a:pt x="2843072" y="324789"/>
                  </a:lnTo>
                  <a:lnTo>
                    <a:pt x="2842387" y="324789"/>
                  </a:lnTo>
                  <a:lnTo>
                    <a:pt x="2841244" y="337489"/>
                  </a:lnTo>
                  <a:lnTo>
                    <a:pt x="2838716" y="350189"/>
                  </a:lnTo>
                  <a:lnTo>
                    <a:pt x="2836456" y="362889"/>
                  </a:lnTo>
                  <a:lnTo>
                    <a:pt x="2833928" y="375589"/>
                  </a:lnTo>
                  <a:lnTo>
                    <a:pt x="2834843" y="375589"/>
                  </a:lnTo>
                  <a:lnTo>
                    <a:pt x="2836507" y="362889"/>
                  </a:lnTo>
                  <a:lnTo>
                    <a:pt x="2838361" y="362889"/>
                  </a:lnTo>
                  <a:lnTo>
                    <a:pt x="2840342" y="350189"/>
                  </a:lnTo>
                  <a:lnTo>
                    <a:pt x="2842387" y="337489"/>
                  </a:lnTo>
                  <a:lnTo>
                    <a:pt x="2843758" y="337489"/>
                  </a:lnTo>
                  <a:lnTo>
                    <a:pt x="2847873" y="312089"/>
                  </a:lnTo>
                  <a:lnTo>
                    <a:pt x="2849245" y="312089"/>
                  </a:lnTo>
                  <a:lnTo>
                    <a:pt x="2850604" y="299389"/>
                  </a:lnTo>
                  <a:lnTo>
                    <a:pt x="2851975" y="299389"/>
                  </a:lnTo>
                  <a:lnTo>
                    <a:pt x="2852661" y="286689"/>
                  </a:lnTo>
                  <a:lnTo>
                    <a:pt x="2853601" y="286689"/>
                  </a:lnTo>
                  <a:lnTo>
                    <a:pt x="2854464" y="273989"/>
                  </a:lnTo>
                  <a:lnTo>
                    <a:pt x="2855455" y="273989"/>
                  </a:lnTo>
                  <a:lnTo>
                    <a:pt x="2856776" y="261289"/>
                  </a:lnTo>
                  <a:close/>
                </a:path>
                <a:path w="3075940" h="2738120">
                  <a:moveTo>
                    <a:pt x="2858833" y="553389"/>
                  </a:moveTo>
                  <a:lnTo>
                    <a:pt x="2856776" y="553389"/>
                  </a:lnTo>
                  <a:lnTo>
                    <a:pt x="2856090" y="566089"/>
                  </a:lnTo>
                  <a:lnTo>
                    <a:pt x="2855404" y="566089"/>
                  </a:lnTo>
                  <a:lnTo>
                    <a:pt x="2854033" y="578789"/>
                  </a:lnTo>
                  <a:lnTo>
                    <a:pt x="2852661" y="578789"/>
                  </a:lnTo>
                  <a:lnTo>
                    <a:pt x="2851289" y="604189"/>
                  </a:lnTo>
                  <a:lnTo>
                    <a:pt x="2850604" y="604189"/>
                  </a:lnTo>
                  <a:lnTo>
                    <a:pt x="2849918" y="616889"/>
                  </a:lnTo>
                  <a:lnTo>
                    <a:pt x="2851289" y="616889"/>
                  </a:lnTo>
                  <a:lnTo>
                    <a:pt x="2852661" y="604189"/>
                  </a:lnTo>
                  <a:lnTo>
                    <a:pt x="2853347" y="604189"/>
                  </a:lnTo>
                  <a:lnTo>
                    <a:pt x="2854033" y="591489"/>
                  </a:lnTo>
                  <a:lnTo>
                    <a:pt x="2855404" y="591489"/>
                  </a:lnTo>
                  <a:lnTo>
                    <a:pt x="2856776" y="578789"/>
                  </a:lnTo>
                  <a:lnTo>
                    <a:pt x="2857462" y="578789"/>
                  </a:lnTo>
                  <a:lnTo>
                    <a:pt x="2857462" y="566089"/>
                  </a:lnTo>
                  <a:lnTo>
                    <a:pt x="2858147" y="566089"/>
                  </a:lnTo>
                  <a:lnTo>
                    <a:pt x="2858833" y="553389"/>
                  </a:lnTo>
                  <a:close/>
                </a:path>
                <a:path w="3075940" h="2738120">
                  <a:moveTo>
                    <a:pt x="2858833" y="477189"/>
                  </a:moveTo>
                  <a:lnTo>
                    <a:pt x="2858147" y="477189"/>
                  </a:lnTo>
                  <a:lnTo>
                    <a:pt x="2855404" y="489889"/>
                  </a:lnTo>
                  <a:lnTo>
                    <a:pt x="2853347" y="502589"/>
                  </a:lnTo>
                  <a:lnTo>
                    <a:pt x="2851975" y="502589"/>
                  </a:lnTo>
                  <a:lnTo>
                    <a:pt x="2847873" y="540689"/>
                  </a:lnTo>
                  <a:lnTo>
                    <a:pt x="2849245" y="540689"/>
                  </a:lnTo>
                  <a:lnTo>
                    <a:pt x="2851975" y="527989"/>
                  </a:lnTo>
                  <a:lnTo>
                    <a:pt x="2853347" y="515289"/>
                  </a:lnTo>
                  <a:lnTo>
                    <a:pt x="2854718" y="515289"/>
                  </a:lnTo>
                  <a:lnTo>
                    <a:pt x="2855404" y="502589"/>
                  </a:lnTo>
                  <a:lnTo>
                    <a:pt x="2856776" y="502589"/>
                  </a:lnTo>
                  <a:lnTo>
                    <a:pt x="2858147" y="489889"/>
                  </a:lnTo>
                  <a:lnTo>
                    <a:pt x="2858833" y="489889"/>
                  </a:lnTo>
                  <a:lnTo>
                    <a:pt x="2858833" y="477189"/>
                  </a:lnTo>
                  <a:close/>
                </a:path>
                <a:path w="3075940" h="2738120">
                  <a:moveTo>
                    <a:pt x="2860205" y="756589"/>
                  </a:moveTo>
                  <a:lnTo>
                    <a:pt x="2858833" y="756589"/>
                  </a:lnTo>
                  <a:lnTo>
                    <a:pt x="2858147" y="769289"/>
                  </a:lnTo>
                  <a:lnTo>
                    <a:pt x="2857462" y="769289"/>
                  </a:lnTo>
                  <a:lnTo>
                    <a:pt x="2857462" y="781989"/>
                  </a:lnTo>
                  <a:lnTo>
                    <a:pt x="2856776" y="781989"/>
                  </a:lnTo>
                  <a:lnTo>
                    <a:pt x="2856776" y="794689"/>
                  </a:lnTo>
                  <a:lnTo>
                    <a:pt x="2856090" y="794689"/>
                  </a:lnTo>
                  <a:lnTo>
                    <a:pt x="2856090" y="807389"/>
                  </a:lnTo>
                  <a:lnTo>
                    <a:pt x="2857462" y="807389"/>
                  </a:lnTo>
                  <a:lnTo>
                    <a:pt x="2859519" y="781989"/>
                  </a:lnTo>
                  <a:lnTo>
                    <a:pt x="2860205" y="781989"/>
                  </a:lnTo>
                  <a:lnTo>
                    <a:pt x="2860205" y="756589"/>
                  </a:lnTo>
                  <a:close/>
                </a:path>
                <a:path w="3075940" h="2738120">
                  <a:moveTo>
                    <a:pt x="2860891" y="464489"/>
                  </a:moveTo>
                  <a:lnTo>
                    <a:pt x="2859519" y="464489"/>
                  </a:lnTo>
                  <a:lnTo>
                    <a:pt x="2858833" y="477189"/>
                  </a:lnTo>
                  <a:lnTo>
                    <a:pt x="2860891" y="477189"/>
                  </a:lnTo>
                  <a:lnTo>
                    <a:pt x="2860891" y="464489"/>
                  </a:lnTo>
                  <a:close/>
                </a:path>
                <a:path w="3075940" h="2738120">
                  <a:moveTo>
                    <a:pt x="2861576" y="858189"/>
                  </a:moveTo>
                  <a:lnTo>
                    <a:pt x="2858147" y="858189"/>
                  </a:lnTo>
                  <a:lnTo>
                    <a:pt x="2858147" y="870889"/>
                  </a:lnTo>
                  <a:lnTo>
                    <a:pt x="2861576" y="870889"/>
                  </a:lnTo>
                  <a:lnTo>
                    <a:pt x="2861576" y="858189"/>
                  </a:lnTo>
                  <a:close/>
                </a:path>
                <a:path w="3075940" h="2738120">
                  <a:moveTo>
                    <a:pt x="2863634" y="388289"/>
                  </a:moveTo>
                  <a:lnTo>
                    <a:pt x="2862262" y="388289"/>
                  </a:lnTo>
                  <a:lnTo>
                    <a:pt x="2860205" y="400989"/>
                  </a:lnTo>
                  <a:lnTo>
                    <a:pt x="2857462" y="413689"/>
                  </a:lnTo>
                  <a:lnTo>
                    <a:pt x="2853347" y="426389"/>
                  </a:lnTo>
                  <a:lnTo>
                    <a:pt x="2850604" y="451789"/>
                  </a:lnTo>
                  <a:lnTo>
                    <a:pt x="2849918" y="451789"/>
                  </a:lnTo>
                  <a:lnTo>
                    <a:pt x="2848495" y="464489"/>
                  </a:lnTo>
                  <a:lnTo>
                    <a:pt x="2847263" y="477189"/>
                  </a:lnTo>
                  <a:lnTo>
                    <a:pt x="2846159" y="477189"/>
                  </a:lnTo>
                  <a:lnTo>
                    <a:pt x="2845130" y="489889"/>
                  </a:lnTo>
                  <a:lnTo>
                    <a:pt x="2847530" y="489889"/>
                  </a:lnTo>
                  <a:lnTo>
                    <a:pt x="2848559" y="477189"/>
                  </a:lnTo>
                  <a:lnTo>
                    <a:pt x="2850604" y="464489"/>
                  </a:lnTo>
                  <a:lnTo>
                    <a:pt x="2851632" y="451789"/>
                  </a:lnTo>
                  <a:lnTo>
                    <a:pt x="2852661" y="451789"/>
                  </a:lnTo>
                  <a:lnTo>
                    <a:pt x="2854718" y="439089"/>
                  </a:lnTo>
                  <a:lnTo>
                    <a:pt x="2855404" y="426389"/>
                  </a:lnTo>
                  <a:lnTo>
                    <a:pt x="2856776" y="426389"/>
                  </a:lnTo>
                  <a:lnTo>
                    <a:pt x="2858147" y="413689"/>
                  </a:lnTo>
                  <a:lnTo>
                    <a:pt x="2860891" y="400989"/>
                  </a:lnTo>
                  <a:lnTo>
                    <a:pt x="2862262" y="400989"/>
                  </a:lnTo>
                  <a:lnTo>
                    <a:pt x="2863634" y="388289"/>
                  </a:lnTo>
                  <a:close/>
                </a:path>
                <a:path w="3075940" h="2738120">
                  <a:moveTo>
                    <a:pt x="2866377" y="781989"/>
                  </a:moveTo>
                  <a:lnTo>
                    <a:pt x="2863634" y="781989"/>
                  </a:lnTo>
                  <a:lnTo>
                    <a:pt x="2863634" y="794689"/>
                  </a:lnTo>
                  <a:lnTo>
                    <a:pt x="2862262" y="794689"/>
                  </a:lnTo>
                  <a:lnTo>
                    <a:pt x="2860205" y="820089"/>
                  </a:lnTo>
                  <a:lnTo>
                    <a:pt x="2859519" y="820089"/>
                  </a:lnTo>
                  <a:lnTo>
                    <a:pt x="2858833" y="832789"/>
                  </a:lnTo>
                  <a:lnTo>
                    <a:pt x="2857462" y="832789"/>
                  </a:lnTo>
                  <a:lnTo>
                    <a:pt x="2856776" y="845489"/>
                  </a:lnTo>
                  <a:lnTo>
                    <a:pt x="2860205" y="845489"/>
                  </a:lnTo>
                  <a:lnTo>
                    <a:pt x="2860891" y="832789"/>
                  </a:lnTo>
                  <a:lnTo>
                    <a:pt x="2862262" y="820089"/>
                  </a:lnTo>
                  <a:lnTo>
                    <a:pt x="2864320" y="820089"/>
                  </a:lnTo>
                  <a:lnTo>
                    <a:pt x="2864320" y="807389"/>
                  </a:lnTo>
                  <a:lnTo>
                    <a:pt x="2865691" y="807389"/>
                  </a:lnTo>
                  <a:lnTo>
                    <a:pt x="2865691" y="794689"/>
                  </a:lnTo>
                  <a:lnTo>
                    <a:pt x="2866377" y="794689"/>
                  </a:lnTo>
                  <a:lnTo>
                    <a:pt x="2866377" y="781989"/>
                  </a:lnTo>
                  <a:close/>
                </a:path>
                <a:path w="3075940" h="2738120">
                  <a:moveTo>
                    <a:pt x="2867063" y="667689"/>
                  </a:moveTo>
                  <a:lnTo>
                    <a:pt x="2866377" y="667689"/>
                  </a:lnTo>
                  <a:lnTo>
                    <a:pt x="2865691" y="680389"/>
                  </a:lnTo>
                  <a:lnTo>
                    <a:pt x="2863634" y="693089"/>
                  </a:lnTo>
                  <a:lnTo>
                    <a:pt x="2862948" y="693089"/>
                  </a:lnTo>
                  <a:lnTo>
                    <a:pt x="2862948" y="705789"/>
                  </a:lnTo>
                  <a:lnTo>
                    <a:pt x="2860891" y="705789"/>
                  </a:lnTo>
                  <a:lnTo>
                    <a:pt x="2860891" y="718489"/>
                  </a:lnTo>
                  <a:lnTo>
                    <a:pt x="2860205" y="718489"/>
                  </a:lnTo>
                  <a:lnTo>
                    <a:pt x="2860205" y="743889"/>
                  </a:lnTo>
                  <a:lnTo>
                    <a:pt x="2861576" y="743889"/>
                  </a:lnTo>
                  <a:lnTo>
                    <a:pt x="2862262" y="731189"/>
                  </a:lnTo>
                  <a:lnTo>
                    <a:pt x="2862262" y="718489"/>
                  </a:lnTo>
                  <a:lnTo>
                    <a:pt x="2863634" y="718489"/>
                  </a:lnTo>
                  <a:lnTo>
                    <a:pt x="2864320" y="705789"/>
                  </a:lnTo>
                  <a:lnTo>
                    <a:pt x="2865005" y="705789"/>
                  </a:lnTo>
                  <a:lnTo>
                    <a:pt x="2865005" y="693089"/>
                  </a:lnTo>
                  <a:lnTo>
                    <a:pt x="2865691" y="693089"/>
                  </a:lnTo>
                  <a:lnTo>
                    <a:pt x="2867063" y="680389"/>
                  </a:lnTo>
                  <a:lnTo>
                    <a:pt x="2867063" y="667689"/>
                  </a:lnTo>
                  <a:close/>
                </a:path>
                <a:path w="3075940" h="2738120">
                  <a:moveTo>
                    <a:pt x="2867063" y="426389"/>
                  </a:moveTo>
                  <a:lnTo>
                    <a:pt x="2865005" y="426389"/>
                  </a:lnTo>
                  <a:lnTo>
                    <a:pt x="2865005" y="439089"/>
                  </a:lnTo>
                  <a:lnTo>
                    <a:pt x="2867063" y="439089"/>
                  </a:lnTo>
                  <a:lnTo>
                    <a:pt x="2867063" y="426389"/>
                  </a:lnTo>
                  <a:close/>
                </a:path>
                <a:path w="3075940" h="2738120">
                  <a:moveTo>
                    <a:pt x="2869806" y="566089"/>
                  </a:moveTo>
                  <a:lnTo>
                    <a:pt x="2868434" y="566089"/>
                  </a:lnTo>
                  <a:lnTo>
                    <a:pt x="2867063" y="578789"/>
                  </a:lnTo>
                  <a:lnTo>
                    <a:pt x="2865005" y="591489"/>
                  </a:lnTo>
                  <a:lnTo>
                    <a:pt x="2864320" y="591489"/>
                  </a:lnTo>
                  <a:lnTo>
                    <a:pt x="2861576" y="616889"/>
                  </a:lnTo>
                  <a:lnTo>
                    <a:pt x="2860891" y="629589"/>
                  </a:lnTo>
                  <a:lnTo>
                    <a:pt x="2859989" y="629589"/>
                  </a:lnTo>
                  <a:lnTo>
                    <a:pt x="2859354" y="642289"/>
                  </a:lnTo>
                  <a:lnTo>
                    <a:pt x="2858960" y="654989"/>
                  </a:lnTo>
                  <a:lnTo>
                    <a:pt x="2860205" y="654989"/>
                  </a:lnTo>
                  <a:lnTo>
                    <a:pt x="2862262" y="629589"/>
                  </a:lnTo>
                  <a:lnTo>
                    <a:pt x="2862948" y="629589"/>
                  </a:lnTo>
                  <a:lnTo>
                    <a:pt x="2864320" y="616889"/>
                  </a:lnTo>
                  <a:lnTo>
                    <a:pt x="2865005" y="604189"/>
                  </a:lnTo>
                  <a:lnTo>
                    <a:pt x="2865691" y="604189"/>
                  </a:lnTo>
                  <a:lnTo>
                    <a:pt x="2866377" y="591489"/>
                  </a:lnTo>
                  <a:lnTo>
                    <a:pt x="2867063" y="591489"/>
                  </a:lnTo>
                  <a:lnTo>
                    <a:pt x="2867749" y="578789"/>
                  </a:lnTo>
                  <a:lnTo>
                    <a:pt x="2868434" y="578789"/>
                  </a:lnTo>
                  <a:lnTo>
                    <a:pt x="2869806" y="566089"/>
                  </a:lnTo>
                  <a:close/>
                </a:path>
                <a:path w="3075940" h="2738120">
                  <a:moveTo>
                    <a:pt x="2870492" y="312089"/>
                  </a:moveTo>
                  <a:lnTo>
                    <a:pt x="2868434" y="312089"/>
                  </a:lnTo>
                  <a:lnTo>
                    <a:pt x="2865691" y="324789"/>
                  </a:lnTo>
                  <a:lnTo>
                    <a:pt x="2867749" y="324789"/>
                  </a:lnTo>
                  <a:lnTo>
                    <a:pt x="2861576" y="362889"/>
                  </a:lnTo>
                  <a:lnTo>
                    <a:pt x="2860891" y="362889"/>
                  </a:lnTo>
                  <a:lnTo>
                    <a:pt x="2859519" y="375589"/>
                  </a:lnTo>
                  <a:lnTo>
                    <a:pt x="2862262" y="375589"/>
                  </a:lnTo>
                  <a:lnTo>
                    <a:pt x="2862948" y="362889"/>
                  </a:lnTo>
                  <a:lnTo>
                    <a:pt x="2864320" y="362889"/>
                  </a:lnTo>
                  <a:lnTo>
                    <a:pt x="2868434" y="337489"/>
                  </a:lnTo>
                  <a:lnTo>
                    <a:pt x="2868434" y="324789"/>
                  </a:lnTo>
                  <a:lnTo>
                    <a:pt x="2869120" y="324789"/>
                  </a:lnTo>
                  <a:lnTo>
                    <a:pt x="2870492" y="312089"/>
                  </a:lnTo>
                  <a:close/>
                </a:path>
                <a:path w="3075940" h="2738120">
                  <a:moveTo>
                    <a:pt x="2873222" y="616889"/>
                  </a:moveTo>
                  <a:lnTo>
                    <a:pt x="2870492" y="616889"/>
                  </a:lnTo>
                  <a:lnTo>
                    <a:pt x="2870492" y="642289"/>
                  </a:lnTo>
                  <a:lnTo>
                    <a:pt x="2869806" y="642289"/>
                  </a:lnTo>
                  <a:lnTo>
                    <a:pt x="2869806" y="654989"/>
                  </a:lnTo>
                  <a:lnTo>
                    <a:pt x="2870492" y="654989"/>
                  </a:lnTo>
                  <a:lnTo>
                    <a:pt x="2872536" y="642289"/>
                  </a:lnTo>
                  <a:lnTo>
                    <a:pt x="2873222" y="642289"/>
                  </a:lnTo>
                  <a:lnTo>
                    <a:pt x="2873222" y="616889"/>
                  </a:lnTo>
                  <a:close/>
                </a:path>
                <a:path w="3075940" h="2738120">
                  <a:moveTo>
                    <a:pt x="2876651" y="464489"/>
                  </a:moveTo>
                  <a:lnTo>
                    <a:pt x="2874594" y="464489"/>
                  </a:lnTo>
                  <a:lnTo>
                    <a:pt x="2873222" y="477189"/>
                  </a:lnTo>
                  <a:lnTo>
                    <a:pt x="2870492" y="489889"/>
                  </a:lnTo>
                  <a:lnTo>
                    <a:pt x="2869806" y="489889"/>
                  </a:lnTo>
                  <a:lnTo>
                    <a:pt x="2869120" y="502589"/>
                  </a:lnTo>
                  <a:lnTo>
                    <a:pt x="2867749" y="502589"/>
                  </a:lnTo>
                  <a:lnTo>
                    <a:pt x="2865005" y="515289"/>
                  </a:lnTo>
                  <a:lnTo>
                    <a:pt x="2864320" y="527989"/>
                  </a:lnTo>
                  <a:lnTo>
                    <a:pt x="2863405" y="527989"/>
                  </a:lnTo>
                  <a:lnTo>
                    <a:pt x="2862694" y="540689"/>
                  </a:lnTo>
                  <a:lnTo>
                    <a:pt x="2862097" y="540689"/>
                  </a:lnTo>
                  <a:lnTo>
                    <a:pt x="2861576" y="553389"/>
                  </a:lnTo>
                  <a:lnTo>
                    <a:pt x="2863634" y="553389"/>
                  </a:lnTo>
                  <a:lnTo>
                    <a:pt x="2864320" y="540689"/>
                  </a:lnTo>
                  <a:lnTo>
                    <a:pt x="2865005" y="540689"/>
                  </a:lnTo>
                  <a:lnTo>
                    <a:pt x="2866377" y="527989"/>
                  </a:lnTo>
                  <a:lnTo>
                    <a:pt x="2867418" y="527989"/>
                  </a:lnTo>
                  <a:lnTo>
                    <a:pt x="2868511" y="515289"/>
                  </a:lnTo>
                  <a:lnTo>
                    <a:pt x="2869742" y="515289"/>
                  </a:lnTo>
                  <a:lnTo>
                    <a:pt x="2871178" y="502589"/>
                  </a:lnTo>
                  <a:lnTo>
                    <a:pt x="2871863" y="502589"/>
                  </a:lnTo>
                  <a:lnTo>
                    <a:pt x="2873222" y="489889"/>
                  </a:lnTo>
                  <a:lnTo>
                    <a:pt x="2873908" y="489889"/>
                  </a:lnTo>
                  <a:lnTo>
                    <a:pt x="2875965" y="477189"/>
                  </a:lnTo>
                  <a:lnTo>
                    <a:pt x="2876651" y="464489"/>
                  </a:lnTo>
                  <a:close/>
                </a:path>
                <a:path w="3075940" h="2738120">
                  <a:moveTo>
                    <a:pt x="2878023" y="235889"/>
                  </a:moveTo>
                  <a:lnTo>
                    <a:pt x="2875965" y="235889"/>
                  </a:lnTo>
                  <a:lnTo>
                    <a:pt x="2870492" y="261289"/>
                  </a:lnTo>
                  <a:lnTo>
                    <a:pt x="2869120" y="261289"/>
                  </a:lnTo>
                  <a:lnTo>
                    <a:pt x="2867749" y="273989"/>
                  </a:lnTo>
                  <a:lnTo>
                    <a:pt x="2866377" y="273989"/>
                  </a:lnTo>
                  <a:lnTo>
                    <a:pt x="2865691" y="286689"/>
                  </a:lnTo>
                  <a:lnTo>
                    <a:pt x="2865005" y="286689"/>
                  </a:lnTo>
                  <a:lnTo>
                    <a:pt x="2863469" y="299389"/>
                  </a:lnTo>
                  <a:lnTo>
                    <a:pt x="2862008" y="312089"/>
                  </a:lnTo>
                  <a:lnTo>
                    <a:pt x="2860662" y="312089"/>
                  </a:lnTo>
                  <a:lnTo>
                    <a:pt x="2859519" y="324789"/>
                  </a:lnTo>
                  <a:lnTo>
                    <a:pt x="2863634" y="324789"/>
                  </a:lnTo>
                  <a:lnTo>
                    <a:pt x="2865069" y="312089"/>
                  </a:lnTo>
                  <a:lnTo>
                    <a:pt x="2867685" y="299389"/>
                  </a:lnTo>
                  <a:lnTo>
                    <a:pt x="2869120" y="299389"/>
                  </a:lnTo>
                  <a:lnTo>
                    <a:pt x="2869806" y="286689"/>
                  </a:lnTo>
                  <a:lnTo>
                    <a:pt x="2872536" y="273989"/>
                  </a:lnTo>
                  <a:lnTo>
                    <a:pt x="2874594" y="261289"/>
                  </a:lnTo>
                  <a:lnTo>
                    <a:pt x="2875280" y="261289"/>
                  </a:lnTo>
                  <a:lnTo>
                    <a:pt x="2875965" y="248589"/>
                  </a:lnTo>
                  <a:lnTo>
                    <a:pt x="2878023" y="235889"/>
                  </a:lnTo>
                  <a:close/>
                </a:path>
                <a:path w="3075940" h="2738120">
                  <a:moveTo>
                    <a:pt x="2880080" y="553389"/>
                  </a:moveTo>
                  <a:lnTo>
                    <a:pt x="2879394" y="553389"/>
                  </a:lnTo>
                  <a:lnTo>
                    <a:pt x="2879394" y="540689"/>
                  </a:lnTo>
                  <a:lnTo>
                    <a:pt x="2878023" y="540689"/>
                  </a:lnTo>
                  <a:lnTo>
                    <a:pt x="2878023" y="553389"/>
                  </a:lnTo>
                  <a:lnTo>
                    <a:pt x="2875965" y="566089"/>
                  </a:lnTo>
                  <a:lnTo>
                    <a:pt x="2875280" y="566089"/>
                  </a:lnTo>
                  <a:lnTo>
                    <a:pt x="2875280" y="578789"/>
                  </a:lnTo>
                  <a:lnTo>
                    <a:pt x="2874594" y="578789"/>
                  </a:lnTo>
                  <a:lnTo>
                    <a:pt x="2872536" y="604189"/>
                  </a:lnTo>
                  <a:lnTo>
                    <a:pt x="2873908" y="604189"/>
                  </a:lnTo>
                  <a:lnTo>
                    <a:pt x="2874594" y="591489"/>
                  </a:lnTo>
                  <a:lnTo>
                    <a:pt x="2875280" y="591489"/>
                  </a:lnTo>
                  <a:lnTo>
                    <a:pt x="2875965" y="578789"/>
                  </a:lnTo>
                  <a:lnTo>
                    <a:pt x="2878023" y="578789"/>
                  </a:lnTo>
                  <a:lnTo>
                    <a:pt x="2878023" y="566089"/>
                  </a:lnTo>
                  <a:lnTo>
                    <a:pt x="2878709" y="566089"/>
                  </a:lnTo>
                  <a:lnTo>
                    <a:pt x="2880080" y="553389"/>
                  </a:lnTo>
                  <a:close/>
                </a:path>
                <a:path w="3075940" h="2738120">
                  <a:moveTo>
                    <a:pt x="2881452" y="667689"/>
                  </a:moveTo>
                  <a:lnTo>
                    <a:pt x="2880766" y="667689"/>
                  </a:lnTo>
                  <a:lnTo>
                    <a:pt x="2878023" y="693089"/>
                  </a:lnTo>
                  <a:lnTo>
                    <a:pt x="2875965" y="693089"/>
                  </a:lnTo>
                  <a:lnTo>
                    <a:pt x="2875280" y="705789"/>
                  </a:lnTo>
                  <a:lnTo>
                    <a:pt x="2873908" y="718489"/>
                  </a:lnTo>
                  <a:lnTo>
                    <a:pt x="2872536" y="718489"/>
                  </a:lnTo>
                  <a:lnTo>
                    <a:pt x="2871851" y="731189"/>
                  </a:lnTo>
                  <a:lnTo>
                    <a:pt x="2870949" y="731189"/>
                  </a:lnTo>
                  <a:lnTo>
                    <a:pt x="2870225" y="743889"/>
                  </a:lnTo>
                  <a:lnTo>
                    <a:pt x="2869641" y="743889"/>
                  </a:lnTo>
                  <a:lnTo>
                    <a:pt x="2869120" y="756589"/>
                  </a:lnTo>
                  <a:lnTo>
                    <a:pt x="2870492" y="756589"/>
                  </a:lnTo>
                  <a:lnTo>
                    <a:pt x="2871178" y="743889"/>
                  </a:lnTo>
                  <a:lnTo>
                    <a:pt x="2872536" y="743889"/>
                  </a:lnTo>
                  <a:lnTo>
                    <a:pt x="2873222" y="731189"/>
                  </a:lnTo>
                  <a:lnTo>
                    <a:pt x="2877337" y="705789"/>
                  </a:lnTo>
                  <a:lnTo>
                    <a:pt x="2878709" y="705789"/>
                  </a:lnTo>
                  <a:lnTo>
                    <a:pt x="2880080" y="693089"/>
                  </a:lnTo>
                  <a:lnTo>
                    <a:pt x="2880766" y="680389"/>
                  </a:lnTo>
                  <a:lnTo>
                    <a:pt x="2881452" y="680389"/>
                  </a:lnTo>
                  <a:lnTo>
                    <a:pt x="2881452" y="667689"/>
                  </a:lnTo>
                  <a:close/>
                </a:path>
                <a:path w="3075940" h="2738120">
                  <a:moveTo>
                    <a:pt x="2884195" y="312089"/>
                  </a:moveTo>
                  <a:lnTo>
                    <a:pt x="2882138" y="312089"/>
                  </a:lnTo>
                  <a:lnTo>
                    <a:pt x="2882138" y="324789"/>
                  </a:lnTo>
                  <a:lnTo>
                    <a:pt x="2880080" y="324789"/>
                  </a:lnTo>
                  <a:lnTo>
                    <a:pt x="2879394" y="337489"/>
                  </a:lnTo>
                  <a:lnTo>
                    <a:pt x="2876651" y="337489"/>
                  </a:lnTo>
                  <a:lnTo>
                    <a:pt x="2876651" y="350189"/>
                  </a:lnTo>
                  <a:lnTo>
                    <a:pt x="2874594" y="350189"/>
                  </a:lnTo>
                  <a:lnTo>
                    <a:pt x="2872536" y="375589"/>
                  </a:lnTo>
                  <a:lnTo>
                    <a:pt x="2871851" y="375589"/>
                  </a:lnTo>
                  <a:lnTo>
                    <a:pt x="2870492" y="388289"/>
                  </a:lnTo>
                  <a:lnTo>
                    <a:pt x="2872994" y="388289"/>
                  </a:lnTo>
                  <a:lnTo>
                    <a:pt x="2875521" y="375589"/>
                  </a:lnTo>
                  <a:lnTo>
                    <a:pt x="2876651" y="362889"/>
                  </a:lnTo>
                  <a:lnTo>
                    <a:pt x="2880080" y="350189"/>
                  </a:lnTo>
                  <a:lnTo>
                    <a:pt x="2879394" y="350189"/>
                  </a:lnTo>
                  <a:lnTo>
                    <a:pt x="2880423" y="343839"/>
                  </a:lnTo>
                  <a:lnTo>
                    <a:pt x="2880766" y="337489"/>
                  </a:lnTo>
                  <a:lnTo>
                    <a:pt x="2882823" y="324789"/>
                  </a:lnTo>
                  <a:lnTo>
                    <a:pt x="2883509" y="324789"/>
                  </a:lnTo>
                  <a:lnTo>
                    <a:pt x="2884195" y="320548"/>
                  </a:lnTo>
                  <a:lnTo>
                    <a:pt x="2884195" y="312089"/>
                  </a:lnTo>
                  <a:close/>
                </a:path>
                <a:path w="3075940" h="2738120">
                  <a:moveTo>
                    <a:pt x="2884881" y="375589"/>
                  </a:moveTo>
                  <a:lnTo>
                    <a:pt x="2883509" y="375589"/>
                  </a:lnTo>
                  <a:lnTo>
                    <a:pt x="2881452" y="388289"/>
                  </a:lnTo>
                  <a:lnTo>
                    <a:pt x="2877337" y="400989"/>
                  </a:lnTo>
                  <a:lnTo>
                    <a:pt x="2875280" y="400989"/>
                  </a:lnTo>
                  <a:lnTo>
                    <a:pt x="2875280" y="413689"/>
                  </a:lnTo>
                  <a:lnTo>
                    <a:pt x="2873908" y="413689"/>
                  </a:lnTo>
                  <a:lnTo>
                    <a:pt x="2873908" y="426389"/>
                  </a:lnTo>
                  <a:lnTo>
                    <a:pt x="2872371" y="439089"/>
                  </a:lnTo>
                  <a:lnTo>
                    <a:pt x="2871863" y="451789"/>
                  </a:lnTo>
                  <a:lnTo>
                    <a:pt x="2873908" y="451789"/>
                  </a:lnTo>
                  <a:lnTo>
                    <a:pt x="2874594" y="439089"/>
                  </a:lnTo>
                  <a:lnTo>
                    <a:pt x="2875965" y="426389"/>
                  </a:lnTo>
                  <a:lnTo>
                    <a:pt x="2876651" y="426389"/>
                  </a:lnTo>
                  <a:lnTo>
                    <a:pt x="2878023" y="413689"/>
                  </a:lnTo>
                  <a:lnTo>
                    <a:pt x="2879394" y="413689"/>
                  </a:lnTo>
                  <a:lnTo>
                    <a:pt x="2881452" y="400989"/>
                  </a:lnTo>
                  <a:lnTo>
                    <a:pt x="2882823" y="388289"/>
                  </a:lnTo>
                  <a:lnTo>
                    <a:pt x="2884881" y="375589"/>
                  </a:lnTo>
                  <a:close/>
                </a:path>
                <a:path w="3075940" h="2738120">
                  <a:moveTo>
                    <a:pt x="2886252" y="248589"/>
                  </a:moveTo>
                  <a:lnTo>
                    <a:pt x="2884195" y="248589"/>
                  </a:lnTo>
                  <a:lnTo>
                    <a:pt x="2882823" y="261289"/>
                  </a:lnTo>
                  <a:lnTo>
                    <a:pt x="2880766" y="273989"/>
                  </a:lnTo>
                  <a:lnTo>
                    <a:pt x="2879394" y="286689"/>
                  </a:lnTo>
                  <a:lnTo>
                    <a:pt x="2878709" y="286689"/>
                  </a:lnTo>
                  <a:lnTo>
                    <a:pt x="2877337" y="299389"/>
                  </a:lnTo>
                  <a:lnTo>
                    <a:pt x="2876194" y="312089"/>
                  </a:lnTo>
                  <a:lnTo>
                    <a:pt x="2874861" y="312089"/>
                  </a:lnTo>
                  <a:lnTo>
                    <a:pt x="2873387" y="324789"/>
                  </a:lnTo>
                  <a:lnTo>
                    <a:pt x="2871851" y="337489"/>
                  </a:lnTo>
                  <a:lnTo>
                    <a:pt x="2873908" y="337489"/>
                  </a:lnTo>
                  <a:lnTo>
                    <a:pt x="2875559" y="324789"/>
                  </a:lnTo>
                  <a:lnTo>
                    <a:pt x="2879115" y="299389"/>
                  </a:lnTo>
                  <a:lnTo>
                    <a:pt x="2880766" y="286689"/>
                  </a:lnTo>
                  <a:lnTo>
                    <a:pt x="2882823" y="286689"/>
                  </a:lnTo>
                  <a:lnTo>
                    <a:pt x="2883509" y="273989"/>
                  </a:lnTo>
                  <a:lnTo>
                    <a:pt x="2885567" y="261289"/>
                  </a:lnTo>
                  <a:lnTo>
                    <a:pt x="2886252" y="261289"/>
                  </a:lnTo>
                  <a:lnTo>
                    <a:pt x="2886252" y="248589"/>
                  </a:lnTo>
                  <a:close/>
                </a:path>
                <a:path w="3075940" h="2738120">
                  <a:moveTo>
                    <a:pt x="2888310" y="235889"/>
                  </a:moveTo>
                  <a:lnTo>
                    <a:pt x="2886938" y="235889"/>
                  </a:lnTo>
                  <a:lnTo>
                    <a:pt x="2886252" y="248589"/>
                  </a:lnTo>
                  <a:lnTo>
                    <a:pt x="2887624" y="248589"/>
                  </a:lnTo>
                  <a:lnTo>
                    <a:pt x="2888310" y="235889"/>
                  </a:lnTo>
                  <a:close/>
                </a:path>
                <a:path w="3075940" h="2738120">
                  <a:moveTo>
                    <a:pt x="2891053" y="654989"/>
                  </a:moveTo>
                  <a:lnTo>
                    <a:pt x="2888996" y="654989"/>
                  </a:lnTo>
                  <a:lnTo>
                    <a:pt x="2886252" y="667689"/>
                  </a:lnTo>
                  <a:lnTo>
                    <a:pt x="2885567" y="667689"/>
                  </a:lnTo>
                  <a:lnTo>
                    <a:pt x="2884640" y="680389"/>
                  </a:lnTo>
                  <a:lnTo>
                    <a:pt x="2883065" y="693089"/>
                  </a:lnTo>
                  <a:lnTo>
                    <a:pt x="2882138" y="693089"/>
                  </a:lnTo>
                  <a:lnTo>
                    <a:pt x="2880766" y="705789"/>
                  </a:lnTo>
                  <a:lnTo>
                    <a:pt x="2879394" y="705789"/>
                  </a:lnTo>
                  <a:lnTo>
                    <a:pt x="2879394" y="718489"/>
                  </a:lnTo>
                  <a:lnTo>
                    <a:pt x="2878023" y="718489"/>
                  </a:lnTo>
                  <a:lnTo>
                    <a:pt x="2877337" y="731189"/>
                  </a:lnTo>
                  <a:lnTo>
                    <a:pt x="2875965" y="731189"/>
                  </a:lnTo>
                  <a:lnTo>
                    <a:pt x="2869806" y="769289"/>
                  </a:lnTo>
                  <a:lnTo>
                    <a:pt x="2869806" y="781989"/>
                  </a:lnTo>
                  <a:lnTo>
                    <a:pt x="2871863" y="781989"/>
                  </a:lnTo>
                  <a:lnTo>
                    <a:pt x="2878023" y="743889"/>
                  </a:lnTo>
                  <a:lnTo>
                    <a:pt x="2879166" y="731189"/>
                  </a:lnTo>
                  <a:lnTo>
                    <a:pt x="2881693" y="718489"/>
                  </a:lnTo>
                  <a:lnTo>
                    <a:pt x="2882823" y="718489"/>
                  </a:lnTo>
                  <a:lnTo>
                    <a:pt x="2883509" y="705789"/>
                  </a:lnTo>
                  <a:lnTo>
                    <a:pt x="2884195" y="705789"/>
                  </a:lnTo>
                  <a:lnTo>
                    <a:pt x="2885567" y="693089"/>
                  </a:lnTo>
                  <a:lnTo>
                    <a:pt x="2886379" y="693089"/>
                  </a:lnTo>
                  <a:lnTo>
                    <a:pt x="2887497" y="680389"/>
                  </a:lnTo>
                  <a:lnTo>
                    <a:pt x="2888310" y="667689"/>
                  </a:lnTo>
                  <a:lnTo>
                    <a:pt x="2889681" y="667689"/>
                  </a:lnTo>
                  <a:lnTo>
                    <a:pt x="2891053" y="654989"/>
                  </a:lnTo>
                  <a:close/>
                </a:path>
                <a:path w="3075940" h="2738120">
                  <a:moveTo>
                    <a:pt x="2893110" y="553389"/>
                  </a:moveTo>
                  <a:lnTo>
                    <a:pt x="2892425" y="553389"/>
                  </a:lnTo>
                  <a:lnTo>
                    <a:pt x="2891053" y="566089"/>
                  </a:lnTo>
                  <a:lnTo>
                    <a:pt x="2888310" y="566089"/>
                  </a:lnTo>
                  <a:lnTo>
                    <a:pt x="2887624" y="578789"/>
                  </a:lnTo>
                  <a:lnTo>
                    <a:pt x="2886252" y="578789"/>
                  </a:lnTo>
                  <a:lnTo>
                    <a:pt x="2885567" y="591489"/>
                  </a:lnTo>
                  <a:lnTo>
                    <a:pt x="2884881" y="591489"/>
                  </a:lnTo>
                  <a:lnTo>
                    <a:pt x="2883865" y="604189"/>
                  </a:lnTo>
                  <a:lnTo>
                    <a:pt x="2882912" y="616889"/>
                  </a:lnTo>
                  <a:lnTo>
                    <a:pt x="2882087" y="616889"/>
                  </a:lnTo>
                  <a:lnTo>
                    <a:pt x="2881452" y="629589"/>
                  </a:lnTo>
                  <a:lnTo>
                    <a:pt x="2884436" y="629589"/>
                  </a:lnTo>
                  <a:lnTo>
                    <a:pt x="2886011" y="604189"/>
                  </a:lnTo>
                  <a:lnTo>
                    <a:pt x="2886938" y="604189"/>
                  </a:lnTo>
                  <a:lnTo>
                    <a:pt x="2888310" y="591489"/>
                  </a:lnTo>
                  <a:lnTo>
                    <a:pt x="2888996" y="591489"/>
                  </a:lnTo>
                  <a:lnTo>
                    <a:pt x="2890367" y="578789"/>
                  </a:lnTo>
                  <a:lnTo>
                    <a:pt x="2891053" y="578789"/>
                  </a:lnTo>
                  <a:lnTo>
                    <a:pt x="2891739" y="566089"/>
                  </a:lnTo>
                  <a:lnTo>
                    <a:pt x="2893110" y="566089"/>
                  </a:lnTo>
                  <a:lnTo>
                    <a:pt x="2893110" y="553389"/>
                  </a:lnTo>
                  <a:close/>
                </a:path>
                <a:path w="3075940" h="2738120">
                  <a:moveTo>
                    <a:pt x="2894469" y="464489"/>
                  </a:moveTo>
                  <a:lnTo>
                    <a:pt x="2891053" y="464489"/>
                  </a:lnTo>
                  <a:lnTo>
                    <a:pt x="2889681" y="477189"/>
                  </a:lnTo>
                  <a:lnTo>
                    <a:pt x="2883509" y="515289"/>
                  </a:lnTo>
                  <a:lnTo>
                    <a:pt x="2882138" y="515289"/>
                  </a:lnTo>
                  <a:lnTo>
                    <a:pt x="2881452" y="527989"/>
                  </a:lnTo>
                  <a:lnTo>
                    <a:pt x="2882138" y="527989"/>
                  </a:lnTo>
                  <a:lnTo>
                    <a:pt x="2886252" y="515289"/>
                  </a:lnTo>
                  <a:lnTo>
                    <a:pt x="2886938" y="502589"/>
                  </a:lnTo>
                  <a:lnTo>
                    <a:pt x="2888996" y="502589"/>
                  </a:lnTo>
                  <a:lnTo>
                    <a:pt x="2893110" y="477189"/>
                  </a:lnTo>
                  <a:lnTo>
                    <a:pt x="2893796" y="477189"/>
                  </a:lnTo>
                  <a:lnTo>
                    <a:pt x="2894469" y="464489"/>
                  </a:lnTo>
                  <a:close/>
                </a:path>
                <a:path w="3075940" h="2738120">
                  <a:moveTo>
                    <a:pt x="2896527" y="540689"/>
                  </a:moveTo>
                  <a:lnTo>
                    <a:pt x="2895841" y="540689"/>
                  </a:lnTo>
                  <a:lnTo>
                    <a:pt x="2893796" y="553389"/>
                  </a:lnTo>
                  <a:lnTo>
                    <a:pt x="2894469" y="553389"/>
                  </a:lnTo>
                  <a:lnTo>
                    <a:pt x="2896527" y="540689"/>
                  </a:lnTo>
                  <a:close/>
                </a:path>
                <a:path w="3075940" h="2738120">
                  <a:moveTo>
                    <a:pt x="2897898" y="534339"/>
                  </a:moveTo>
                  <a:lnTo>
                    <a:pt x="2896527" y="540689"/>
                  </a:lnTo>
                  <a:lnTo>
                    <a:pt x="2897898" y="540689"/>
                  </a:lnTo>
                  <a:lnTo>
                    <a:pt x="2897898" y="534339"/>
                  </a:lnTo>
                  <a:close/>
                </a:path>
                <a:path w="3075940" h="2738120">
                  <a:moveTo>
                    <a:pt x="2899270" y="527989"/>
                  </a:moveTo>
                  <a:lnTo>
                    <a:pt x="2897898" y="527989"/>
                  </a:lnTo>
                  <a:lnTo>
                    <a:pt x="2897898" y="534339"/>
                  </a:lnTo>
                  <a:lnTo>
                    <a:pt x="2899270" y="527989"/>
                  </a:lnTo>
                  <a:close/>
                </a:path>
                <a:path w="3075940" h="2738120">
                  <a:moveTo>
                    <a:pt x="2900642" y="566089"/>
                  </a:moveTo>
                  <a:lnTo>
                    <a:pt x="2897213" y="566089"/>
                  </a:lnTo>
                  <a:lnTo>
                    <a:pt x="2897213" y="578789"/>
                  </a:lnTo>
                  <a:lnTo>
                    <a:pt x="2893110" y="591489"/>
                  </a:lnTo>
                  <a:lnTo>
                    <a:pt x="2891053" y="604189"/>
                  </a:lnTo>
                  <a:lnTo>
                    <a:pt x="2889681" y="604189"/>
                  </a:lnTo>
                  <a:lnTo>
                    <a:pt x="2888996" y="616889"/>
                  </a:lnTo>
                  <a:lnTo>
                    <a:pt x="2887624" y="616889"/>
                  </a:lnTo>
                  <a:lnTo>
                    <a:pt x="2886938" y="629589"/>
                  </a:lnTo>
                  <a:lnTo>
                    <a:pt x="2885567" y="629589"/>
                  </a:lnTo>
                  <a:lnTo>
                    <a:pt x="2884195" y="642289"/>
                  </a:lnTo>
                  <a:lnTo>
                    <a:pt x="2882823" y="642289"/>
                  </a:lnTo>
                  <a:lnTo>
                    <a:pt x="2882823" y="654989"/>
                  </a:lnTo>
                  <a:lnTo>
                    <a:pt x="2882138" y="654989"/>
                  </a:lnTo>
                  <a:lnTo>
                    <a:pt x="2882138" y="667689"/>
                  </a:lnTo>
                  <a:lnTo>
                    <a:pt x="2883509" y="667689"/>
                  </a:lnTo>
                  <a:lnTo>
                    <a:pt x="2883509" y="654989"/>
                  </a:lnTo>
                  <a:lnTo>
                    <a:pt x="2884881" y="654989"/>
                  </a:lnTo>
                  <a:lnTo>
                    <a:pt x="2886532" y="642289"/>
                  </a:lnTo>
                  <a:lnTo>
                    <a:pt x="2890088" y="629589"/>
                  </a:lnTo>
                  <a:lnTo>
                    <a:pt x="2891739" y="616889"/>
                  </a:lnTo>
                  <a:lnTo>
                    <a:pt x="2892425" y="616889"/>
                  </a:lnTo>
                  <a:lnTo>
                    <a:pt x="2893110" y="604189"/>
                  </a:lnTo>
                  <a:lnTo>
                    <a:pt x="2894469" y="604189"/>
                  </a:lnTo>
                  <a:lnTo>
                    <a:pt x="2895155" y="591489"/>
                  </a:lnTo>
                  <a:lnTo>
                    <a:pt x="2895841" y="591489"/>
                  </a:lnTo>
                  <a:lnTo>
                    <a:pt x="2899270" y="578789"/>
                  </a:lnTo>
                  <a:lnTo>
                    <a:pt x="2900642" y="566089"/>
                  </a:lnTo>
                  <a:close/>
                </a:path>
                <a:path w="3075940" h="2738120">
                  <a:moveTo>
                    <a:pt x="2903385" y="223189"/>
                  </a:moveTo>
                  <a:lnTo>
                    <a:pt x="2901327" y="223189"/>
                  </a:lnTo>
                  <a:lnTo>
                    <a:pt x="2897898" y="248589"/>
                  </a:lnTo>
                  <a:lnTo>
                    <a:pt x="2895841" y="248589"/>
                  </a:lnTo>
                  <a:lnTo>
                    <a:pt x="2895155" y="261289"/>
                  </a:lnTo>
                  <a:lnTo>
                    <a:pt x="2893796" y="261289"/>
                  </a:lnTo>
                  <a:lnTo>
                    <a:pt x="2893110" y="273989"/>
                  </a:lnTo>
                  <a:lnTo>
                    <a:pt x="2891739" y="273989"/>
                  </a:lnTo>
                  <a:lnTo>
                    <a:pt x="2891053" y="286689"/>
                  </a:lnTo>
                  <a:lnTo>
                    <a:pt x="2889681" y="286689"/>
                  </a:lnTo>
                  <a:lnTo>
                    <a:pt x="2884195" y="320548"/>
                  </a:lnTo>
                  <a:lnTo>
                    <a:pt x="2884195" y="324789"/>
                  </a:lnTo>
                  <a:lnTo>
                    <a:pt x="2883509" y="324789"/>
                  </a:lnTo>
                  <a:lnTo>
                    <a:pt x="2880423" y="343839"/>
                  </a:lnTo>
                  <a:lnTo>
                    <a:pt x="2880080" y="350189"/>
                  </a:lnTo>
                  <a:lnTo>
                    <a:pt x="2881452" y="350189"/>
                  </a:lnTo>
                  <a:lnTo>
                    <a:pt x="2887624" y="312089"/>
                  </a:lnTo>
                  <a:lnTo>
                    <a:pt x="2889059" y="312089"/>
                  </a:lnTo>
                  <a:lnTo>
                    <a:pt x="2891675" y="299389"/>
                  </a:lnTo>
                  <a:lnTo>
                    <a:pt x="2893110" y="286689"/>
                  </a:lnTo>
                  <a:lnTo>
                    <a:pt x="2894469" y="273989"/>
                  </a:lnTo>
                  <a:lnTo>
                    <a:pt x="2895155" y="273989"/>
                  </a:lnTo>
                  <a:lnTo>
                    <a:pt x="2897898" y="261302"/>
                  </a:lnTo>
                  <a:lnTo>
                    <a:pt x="2898584" y="248589"/>
                  </a:lnTo>
                  <a:lnTo>
                    <a:pt x="2900642" y="248589"/>
                  </a:lnTo>
                  <a:lnTo>
                    <a:pt x="2900642" y="235889"/>
                  </a:lnTo>
                  <a:lnTo>
                    <a:pt x="2901327" y="235889"/>
                  </a:lnTo>
                  <a:lnTo>
                    <a:pt x="2903385" y="223189"/>
                  </a:lnTo>
                  <a:close/>
                </a:path>
                <a:path w="3075940" h="2738120">
                  <a:moveTo>
                    <a:pt x="2905442" y="273989"/>
                  </a:moveTo>
                  <a:lnTo>
                    <a:pt x="2902699" y="273989"/>
                  </a:lnTo>
                  <a:lnTo>
                    <a:pt x="2902013" y="286689"/>
                  </a:lnTo>
                  <a:lnTo>
                    <a:pt x="2899270" y="299389"/>
                  </a:lnTo>
                  <a:lnTo>
                    <a:pt x="2898584" y="299389"/>
                  </a:lnTo>
                  <a:lnTo>
                    <a:pt x="2898584" y="312089"/>
                  </a:lnTo>
                  <a:lnTo>
                    <a:pt x="2897213" y="312089"/>
                  </a:lnTo>
                  <a:lnTo>
                    <a:pt x="2897213" y="324789"/>
                  </a:lnTo>
                  <a:lnTo>
                    <a:pt x="2895841" y="324789"/>
                  </a:lnTo>
                  <a:lnTo>
                    <a:pt x="2895155" y="337489"/>
                  </a:lnTo>
                  <a:lnTo>
                    <a:pt x="2894469" y="337489"/>
                  </a:lnTo>
                  <a:lnTo>
                    <a:pt x="2893110" y="350189"/>
                  </a:lnTo>
                  <a:lnTo>
                    <a:pt x="2892425" y="362889"/>
                  </a:lnTo>
                  <a:lnTo>
                    <a:pt x="2894469" y="362889"/>
                  </a:lnTo>
                  <a:lnTo>
                    <a:pt x="2895612" y="350189"/>
                  </a:lnTo>
                  <a:lnTo>
                    <a:pt x="2898140" y="337489"/>
                  </a:lnTo>
                  <a:lnTo>
                    <a:pt x="2899270" y="324789"/>
                  </a:lnTo>
                  <a:lnTo>
                    <a:pt x="2899956" y="324789"/>
                  </a:lnTo>
                  <a:lnTo>
                    <a:pt x="2899956" y="312089"/>
                  </a:lnTo>
                  <a:lnTo>
                    <a:pt x="2901327" y="312089"/>
                  </a:lnTo>
                  <a:lnTo>
                    <a:pt x="2902013" y="299389"/>
                  </a:lnTo>
                  <a:lnTo>
                    <a:pt x="2902699" y="299389"/>
                  </a:lnTo>
                  <a:lnTo>
                    <a:pt x="2903385" y="286689"/>
                  </a:lnTo>
                  <a:lnTo>
                    <a:pt x="2904756" y="286689"/>
                  </a:lnTo>
                  <a:lnTo>
                    <a:pt x="2905442" y="273989"/>
                  </a:lnTo>
                  <a:close/>
                </a:path>
                <a:path w="3075940" h="2738120">
                  <a:moveTo>
                    <a:pt x="2906814" y="515289"/>
                  </a:moveTo>
                  <a:lnTo>
                    <a:pt x="2904756" y="515289"/>
                  </a:lnTo>
                  <a:lnTo>
                    <a:pt x="2903385" y="527989"/>
                  </a:lnTo>
                  <a:lnTo>
                    <a:pt x="2902013" y="527989"/>
                  </a:lnTo>
                  <a:lnTo>
                    <a:pt x="2902013" y="540689"/>
                  </a:lnTo>
                  <a:lnTo>
                    <a:pt x="2900642" y="540689"/>
                  </a:lnTo>
                  <a:lnTo>
                    <a:pt x="2899956" y="553389"/>
                  </a:lnTo>
                  <a:lnTo>
                    <a:pt x="2902013" y="553389"/>
                  </a:lnTo>
                  <a:lnTo>
                    <a:pt x="2902699" y="540689"/>
                  </a:lnTo>
                  <a:lnTo>
                    <a:pt x="2905442" y="540689"/>
                  </a:lnTo>
                  <a:lnTo>
                    <a:pt x="2905442" y="527989"/>
                  </a:lnTo>
                  <a:lnTo>
                    <a:pt x="2906814" y="527989"/>
                  </a:lnTo>
                  <a:lnTo>
                    <a:pt x="2906814" y="515289"/>
                  </a:lnTo>
                  <a:close/>
                </a:path>
                <a:path w="3075940" h="2738120">
                  <a:moveTo>
                    <a:pt x="2908871" y="451789"/>
                  </a:moveTo>
                  <a:lnTo>
                    <a:pt x="2906814" y="451789"/>
                  </a:lnTo>
                  <a:lnTo>
                    <a:pt x="2906128" y="464489"/>
                  </a:lnTo>
                  <a:lnTo>
                    <a:pt x="2904756" y="464489"/>
                  </a:lnTo>
                  <a:lnTo>
                    <a:pt x="2902013" y="477189"/>
                  </a:lnTo>
                  <a:lnTo>
                    <a:pt x="2900642" y="489889"/>
                  </a:lnTo>
                  <a:lnTo>
                    <a:pt x="2899270" y="489889"/>
                  </a:lnTo>
                  <a:lnTo>
                    <a:pt x="2897898" y="502577"/>
                  </a:lnTo>
                  <a:lnTo>
                    <a:pt x="2897213" y="502589"/>
                  </a:lnTo>
                  <a:lnTo>
                    <a:pt x="2896527" y="515289"/>
                  </a:lnTo>
                  <a:lnTo>
                    <a:pt x="2898584" y="515289"/>
                  </a:lnTo>
                  <a:lnTo>
                    <a:pt x="2899270" y="502589"/>
                  </a:lnTo>
                  <a:lnTo>
                    <a:pt x="2902013" y="489889"/>
                  </a:lnTo>
                  <a:lnTo>
                    <a:pt x="2904071" y="489889"/>
                  </a:lnTo>
                  <a:lnTo>
                    <a:pt x="2904756" y="477189"/>
                  </a:lnTo>
                  <a:lnTo>
                    <a:pt x="2906814" y="477189"/>
                  </a:lnTo>
                  <a:lnTo>
                    <a:pt x="2907500" y="464489"/>
                  </a:lnTo>
                  <a:lnTo>
                    <a:pt x="2908871" y="451789"/>
                  </a:lnTo>
                  <a:close/>
                </a:path>
                <a:path w="3075940" h="2738120">
                  <a:moveTo>
                    <a:pt x="2910243" y="337489"/>
                  </a:moveTo>
                  <a:lnTo>
                    <a:pt x="2908185" y="337489"/>
                  </a:lnTo>
                  <a:lnTo>
                    <a:pt x="2906814" y="350189"/>
                  </a:lnTo>
                  <a:lnTo>
                    <a:pt x="2904756" y="350189"/>
                  </a:lnTo>
                  <a:lnTo>
                    <a:pt x="2903385" y="362889"/>
                  </a:lnTo>
                  <a:lnTo>
                    <a:pt x="2902013" y="362889"/>
                  </a:lnTo>
                  <a:lnTo>
                    <a:pt x="2901327" y="375589"/>
                  </a:lnTo>
                  <a:lnTo>
                    <a:pt x="2899956" y="375589"/>
                  </a:lnTo>
                  <a:lnTo>
                    <a:pt x="2898584" y="388289"/>
                  </a:lnTo>
                  <a:lnTo>
                    <a:pt x="2897213" y="388289"/>
                  </a:lnTo>
                  <a:lnTo>
                    <a:pt x="2891053" y="439089"/>
                  </a:lnTo>
                  <a:lnTo>
                    <a:pt x="2893110" y="439089"/>
                  </a:lnTo>
                  <a:lnTo>
                    <a:pt x="2894546" y="426389"/>
                  </a:lnTo>
                  <a:lnTo>
                    <a:pt x="2897149" y="413689"/>
                  </a:lnTo>
                  <a:lnTo>
                    <a:pt x="2898584" y="400989"/>
                  </a:lnTo>
                  <a:lnTo>
                    <a:pt x="2899956" y="400989"/>
                  </a:lnTo>
                  <a:lnTo>
                    <a:pt x="2900642" y="388289"/>
                  </a:lnTo>
                  <a:lnTo>
                    <a:pt x="2902013" y="388289"/>
                  </a:lnTo>
                  <a:lnTo>
                    <a:pt x="2905442" y="362889"/>
                  </a:lnTo>
                  <a:lnTo>
                    <a:pt x="2908871" y="350189"/>
                  </a:lnTo>
                  <a:lnTo>
                    <a:pt x="2910243" y="337489"/>
                  </a:lnTo>
                  <a:close/>
                </a:path>
                <a:path w="3075940" h="2738120">
                  <a:moveTo>
                    <a:pt x="2915043" y="273989"/>
                  </a:moveTo>
                  <a:lnTo>
                    <a:pt x="2911614" y="273989"/>
                  </a:lnTo>
                  <a:lnTo>
                    <a:pt x="2907500" y="299389"/>
                  </a:lnTo>
                  <a:lnTo>
                    <a:pt x="2905442" y="299389"/>
                  </a:lnTo>
                  <a:lnTo>
                    <a:pt x="2904756" y="312089"/>
                  </a:lnTo>
                  <a:lnTo>
                    <a:pt x="2903385" y="312089"/>
                  </a:lnTo>
                  <a:lnTo>
                    <a:pt x="2903385" y="324789"/>
                  </a:lnTo>
                  <a:lnTo>
                    <a:pt x="2901785" y="324789"/>
                  </a:lnTo>
                  <a:lnTo>
                    <a:pt x="2900197" y="337489"/>
                  </a:lnTo>
                  <a:lnTo>
                    <a:pt x="2899270" y="350189"/>
                  </a:lnTo>
                  <a:lnTo>
                    <a:pt x="2901327" y="350189"/>
                  </a:lnTo>
                  <a:lnTo>
                    <a:pt x="2902699" y="337489"/>
                  </a:lnTo>
                  <a:lnTo>
                    <a:pt x="2904756" y="324789"/>
                  </a:lnTo>
                  <a:lnTo>
                    <a:pt x="2905442" y="324789"/>
                  </a:lnTo>
                  <a:lnTo>
                    <a:pt x="2906128" y="312089"/>
                  </a:lnTo>
                  <a:lnTo>
                    <a:pt x="2907500" y="312089"/>
                  </a:lnTo>
                  <a:lnTo>
                    <a:pt x="2909557" y="299389"/>
                  </a:lnTo>
                  <a:lnTo>
                    <a:pt x="2915043" y="273989"/>
                  </a:lnTo>
                  <a:close/>
                </a:path>
                <a:path w="3075940" h="2738120">
                  <a:moveTo>
                    <a:pt x="2918460" y="312089"/>
                  </a:moveTo>
                  <a:lnTo>
                    <a:pt x="2916402" y="312089"/>
                  </a:lnTo>
                  <a:lnTo>
                    <a:pt x="2915729" y="324789"/>
                  </a:lnTo>
                  <a:lnTo>
                    <a:pt x="2917088" y="324789"/>
                  </a:lnTo>
                  <a:lnTo>
                    <a:pt x="2916402" y="337489"/>
                  </a:lnTo>
                  <a:lnTo>
                    <a:pt x="2915094" y="337489"/>
                  </a:lnTo>
                  <a:lnTo>
                    <a:pt x="2914091" y="350189"/>
                  </a:lnTo>
                  <a:lnTo>
                    <a:pt x="2913227" y="350189"/>
                  </a:lnTo>
                  <a:lnTo>
                    <a:pt x="2912300" y="362889"/>
                  </a:lnTo>
                  <a:lnTo>
                    <a:pt x="2910929" y="362889"/>
                  </a:lnTo>
                  <a:lnTo>
                    <a:pt x="2908185" y="388289"/>
                  </a:lnTo>
                  <a:lnTo>
                    <a:pt x="2902013" y="426389"/>
                  </a:lnTo>
                  <a:lnTo>
                    <a:pt x="2901378" y="426389"/>
                  </a:lnTo>
                  <a:lnTo>
                    <a:pt x="2900553" y="439089"/>
                  </a:lnTo>
                  <a:lnTo>
                    <a:pt x="2899600" y="439089"/>
                  </a:lnTo>
                  <a:lnTo>
                    <a:pt x="2898584" y="451789"/>
                  </a:lnTo>
                  <a:lnTo>
                    <a:pt x="2900642" y="451789"/>
                  </a:lnTo>
                  <a:lnTo>
                    <a:pt x="2901785" y="439089"/>
                  </a:lnTo>
                  <a:lnTo>
                    <a:pt x="2903131" y="439089"/>
                  </a:lnTo>
                  <a:lnTo>
                    <a:pt x="2904591" y="426389"/>
                  </a:lnTo>
                  <a:lnTo>
                    <a:pt x="2906128" y="413689"/>
                  </a:lnTo>
                  <a:lnTo>
                    <a:pt x="2914358" y="362889"/>
                  </a:lnTo>
                  <a:lnTo>
                    <a:pt x="2915183" y="350189"/>
                  </a:lnTo>
                  <a:lnTo>
                    <a:pt x="2915805" y="350189"/>
                  </a:lnTo>
                  <a:lnTo>
                    <a:pt x="2916567" y="337489"/>
                  </a:lnTo>
                  <a:lnTo>
                    <a:pt x="2917774" y="337489"/>
                  </a:lnTo>
                  <a:lnTo>
                    <a:pt x="2918460" y="324789"/>
                  </a:lnTo>
                  <a:lnTo>
                    <a:pt x="2918460" y="312089"/>
                  </a:lnTo>
                  <a:close/>
                </a:path>
                <a:path w="3075940" h="2738120">
                  <a:moveTo>
                    <a:pt x="2919679" y="213372"/>
                  </a:moveTo>
                  <a:lnTo>
                    <a:pt x="2917342" y="214579"/>
                  </a:lnTo>
                  <a:lnTo>
                    <a:pt x="2916415" y="223189"/>
                  </a:lnTo>
                  <a:lnTo>
                    <a:pt x="2915043" y="223189"/>
                  </a:lnTo>
                  <a:lnTo>
                    <a:pt x="2914358" y="235889"/>
                  </a:lnTo>
                  <a:lnTo>
                    <a:pt x="2912986" y="235889"/>
                  </a:lnTo>
                  <a:lnTo>
                    <a:pt x="2911614" y="248589"/>
                  </a:lnTo>
                  <a:lnTo>
                    <a:pt x="2910929" y="248589"/>
                  </a:lnTo>
                  <a:lnTo>
                    <a:pt x="2910243" y="261289"/>
                  </a:lnTo>
                  <a:lnTo>
                    <a:pt x="2912986" y="261289"/>
                  </a:lnTo>
                  <a:lnTo>
                    <a:pt x="2913672" y="248589"/>
                  </a:lnTo>
                  <a:lnTo>
                    <a:pt x="2915043" y="248589"/>
                  </a:lnTo>
                  <a:lnTo>
                    <a:pt x="2917088" y="235889"/>
                  </a:lnTo>
                  <a:lnTo>
                    <a:pt x="2917774" y="235889"/>
                  </a:lnTo>
                  <a:lnTo>
                    <a:pt x="2918460" y="223189"/>
                  </a:lnTo>
                  <a:lnTo>
                    <a:pt x="2919145" y="223189"/>
                  </a:lnTo>
                  <a:lnTo>
                    <a:pt x="2919679" y="213372"/>
                  </a:lnTo>
                  <a:close/>
                </a:path>
                <a:path w="3075940" h="2738120">
                  <a:moveTo>
                    <a:pt x="2921203" y="299389"/>
                  </a:moveTo>
                  <a:lnTo>
                    <a:pt x="2919831" y="299389"/>
                  </a:lnTo>
                  <a:lnTo>
                    <a:pt x="2919145" y="312089"/>
                  </a:lnTo>
                  <a:lnTo>
                    <a:pt x="2921203" y="312089"/>
                  </a:lnTo>
                  <a:lnTo>
                    <a:pt x="2921203" y="299389"/>
                  </a:lnTo>
                  <a:close/>
                </a:path>
                <a:path w="3075940" h="2738120">
                  <a:moveTo>
                    <a:pt x="2926003" y="400989"/>
                  </a:moveTo>
                  <a:lnTo>
                    <a:pt x="2925318" y="400989"/>
                  </a:lnTo>
                  <a:lnTo>
                    <a:pt x="2923946" y="413689"/>
                  </a:lnTo>
                  <a:lnTo>
                    <a:pt x="2921889" y="413689"/>
                  </a:lnTo>
                  <a:lnTo>
                    <a:pt x="2920517" y="426389"/>
                  </a:lnTo>
                  <a:lnTo>
                    <a:pt x="2916402" y="451789"/>
                  </a:lnTo>
                  <a:lnTo>
                    <a:pt x="2914358" y="451789"/>
                  </a:lnTo>
                  <a:lnTo>
                    <a:pt x="2913672" y="464489"/>
                  </a:lnTo>
                  <a:lnTo>
                    <a:pt x="2912300" y="464489"/>
                  </a:lnTo>
                  <a:lnTo>
                    <a:pt x="2911614" y="477189"/>
                  </a:lnTo>
                  <a:lnTo>
                    <a:pt x="2912986" y="477189"/>
                  </a:lnTo>
                  <a:lnTo>
                    <a:pt x="2914358" y="464489"/>
                  </a:lnTo>
                  <a:lnTo>
                    <a:pt x="2915729" y="464489"/>
                  </a:lnTo>
                  <a:lnTo>
                    <a:pt x="2917088" y="451789"/>
                  </a:lnTo>
                  <a:lnTo>
                    <a:pt x="2919145" y="451789"/>
                  </a:lnTo>
                  <a:lnTo>
                    <a:pt x="2919831" y="439089"/>
                  </a:lnTo>
                  <a:lnTo>
                    <a:pt x="2920517" y="439089"/>
                  </a:lnTo>
                  <a:lnTo>
                    <a:pt x="2921889" y="426389"/>
                  </a:lnTo>
                  <a:lnTo>
                    <a:pt x="2922574" y="426389"/>
                  </a:lnTo>
                  <a:lnTo>
                    <a:pt x="2925318" y="413689"/>
                  </a:lnTo>
                  <a:lnTo>
                    <a:pt x="2926003" y="400989"/>
                  </a:lnTo>
                  <a:close/>
                </a:path>
                <a:path w="3075940" h="2738120">
                  <a:moveTo>
                    <a:pt x="2928747" y="337489"/>
                  </a:moveTo>
                  <a:lnTo>
                    <a:pt x="2926003" y="337489"/>
                  </a:lnTo>
                  <a:lnTo>
                    <a:pt x="2924632" y="350189"/>
                  </a:lnTo>
                  <a:lnTo>
                    <a:pt x="2922574" y="350189"/>
                  </a:lnTo>
                  <a:lnTo>
                    <a:pt x="2921889" y="362889"/>
                  </a:lnTo>
                  <a:lnTo>
                    <a:pt x="2919831" y="362889"/>
                  </a:lnTo>
                  <a:lnTo>
                    <a:pt x="2917774" y="375589"/>
                  </a:lnTo>
                  <a:lnTo>
                    <a:pt x="2915043" y="388289"/>
                  </a:lnTo>
                  <a:lnTo>
                    <a:pt x="2914358" y="400989"/>
                  </a:lnTo>
                  <a:lnTo>
                    <a:pt x="2916402" y="400989"/>
                  </a:lnTo>
                  <a:lnTo>
                    <a:pt x="2920517" y="375589"/>
                  </a:lnTo>
                  <a:lnTo>
                    <a:pt x="2921889" y="375589"/>
                  </a:lnTo>
                  <a:lnTo>
                    <a:pt x="2923260" y="362889"/>
                  </a:lnTo>
                  <a:lnTo>
                    <a:pt x="2924632" y="362889"/>
                  </a:lnTo>
                  <a:lnTo>
                    <a:pt x="2926689" y="350189"/>
                  </a:lnTo>
                  <a:lnTo>
                    <a:pt x="2927375" y="350189"/>
                  </a:lnTo>
                  <a:lnTo>
                    <a:pt x="2928747" y="337489"/>
                  </a:lnTo>
                  <a:close/>
                </a:path>
                <a:path w="3075940" h="2738120">
                  <a:moveTo>
                    <a:pt x="2941764" y="223189"/>
                  </a:moveTo>
                  <a:lnTo>
                    <a:pt x="2938335" y="235889"/>
                  </a:lnTo>
                  <a:lnTo>
                    <a:pt x="2936290" y="235889"/>
                  </a:lnTo>
                  <a:lnTo>
                    <a:pt x="2935605" y="248589"/>
                  </a:lnTo>
                  <a:lnTo>
                    <a:pt x="2931490" y="261289"/>
                  </a:lnTo>
                  <a:lnTo>
                    <a:pt x="2930804" y="261289"/>
                  </a:lnTo>
                  <a:lnTo>
                    <a:pt x="2929267" y="273989"/>
                  </a:lnTo>
                  <a:lnTo>
                    <a:pt x="2927807" y="273989"/>
                  </a:lnTo>
                  <a:lnTo>
                    <a:pt x="2926461" y="286689"/>
                  </a:lnTo>
                  <a:lnTo>
                    <a:pt x="2925318" y="299389"/>
                  </a:lnTo>
                  <a:lnTo>
                    <a:pt x="2927375" y="299389"/>
                  </a:lnTo>
                  <a:lnTo>
                    <a:pt x="2928061" y="286689"/>
                  </a:lnTo>
                  <a:lnTo>
                    <a:pt x="2929432" y="286689"/>
                  </a:lnTo>
                  <a:lnTo>
                    <a:pt x="2931287" y="279831"/>
                  </a:lnTo>
                  <a:lnTo>
                    <a:pt x="2932176" y="273989"/>
                  </a:lnTo>
                  <a:lnTo>
                    <a:pt x="2932861" y="273989"/>
                  </a:lnTo>
                  <a:lnTo>
                    <a:pt x="2934233" y="261302"/>
                  </a:lnTo>
                  <a:lnTo>
                    <a:pt x="2936290" y="248589"/>
                  </a:lnTo>
                  <a:lnTo>
                    <a:pt x="2939021" y="235889"/>
                  </a:lnTo>
                  <a:lnTo>
                    <a:pt x="2939707" y="235889"/>
                  </a:lnTo>
                  <a:lnTo>
                    <a:pt x="2941764" y="223189"/>
                  </a:lnTo>
                  <a:close/>
                </a:path>
                <a:path w="3075940" h="2738120">
                  <a:moveTo>
                    <a:pt x="2971241" y="2356789"/>
                  </a:moveTo>
                  <a:lnTo>
                    <a:pt x="2969183" y="2356789"/>
                  </a:lnTo>
                  <a:lnTo>
                    <a:pt x="2968498" y="2369489"/>
                  </a:lnTo>
                  <a:lnTo>
                    <a:pt x="2969183" y="2394889"/>
                  </a:lnTo>
                  <a:lnTo>
                    <a:pt x="2970555" y="2394889"/>
                  </a:lnTo>
                  <a:lnTo>
                    <a:pt x="2970555" y="2382189"/>
                  </a:lnTo>
                  <a:lnTo>
                    <a:pt x="2971241" y="2382189"/>
                  </a:lnTo>
                  <a:lnTo>
                    <a:pt x="2971241" y="2356789"/>
                  </a:lnTo>
                  <a:close/>
                </a:path>
                <a:path w="3075940" h="2738120">
                  <a:moveTo>
                    <a:pt x="2971241" y="1924989"/>
                  </a:moveTo>
                  <a:lnTo>
                    <a:pt x="2970555" y="1924989"/>
                  </a:lnTo>
                  <a:lnTo>
                    <a:pt x="2969869" y="1912289"/>
                  </a:lnTo>
                  <a:lnTo>
                    <a:pt x="2968498" y="1912289"/>
                  </a:lnTo>
                  <a:lnTo>
                    <a:pt x="2968498" y="1963089"/>
                  </a:lnTo>
                  <a:lnTo>
                    <a:pt x="2969183" y="1963089"/>
                  </a:lnTo>
                  <a:lnTo>
                    <a:pt x="2969183" y="1975789"/>
                  </a:lnTo>
                  <a:lnTo>
                    <a:pt x="2971241" y="1975789"/>
                  </a:lnTo>
                  <a:lnTo>
                    <a:pt x="2971241" y="1924989"/>
                  </a:lnTo>
                  <a:close/>
                </a:path>
                <a:path w="3075940" h="2738120">
                  <a:moveTo>
                    <a:pt x="2971241" y="1569389"/>
                  </a:moveTo>
                  <a:lnTo>
                    <a:pt x="2967812" y="1569389"/>
                  </a:lnTo>
                  <a:lnTo>
                    <a:pt x="2967812" y="1582089"/>
                  </a:lnTo>
                  <a:lnTo>
                    <a:pt x="2971241" y="1582089"/>
                  </a:lnTo>
                  <a:lnTo>
                    <a:pt x="2971241" y="1569389"/>
                  </a:lnTo>
                  <a:close/>
                </a:path>
                <a:path w="3075940" h="2738120">
                  <a:moveTo>
                    <a:pt x="2971927" y="2001189"/>
                  </a:moveTo>
                  <a:lnTo>
                    <a:pt x="2971241" y="2001189"/>
                  </a:lnTo>
                  <a:lnTo>
                    <a:pt x="2969869" y="1988489"/>
                  </a:lnTo>
                  <a:lnTo>
                    <a:pt x="2969183" y="1988489"/>
                  </a:lnTo>
                  <a:lnTo>
                    <a:pt x="2969183" y="2001189"/>
                  </a:lnTo>
                  <a:lnTo>
                    <a:pt x="2968498" y="2013889"/>
                  </a:lnTo>
                  <a:lnTo>
                    <a:pt x="2968498" y="2039289"/>
                  </a:lnTo>
                  <a:lnTo>
                    <a:pt x="2969869" y="2064689"/>
                  </a:lnTo>
                  <a:lnTo>
                    <a:pt x="2971927" y="2064689"/>
                  </a:lnTo>
                  <a:lnTo>
                    <a:pt x="2971927" y="2001189"/>
                  </a:lnTo>
                  <a:close/>
                </a:path>
                <a:path w="3075940" h="2738120">
                  <a:moveTo>
                    <a:pt x="2971927" y="1861489"/>
                  </a:moveTo>
                  <a:lnTo>
                    <a:pt x="2971241" y="1861489"/>
                  </a:lnTo>
                  <a:lnTo>
                    <a:pt x="2971241" y="1848789"/>
                  </a:lnTo>
                  <a:lnTo>
                    <a:pt x="2969869" y="1848789"/>
                  </a:lnTo>
                  <a:lnTo>
                    <a:pt x="2969869" y="1886889"/>
                  </a:lnTo>
                  <a:lnTo>
                    <a:pt x="2971927" y="1886889"/>
                  </a:lnTo>
                  <a:lnTo>
                    <a:pt x="2971927" y="1861489"/>
                  </a:lnTo>
                  <a:close/>
                </a:path>
                <a:path w="3075940" h="2738120">
                  <a:moveTo>
                    <a:pt x="2972612" y="1645589"/>
                  </a:moveTo>
                  <a:lnTo>
                    <a:pt x="2970555" y="1645589"/>
                  </a:lnTo>
                  <a:lnTo>
                    <a:pt x="2970555" y="1670989"/>
                  </a:lnTo>
                  <a:lnTo>
                    <a:pt x="2971241" y="1670989"/>
                  </a:lnTo>
                  <a:lnTo>
                    <a:pt x="2971241" y="1683689"/>
                  </a:lnTo>
                  <a:lnTo>
                    <a:pt x="2972612" y="1683689"/>
                  </a:lnTo>
                  <a:lnTo>
                    <a:pt x="2972612" y="1645589"/>
                  </a:lnTo>
                  <a:close/>
                </a:path>
                <a:path w="3075940" h="2738120">
                  <a:moveTo>
                    <a:pt x="2972612" y="1150289"/>
                  </a:moveTo>
                  <a:lnTo>
                    <a:pt x="2970555" y="1150289"/>
                  </a:lnTo>
                  <a:lnTo>
                    <a:pt x="2969869" y="1162989"/>
                  </a:lnTo>
                  <a:lnTo>
                    <a:pt x="2969183" y="1162989"/>
                  </a:lnTo>
                  <a:lnTo>
                    <a:pt x="2969183" y="1175689"/>
                  </a:lnTo>
                  <a:lnTo>
                    <a:pt x="2968498" y="1175689"/>
                  </a:lnTo>
                  <a:lnTo>
                    <a:pt x="2968498" y="1213789"/>
                  </a:lnTo>
                  <a:lnTo>
                    <a:pt x="2971241" y="1213789"/>
                  </a:lnTo>
                  <a:lnTo>
                    <a:pt x="2971241" y="1162989"/>
                  </a:lnTo>
                  <a:lnTo>
                    <a:pt x="2971927" y="1162989"/>
                  </a:lnTo>
                  <a:lnTo>
                    <a:pt x="2972612" y="1150289"/>
                  </a:lnTo>
                  <a:close/>
                </a:path>
                <a:path w="3075940" h="2738120">
                  <a:moveTo>
                    <a:pt x="2973298" y="324789"/>
                  </a:moveTo>
                  <a:lnTo>
                    <a:pt x="2971241" y="324789"/>
                  </a:lnTo>
                  <a:lnTo>
                    <a:pt x="2971241" y="350189"/>
                  </a:lnTo>
                  <a:lnTo>
                    <a:pt x="2971927" y="350189"/>
                  </a:lnTo>
                  <a:lnTo>
                    <a:pt x="2971927" y="362889"/>
                  </a:lnTo>
                  <a:lnTo>
                    <a:pt x="2973298" y="362889"/>
                  </a:lnTo>
                  <a:lnTo>
                    <a:pt x="2973298" y="324789"/>
                  </a:lnTo>
                  <a:close/>
                </a:path>
                <a:path w="3075940" h="2738120">
                  <a:moveTo>
                    <a:pt x="2973984" y="2610789"/>
                  </a:moveTo>
                  <a:lnTo>
                    <a:pt x="2973298" y="2598089"/>
                  </a:lnTo>
                  <a:lnTo>
                    <a:pt x="2970555" y="2572689"/>
                  </a:lnTo>
                  <a:lnTo>
                    <a:pt x="2969183" y="2572689"/>
                  </a:lnTo>
                  <a:lnTo>
                    <a:pt x="2970555" y="2585389"/>
                  </a:lnTo>
                  <a:lnTo>
                    <a:pt x="2970555" y="2598089"/>
                  </a:lnTo>
                  <a:lnTo>
                    <a:pt x="2971241" y="2623489"/>
                  </a:lnTo>
                  <a:lnTo>
                    <a:pt x="2971927" y="2623489"/>
                  </a:lnTo>
                  <a:lnTo>
                    <a:pt x="2971927" y="2648889"/>
                  </a:lnTo>
                  <a:lnTo>
                    <a:pt x="2973298" y="2648889"/>
                  </a:lnTo>
                  <a:lnTo>
                    <a:pt x="2973298" y="2610789"/>
                  </a:lnTo>
                  <a:lnTo>
                    <a:pt x="2973984" y="2610789"/>
                  </a:lnTo>
                  <a:close/>
                </a:path>
                <a:path w="3075940" h="2738120">
                  <a:moveTo>
                    <a:pt x="2973984" y="1721789"/>
                  </a:moveTo>
                  <a:lnTo>
                    <a:pt x="2973298" y="1709089"/>
                  </a:lnTo>
                  <a:lnTo>
                    <a:pt x="2973298" y="1696389"/>
                  </a:lnTo>
                  <a:lnTo>
                    <a:pt x="2971241" y="1696389"/>
                  </a:lnTo>
                  <a:lnTo>
                    <a:pt x="2971241" y="1734489"/>
                  </a:lnTo>
                  <a:lnTo>
                    <a:pt x="2971927" y="1747189"/>
                  </a:lnTo>
                  <a:lnTo>
                    <a:pt x="2971927" y="1759889"/>
                  </a:lnTo>
                  <a:lnTo>
                    <a:pt x="2973984" y="1759889"/>
                  </a:lnTo>
                  <a:lnTo>
                    <a:pt x="2973984" y="1721789"/>
                  </a:lnTo>
                  <a:close/>
                </a:path>
                <a:path w="3075940" h="2738120">
                  <a:moveTo>
                    <a:pt x="2973984" y="1582089"/>
                  </a:moveTo>
                  <a:lnTo>
                    <a:pt x="2971927" y="1582089"/>
                  </a:lnTo>
                  <a:lnTo>
                    <a:pt x="2971927" y="1594789"/>
                  </a:lnTo>
                  <a:lnTo>
                    <a:pt x="2971241" y="1594789"/>
                  </a:lnTo>
                  <a:lnTo>
                    <a:pt x="2971241" y="1632889"/>
                  </a:lnTo>
                  <a:lnTo>
                    <a:pt x="2973298" y="1632889"/>
                  </a:lnTo>
                  <a:lnTo>
                    <a:pt x="2973984" y="1620189"/>
                  </a:lnTo>
                  <a:lnTo>
                    <a:pt x="2973984" y="1582089"/>
                  </a:lnTo>
                  <a:close/>
                </a:path>
                <a:path w="3075940" h="2738120">
                  <a:moveTo>
                    <a:pt x="2973984" y="743889"/>
                  </a:moveTo>
                  <a:lnTo>
                    <a:pt x="2973298" y="731189"/>
                  </a:lnTo>
                  <a:lnTo>
                    <a:pt x="2971927" y="731189"/>
                  </a:lnTo>
                  <a:lnTo>
                    <a:pt x="2971927" y="743889"/>
                  </a:lnTo>
                  <a:lnTo>
                    <a:pt x="2973984" y="743889"/>
                  </a:lnTo>
                  <a:close/>
                </a:path>
                <a:path w="3075940" h="2738120">
                  <a:moveTo>
                    <a:pt x="2973984" y="591489"/>
                  </a:moveTo>
                  <a:lnTo>
                    <a:pt x="2971927" y="591489"/>
                  </a:lnTo>
                  <a:lnTo>
                    <a:pt x="2971927" y="604189"/>
                  </a:lnTo>
                  <a:lnTo>
                    <a:pt x="2970555" y="604189"/>
                  </a:lnTo>
                  <a:lnTo>
                    <a:pt x="2970555" y="616889"/>
                  </a:lnTo>
                  <a:lnTo>
                    <a:pt x="2972612" y="616889"/>
                  </a:lnTo>
                  <a:lnTo>
                    <a:pt x="2972612" y="604189"/>
                  </a:lnTo>
                  <a:lnTo>
                    <a:pt x="2973984" y="604189"/>
                  </a:lnTo>
                  <a:lnTo>
                    <a:pt x="2973984" y="591489"/>
                  </a:lnTo>
                  <a:close/>
                </a:path>
                <a:path w="3075940" h="2738120">
                  <a:moveTo>
                    <a:pt x="2974670" y="1493189"/>
                  </a:moveTo>
                  <a:lnTo>
                    <a:pt x="2973298" y="1480489"/>
                  </a:lnTo>
                  <a:lnTo>
                    <a:pt x="2972612" y="1480489"/>
                  </a:lnTo>
                  <a:lnTo>
                    <a:pt x="2972612" y="1493189"/>
                  </a:lnTo>
                  <a:lnTo>
                    <a:pt x="2971927" y="1493189"/>
                  </a:lnTo>
                  <a:lnTo>
                    <a:pt x="2971241" y="1505889"/>
                  </a:lnTo>
                  <a:lnTo>
                    <a:pt x="2970555" y="1505889"/>
                  </a:lnTo>
                  <a:lnTo>
                    <a:pt x="2970555" y="1556689"/>
                  </a:lnTo>
                  <a:lnTo>
                    <a:pt x="2971927" y="1556689"/>
                  </a:lnTo>
                  <a:lnTo>
                    <a:pt x="2971927" y="1543989"/>
                  </a:lnTo>
                  <a:lnTo>
                    <a:pt x="2972612" y="1543989"/>
                  </a:lnTo>
                  <a:lnTo>
                    <a:pt x="2972612" y="1531289"/>
                  </a:lnTo>
                  <a:lnTo>
                    <a:pt x="2973298" y="1531289"/>
                  </a:lnTo>
                  <a:lnTo>
                    <a:pt x="2973298" y="1505889"/>
                  </a:lnTo>
                  <a:lnTo>
                    <a:pt x="2973984" y="1493189"/>
                  </a:lnTo>
                  <a:lnTo>
                    <a:pt x="2974670" y="1493189"/>
                  </a:lnTo>
                  <a:close/>
                </a:path>
                <a:path w="3075940" h="2738120">
                  <a:moveTo>
                    <a:pt x="2976041" y="2153589"/>
                  </a:moveTo>
                  <a:lnTo>
                    <a:pt x="2974670" y="2140889"/>
                  </a:lnTo>
                  <a:lnTo>
                    <a:pt x="2975356" y="2128189"/>
                  </a:lnTo>
                  <a:lnTo>
                    <a:pt x="2973298" y="2128189"/>
                  </a:lnTo>
                  <a:lnTo>
                    <a:pt x="2972612" y="2140889"/>
                  </a:lnTo>
                  <a:lnTo>
                    <a:pt x="2973298" y="2153589"/>
                  </a:lnTo>
                  <a:lnTo>
                    <a:pt x="2973298" y="2191689"/>
                  </a:lnTo>
                  <a:lnTo>
                    <a:pt x="2973705" y="2191689"/>
                  </a:lnTo>
                  <a:lnTo>
                    <a:pt x="2974263" y="2204389"/>
                  </a:lnTo>
                  <a:lnTo>
                    <a:pt x="2974670" y="2217089"/>
                  </a:lnTo>
                  <a:lnTo>
                    <a:pt x="2976041" y="2217089"/>
                  </a:lnTo>
                  <a:lnTo>
                    <a:pt x="2976041" y="2153589"/>
                  </a:lnTo>
                  <a:close/>
                </a:path>
                <a:path w="3075940" h="2738120">
                  <a:moveTo>
                    <a:pt x="2976041" y="1226489"/>
                  </a:moveTo>
                  <a:lnTo>
                    <a:pt x="2973984" y="1226489"/>
                  </a:lnTo>
                  <a:lnTo>
                    <a:pt x="2973984" y="1239189"/>
                  </a:lnTo>
                  <a:lnTo>
                    <a:pt x="2973298" y="1239189"/>
                  </a:lnTo>
                  <a:lnTo>
                    <a:pt x="2973298" y="1289989"/>
                  </a:lnTo>
                  <a:lnTo>
                    <a:pt x="2973984" y="1289989"/>
                  </a:lnTo>
                  <a:lnTo>
                    <a:pt x="2974670" y="1277289"/>
                  </a:lnTo>
                  <a:lnTo>
                    <a:pt x="2975356" y="1277289"/>
                  </a:lnTo>
                  <a:lnTo>
                    <a:pt x="2976041" y="1264589"/>
                  </a:lnTo>
                  <a:lnTo>
                    <a:pt x="2976041" y="1226489"/>
                  </a:lnTo>
                  <a:close/>
                </a:path>
                <a:path w="3075940" h="2738120">
                  <a:moveTo>
                    <a:pt x="2976041" y="756589"/>
                  </a:moveTo>
                  <a:lnTo>
                    <a:pt x="2975356" y="756589"/>
                  </a:lnTo>
                  <a:lnTo>
                    <a:pt x="2974670" y="743889"/>
                  </a:lnTo>
                  <a:lnTo>
                    <a:pt x="2973984" y="743889"/>
                  </a:lnTo>
                  <a:lnTo>
                    <a:pt x="2973984" y="756589"/>
                  </a:lnTo>
                  <a:lnTo>
                    <a:pt x="2974670" y="769289"/>
                  </a:lnTo>
                  <a:lnTo>
                    <a:pt x="2976041" y="769289"/>
                  </a:lnTo>
                  <a:lnTo>
                    <a:pt x="2976041" y="756589"/>
                  </a:lnTo>
                  <a:close/>
                </a:path>
                <a:path w="3075940" h="2738120">
                  <a:moveTo>
                    <a:pt x="2976727" y="2420289"/>
                  </a:moveTo>
                  <a:lnTo>
                    <a:pt x="2974670" y="2420289"/>
                  </a:lnTo>
                  <a:lnTo>
                    <a:pt x="2974670" y="2458389"/>
                  </a:lnTo>
                  <a:lnTo>
                    <a:pt x="2973984" y="2471089"/>
                  </a:lnTo>
                  <a:lnTo>
                    <a:pt x="2973984" y="2483789"/>
                  </a:lnTo>
                  <a:lnTo>
                    <a:pt x="2976041" y="2483789"/>
                  </a:lnTo>
                  <a:lnTo>
                    <a:pt x="2976041" y="2471089"/>
                  </a:lnTo>
                  <a:lnTo>
                    <a:pt x="2976727" y="2458389"/>
                  </a:lnTo>
                  <a:lnTo>
                    <a:pt x="2976727" y="2420289"/>
                  </a:lnTo>
                  <a:close/>
                </a:path>
                <a:path w="3075940" h="2738120">
                  <a:moveTo>
                    <a:pt x="2976727" y="1328089"/>
                  </a:moveTo>
                  <a:lnTo>
                    <a:pt x="2974670" y="1328089"/>
                  </a:lnTo>
                  <a:lnTo>
                    <a:pt x="2974670" y="1340789"/>
                  </a:lnTo>
                  <a:lnTo>
                    <a:pt x="2973984" y="1340789"/>
                  </a:lnTo>
                  <a:lnTo>
                    <a:pt x="2973984" y="1353489"/>
                  </a:lnTo>
                  <a:lnTo>
                    <a:pt x="2973298" y="1353489"/>
                  </a:lnTo>
                  <a:lnTo>
                    <a:pt x="2973298" y="1366189"/>
                  </a:lnTo>
                  <a:lnTo>
                    <a:pt x="2972612" y="1366189"/>
                  </a:lnTo>
                  <a:lnTo>
                    <a:pt x="2972612" y="1429689"/>
                  </a:lnTo>
                  <a:lnTo>
                    <a:pt x="2973984" y="1429689"/>
                  </a:lnTo>
                  <a:lnTo>
                    <a:pt x="2974086" y="1416989"/>
                  </a:lnTo>
                  <a:lnTo>
                    <a:pt x="2974556" y="1404289"/>
                  </a:lnTo>
                  <a:lnTo>
                    <a:pt x="2974670" y="1391589"/>
                  </a:lnTo>
                  <a:lnTo>
                    <a:pt x="2975356" y="1391589"/>
                  </a:lnTo>
                  <a:lnTo>
                    <a:pt x="2975356" y="1366189"/>
                  </a:lnTo>
                  <a:lnTo>
                    <a:pt x="2976727" y="1366189"/>
                  </a:lnTo>
                  <a:lnTo>
                    <a:pt x="2976727" y="1328089"/>
                  </a:lnTo>
                  <a:close/>
                </a:path>
                <a:path w="3075940" h="2738120">
                  <a:moveTo>
                    <a:pt x="2976727" y="908989"/>
                  </a:moveTo>
                  <a:lnTo>
                    <a:pt x="2976041" y="896289"/>
                  </a:lnTo>
                  <a:lnTo>
                    <a:pt x="2973298" y="896289"/>
                  </a:lnTo>
                  <a:lnTo>
                    <a:pt x="2973984" y="908989"/>
                  </a:lnTo>
                  <a:lnTo>
                    <a:pt x="2973984" y="921689"/>
                  </a:lnTo>
                  <a:lnTo>
                    <a:pt x="2974670" y="921689"/>
                  </a:lnTo>
                  <a:lnTo>
                    <a:pt x="2974670" y="947089"/>
                  </a:lnTo>
                  <a:lnTo>
                    <a:pt x="2975356" y="959789"/>
                  </a:lnTo>
                  <a:lnTo>
                    <a:pt x="2975356" y="972489"/>
                  </a:lnTo>
                  <a:lnTo>
                    <a:pt x="2976727" y="972489"/>
                  </a:lnTo>
                  <a:lnTo>
                    <a:pt x="2976727" y="908989"/>
                  </a:lnTo>
                  <a:close/>
                </a:path>
                <a:path w="3075940" h="2738120">
                  <a:moveTo>
                    <a:pt x="2976727" y="883589"/>
                  </a:moveTo>
                  <a:lnTo>
                    <a:pt x="2976334" y="870889"/>
                  </a:lnTo>
                  <a:lnTo>
                    <a:pt x="2976130" y="870889"/>
                  </a:lnTo>
                  <a:lnTo>
                    <a:pt x="2976041" y="820089"/>
                  </a:lnTo>
                  <a:lnTo>
                    <a:pt x="2975356" y="820089"/>
                  </a:lnTo>
                  <a:lnTo>
                    <a:pt x="2975356" y="807389"/>
                  </a:lnTo>
                  <a:lnTo>
                    <a:pt x="2974670" y="807389"/>
                  </a:lnTo>
                  <a:lnTo>
                    <a:pt x="2974670" y="794689"/>
                  </a:lnTo>
                  <a:lnTo>
                    <a:pt x="2972612" y="794689"/>
                  </a:lnTo>
                  <a:lnTo>
                    <a:pt x="2973298" y="807389"/>
                  </a:lnTo>
                  <a:lnTo>
                    <a:pt x="2973298" y="820089"/>
                  </a:lnTo>
                  <a:lnTo>
                    <a:pt x="2973298" y="845489"/>
                  </a:lnTo>
                  <a:lnTo>
                    <a:pt x="2975356" y="883589"/>
                  </a:lnTo>
                  <a:lnTo>
                    <a:pt x="2976727" y="883589"/>
                  </a:lnTo>
                  <a:close/>
                </a:path>
                <a:path w="3075940" h="2738120">
                  <a:moveTo>
                    <a:pt x="2977413" y="2636189"/>
                  </a:moveTo>
                  <a:lnTo>
                    <a:pt x="2976727" y="2636189"/>
                  </a:lnTo>
                  <a:lnTo>
                    <a:pt x="2976727" y="2623489"/>
                  </a:lnTo>
                  <a:lnTo>
                    <a:pt x="2975356" y="2623489"/>
                  </a:lnTo>
                  <a:lnTo>
                    <a:pt x="2975356" y="2636189"/>
                  </a:lnTo>
                  <a:lnTo>
                    <a:pt x="2974670" y="2636189"/>
                  </a:lnTo>
                  <a:lnTo>
                    <a:pt x="2974670" y="2648889"/>
                  </a:lnTo>
                  <a:lnTo>
                    <a:pt x="2975356" y="2648889"/>
                  </a:lnTo>
                  <a:lnTo>
                    <a:pt x="2976041" y="2661589"/>
                  </a:lnTo>
                  <a:lnTo>
                    <a:pt x="2977413" y="2661589"/>
                  </a:lnTo>
                  <a:lnTo>
                    <a:pt x="2977413" y="2636189"/>
                  </a:lnTo>
                  <a:close/>
                </a:path>
                <a:path w="3075940" h="2738120">
                  <a:moveTo>
                    <a:pt x="2977413" y="2267889"/>
                  </a:moveTo>
                  <a:lnTo>
                    <a:pt x="2976727" y="2267889"/>
                  </a:lnTo>
                  <a:lnTo>
                    <a:pt x="2976727" y="2255189"/>
                  </a:lnTo>
                  <a:lnTo>
                    <a:pt x="2976041" y="2255189"/>
                  </a:lnTo>
                  <a:lnTo>
                    <a:pt x="2976041" y="2242489"/>
                  </a:lnTo>
                  <a:lnTo>
                    <a:pt x="2975356" y="2242489"/>
                  </a:lnTo>
                  <a:lnTo>
                    <a:pt x="2975356" y="2229789"/>
                  </a:lnTo>
                  <a:lnTo>
                    <a:pt x="2973984" y="2229789"/>
                  </a:lnTo>
                  <a:lnTo>
                    <a:pt x="2973984" y="2255189"/>
                  </a:lnTo>
                  <a:lnTo>
                    <a:pt x="2975356" y="2255189"/>
                  </a:lnTo>
                  <a:lnTo>
                    <a:pt x="2975356" y="2305989"/>
                  </a:lnTo>
                  <a:lnTo>
                    <a:pt x="2976041" y="2305989"/>
                  </a:lnTo>
                  <a:lnTo>
                    <a:pt x="2976041" y="2318689"/>
                  </a:lnTo>
                  <a:lnTo>
                    <a:pt x="2977413" y="2318689"/>
                  </a:lnTo>
                  <a:lnTo>
                    <a:pt x="2977413" y="2267889"/>
                  </a:lnTo>
                  <a:close/>
                </a:path>
                <a:path w="3075940" h="2738120">
                  <a:moveTo>
                    <a:pt x="2977413" y="2013889"/>
                  </a:moveTo>
                  <a:lnTo>
                    <a:pt x="2976041" y="2013889"/>
                  </a:lnTo>
                  <a:lnTo>
                    <a:pt x="2976041" y="2001189"/>
                  </a:lnTo>
                  <a:lnTo>
                    <a:pt x="2974670" y="2001189"/>
                  </a:lnTo>
                  <a:lnTo>
                    <a:pt x="2974771" y="2051989"/>
                  </a:lnTo>
                  <a:lnTo>
                    <a:pt x="2975241" y="2064689"/>
                  </a:lnTo>
                  <a:lnTo>
                    <a:pt x="2974670" y="2077389"/>
                  </a:lnTo>
                  <a:lnTo>
                    <a:pt x="2976041" y="2077389"/>
                  </a:lnTo>
                  <a:lnTo>
                    <a:pt x="2976041" y="2064689"/>
                  </a:lnTo>
                  <a:lnTo>
                    <a:pt x="2976727" y="2064689"/>
                  </a:lnTo>
                  <a:lnTo>
                    <a:pt x="2976727" y="2039289"/>
                  </a:lnTo>
                  <a:lnTo>
                    <a:pt x="2977413" y="2039289"/>
                  </a:lnTo>
                  <a:lnTo>
                    <a:pt x="2977413" y="2013889"/>
                  </a:lnTo>
                  <a:close/>
                </a:path>
                <a:path w="3075940" h="2738120">
                  <a:moveTo>
                    <a:pt x="2977413" y="1975789"/>
                  </a:moveTo>
                  <a:lnTo>
                    <a:pt x="2976727" y="1963089"/>
                  </a:lnTo>
                  <a:lnTo>
                    <a:pt x="2976041" y="1963089"/>
                  </a:lnTo>
                  <a:lnTo>
                    <a:pt x="2976041" y="1937689"/>
                  </a:lnTo>
                  <a:lnTo>
                    <a:pt x="2974670" y="1937689"/>
                  </a:lnTo>
                  <a:lnTo>
                    <a:pt x="2973984" y="1950389"/>
                  </a:lnTo>
                  <a:lnTo>
                    <a:pt x="2973984" y="1963089"/>
                  </a:lnTo>
                  <a:lnTo>
                    <a:pt x="2974670" y="1963089"/>
                  </a:lnTo>
                  <a:lnTo>
                    <a:pt x="2974670" y="1975789"/>
                  </a:lnTo>
                  <a:lnTo>
                    <a:pt x="2975356" y="1975789"/>
                  </a:lnTo>
                  <a:lnTo>
                    <a:pt x="2975356" y="1988489"/>
                  </a:lnTo>
                  <a:lnTo>
                    <a:pt x="2976727" y="1988489"/>
                  </a:lnTo>
                  <a:lnTo>
                    <a:pt x="2976727" y="1975789"/>
                  </a:lnTo>
                  <a:lnTo>
                    <a:pt x="2977413" y="1975789"/>
                  </a:lnTo>
                  <a:close/>
                </a:path>
                <a:path w="3075940" h="2738120">
                  <a:moveTo>
                    <a:pt x="2978099" y="2090089"/>
                  </a:moveTo>
                  <a:lnTo>
                    <a:pt x="2977413" y="2090089"/>
                  </a:lnTo>
                  <a:lnTo>
                    <a:pt x="2977413" y="2077389"/>
                  </a:lnTo>
                  <a:lnTo>
                    <a:pt x="2976041" y="2077389"/>
                  </a:lnTo>
                  <a:lnTo>
                    <a:pt x="2976041" y="2115489"/>
                  </a:lnTo>
                  <a:lnTo>
                    <a:pt x="2976727" y="2115489"/>
                  </a:lnTo>
                  <a:lnTo>
                    <a:pt x="2976727" y="2128189"/>
                  </a:lnTo>
                  <a:lnTo>
                    <a:pt x="2978099" y="2128189"/>
                  </a:lnTo>
                  <a:lnTo>
                    <a:pt x="2978099" y="2090089"/>
                  </a:lnTo>
                  <a:close/>
                </a:path>
                <a:path w="3075940" h="2738120">
                  <a:moveTo>
                    <a:pt x="2978099" y="1099489"/>
                  </a:moveTo>
                  <a:lnTo>
                    <a:pt x="2977413" y="1086789"/>
                  </a:lnTo>
                  <a:lnTo>
                    <a:pt x="2976041" y="1086789"/>
                  </a:lnTo>
                  <a:lnTo>
                    <a:pt x="2976041" y="1124889"/>
                  </a:lnTo>
                  <a:lnTo>
                    <a:pt x="2977413" y="1150289"/>
                  </a:lnTo>
                  <a:lnTo>
                    <a:pt x="2978099" y="1150289"/>
                  </a:lnTo>
                  <a:lnTo>
                    <a:pt x="2978099" y="1099489"/>
                  </a:lnTo>
                  <a:close/>
                </a:path>
                <a:path w="3075940" h="2738120">
                  <a:moveTo>
                    <a:pt x="2978099" y="413689"/>
                  </a:moveTo>
                  <a:lnTo>
                    <a:pt x="2977413" y="400989"/>
                  </a:lnTo>
                  <a:lnTo>
                    <a:pt x="2977413" y="388289"/>
                  </a:lnTo>
                  <a:lnTo>
                    <a:pt x="2976727" y="388289"/>
                  </a:lnTo>
                  <a:lnTo>
                    <a:pt x="2977413" y="375589"/>
                  </a:lnTo>
                  <a:lnTo>
                    <a:pt x="2975356" y="375589"/>
                  </a:lnTo>
                  <a:lnTo>
                    <a:pt x="2976041" y="388289"/>
                  </a:lnTo>
                  <a:lnTo>
                    <a:pt x="2976041" y="464489"/>
                  </a:lnTo>
                  <a:lnTo>
                    <a:pt x="2977413" y="464489"/>
                  </a:lnTo>
                  <a:lnTo>
                    <a:pt x="2977515" y="451789"/>
                  </a:lnTo>
                  <a:lnTo>
                    <a:pt x="2977985" y="439089"/>
                  </a:lnTo>
                  <a:lnTo>
                    <a:pt x="2978099" y="413689"/>
                  </a:lnTo>
                  <a:close/>
                </a:path>
                <a:path w="3075940" h="2738120">
                  <a:moveTo>
                    <a:pt x="2978785" y="2623489"/>
                  </a:moveTo>
                  <a:lnTo>
                    <a:pt x="2978658" y="2610789"/>
                  </a:lnTo>
                  <a:lnTo>
                    <a:pt x="2978353" y="2598089"/>
                  </a:lnTo>
                  <a:lnTo>
                    <a:pt x="2977908" y="2585389"/>
                  </a:lnTo>
                  <a:lnTo>
                    <a:pt x="2977413" y="2572689"/>
                  </a:lnTo>
                  <a:lnTo>
                    <a:pt x="2977413" y="2559989"/>
                  </a:lnTo>
                  <a:lnTo>
                    <a:pt x="2974670" y="2509189"/>
                  </a:lnTo>
                  <a:lnTo>
                    <a:pt x="2974670" y="2496489"/>
                  </a:lnTo>
                  <a:lnTo>
                    <a:pt x="2972612" y="2496489"/>
                  </a:lnTo>
                  <a:lnTo>
                    <a:pt x="2972612" y="2547289"/>
                  </a:lnTo>
                  <a:lnTo>
                    <a:pt x="2973298" y="2547289"/>
                  </a:lnTo>
                  <a:lnTo>
                    <a:pt x="2973298" y="2559989"/>
                  </a:lnTo>
                  <a:lnTo>
                    <a:pt x="2973984" y="2559989"/>
                  </a:lnTo>
                  <a:lnTo>
                    <a:pt x="2973984" y="2572689"/>
                  </a:lnTo>
                  <a:lnTo>
                    <a:pt x="2974670" y="2572689"/>
                  </a:lnTo>
                  <a:lnTo>
                    <a:pt x="2974670" y="2585389"/>
                  </a:lnTo>
                  <a:lnTo>
                    <a:pt x="2975356" y="2585389"/>
                  </a:lnTo>
                  <a:lnTo>
                    <a:pt x="2977413" y="2623489"/>
                  </a:lnTo>
                  <a:lnTo>
                    <a:pt x="2978785" y="2623489"/>
                  </a:lnTo>
                  <a:close/>
                </a:path>
                <a:path w="3075940" h="2738120">
                  <a:moveTo>
                    <a:pt x="2978785" y="1721789"/>
                  </a:moveTo>
                  <a:lnTo>
                    <a:pt x="2977413" y="1721789"/>
                  </a:lnTo>
                  <a:lnTo>
                    <a:pt x="2977413" y="1709089"/>
                  </a:lnTo>
                  <a:lnTo>
                    <a:pt x="2976041" y="1709089"/>
                  </a:lnTo>
                  <a:lnTo>
                    <a:pt x="2976041" y="1734489"/>
                  </a:lnTo>
                  <a:lnTo>
                    <a:pt x="2976727" y="1747189"/>
                  </a:lnTo>
                  <a:lnTo>
                    <a:pt x="2977413" y="1747189"/>
                  </a:lnTo>
                  <a:lnTo>
                    <a:pt x="2977413" y="1759889"/>
                  </a:lnTo>
                  <a:lnTo>
                    <a:pt x="2978785" y="1759889"/>
                  </a:lnTo>
                  <a:lnTo>
                    <a:pt x="2978785" y="1721789"/>
                  </a:lnTo>
                  <a:close/>
                </a:path>
                <a:path w="3075940" h="2738120">
                  <a:moveTo>
                    <a:pt x="2978785" y="1658289"/>
                  </a:moveTo>
                  <a:lnTo>
                    <a:pt x="2976727" y="1658289"/>
                  </a:lnTo>
                  <a:lnTo>
                    <a:pt x="2976727" y="1683689"/>
                  </a:lnTo>
                  <a:lnTo>
                    <a:pt x="2978785" y="1683689"/>
                  </a:lnTo>
                  <a:lnTo>
                    <a:pt x="2978785" y="1658289"/>
                  </a:lnTo>
                  <a:close/>
                </a:path>
                <a:path w="3075940" h="2738120">
                  <a:moveTo>
                    <a:pt x="2978785" y="1455089"/>
                  </a:moveTo>
                  <a:lnTo>
                    <a:pt x="2978099" y="1455089"/>
                  </a:lnTo>
                  <a:lnTo>
                    <a:pt x="2977413" y="1442389"/>
                  </a:lnTo>
                  <a:lnTo>
                    <a:pt x="2976041" y="1442389"/>
                  </a:lnTo>
                  <a:lnTo>
                    <a:pt x="2976041" y="1455089"/>
                  </a:lnTo>
                  <a:lnTo>
                    <a:pt x="2975356" y="1455089"/>
                  </a:lnTo>
                  <a:lnTo>
                    <a:pt x="2975356" y="1467789"/>
                  </a:lnTo>
                  <a:lnTo>
                    <a:pt x="2976041" y="1467789"/>
                  </a:lnTo>
                  <a:lnTo>
                    <a:pt x="2976041" y="1480489"/>
                  </a:lnTo>
                  <a:lnTo>
                    <a:pt x="2978785" y="1480489"/>
                  </a:lnTo>
                  <a:lnTo>
                    <a:pt x="2978785" y="1455089"/>
                  </a:lnTo>
                  <a:close/>
                </a:path>
                <a:path w="3075940" h="2738120">
                  <a:moveTo>
                    <a:pt x="2978785" y="1010589"/>
                  </a:moveTo>
                  <a:lnTo>
                    <a:pt x="2978099" y="1010589"/>
                  </a:lnTo>
                  <a:lnTo>
                    <a:pt x="2978099" y="972489"/>
                  </a:lnTo>
                  <a:lnTo>
                    <a:pt x="2976727" y="972489"/>
                  </a:lnTo>
                  <a:lnTo>
                    <a:pt x="2975356" y="997889"/>
                  </a:lnTo>
                  <a:lnTo>
                    <a:pt x="2975356" y="1023289"/>
                  </a:lnTo>
                  <a:lnTo>
                    <a:pt x="2976041" y="1023289"/>
                  </a:lnTo>
                  <a:lnTo>
                    <a:pt x="2976727" y="1035989"/>
                  </a:lnTo>
                  <a:lnTo>
                    <a:pt x="2976727" y="1061389"/>
                  </a:lnTo>
                  <a:lnTo>
                    <a:pt x="2978099" y="1061389"/>
                  </a:lnTo>
                  <a:lnTo>
                    <a:pt x="2978785" y="1048689"/>
                  </a:lnTo>
                  <a:lnTo>
                    <a:pt x="2978785" y="1010589"/>
                  </a:lnTo>
                  <a:close/>
                </a:path>
                <a:path w="3075940" h="2738120">
                  <a:moveTo>
                    <a:pt x="2980156" y="2509189"/>
                  </a:moveTo>
                  <a:lnTo>
                    <a:pt x="2979470" y="2509189"/>
                  </a:lnTo>
                  <a:lnTo>
                    <a:pt x="2979470" y="2496489"/>
                  </a:lnTo>
                  <a:lnTo>
                    <a:pt x="2976727" y="2496489"/>
                  </a:lnTo>
                  <a:lnTo>
                    <a:pt x="2976727" y="2509189"/>
                  </a:lnTo>
                  <a:lnTo>
                    <a:pt x="2978785" y="2509189"/>
                  </a:lnTo>
                  <a:lnTo>
                    <a:pt x="2978785" y="2521889"/>
                  </a:lnTo>
                  <a:lnTo>
                    <a:pt x="2980156" y="2521889"/>
                  </a:lnTo>
                  <a:lnTo>
                    <a:pt x="2980156" y="2509189"/>
                  </a:lnTo>
                  <a:close/>
                </a:path>
                <a:path w="3075940" h="2738120">
                  <a:moveTo>
                    <a:pt x="2980156" y="1937689"/>
                  </a:moveTo>
                  <a:lnTo>
                    <a:pt x="2979470" y="1924989"/>
                  </a:lnTo>
                  <a:lnTo>
                    <a:pt x="2979470" y="1912289"/>
                  </a:lnTo>
                  <a:lnTo>
                    <a:pt x="2978785" y="1912289"/>
                  </a:lnTo>
                  <a:lnTo>
                    <a:pt x="2979470" y="1899589"/>
                  </a:lnTo>
                  <a:lnTo>
                    <a:pt x="2979343" y="1836089"/>
                  </a:lnTo>
                  <a:lnTo>
                    <a:pt x="2979039" y="1836089"/>
                  </a:lnTo>
                  <a:lnTo>
                    <a:pt x="2978594" y="1823389"/>
                  </a:lnTo>
                  <a:lnTo>
                    <a:pt x="2978099" y="1810689"/>
                  </a:lnTo>
                  <a:lnTo>
                    <a:pt x="2977413" y="1810689"/>
                  </a:lnTo>
                  <a:lnTo>
                    <a:pt x="2976727" y="1797989"/>
                  </a:lnTo>
                  <a:lnTo>
                    <a:pt x="2975356" y="1797989"/>
                  </a:lnTo>
                  <a:lnTo>
                    <a:pt x="2975356" y="1785289"/>
                  </a:lnTo>
                  <a:lnTo>
                    <a:pt x="2973984" y="1785289"/>
                  </a:lnTo>
                  <a:lnTo>
                    <a:pt x="2971927" y="1772589"/>
                  </a:lnTo>
                  <a:lnTo>
                    <a:pt x="2969869" y="1772589"/>
                  </a:lnTo>
                  <a:lnTo>
                    <a:pt x="2970555" y="1785289"/>
                  </a:lnTo>
                  <a:lnTo>
                    <a:pt x="2971241" y="1785289"/>
                  </a:lnTo>
                  <a:lnTo>
                    <a:pt x="2971927" y="1797989"/>
                  </a:lnTo>
                  <a:lnTo>
                    <a:pt x="2972612" y="1797989"/>
                  </a:lnTo>
                  <a:lnTo>
                    <a:pt x="2972612" y="1810689"/>
                  </a:lnTo>
                  <a:lnTo>
                    <a:pt x="2973984" y="1810689"/>
                  </a:lnTo>
                  <a:lnTo>
                    <a:pt x="2975356" y="1836089"/>
                  </a:lnTo>
                  <a:lnTo>
                    <a:pt x="2976041" y="1836089"/>
                  </a:lnTo>
                  <a:lnTo>
                    <a:pt x="2976727" y="1848789"/>
                  </a:lnTo>
                  <a:lnTo>
                    <a:pt x="2977413" y="1848789"/>
                  </a:lnTo>
                  <a:lnTo>
                    <a:pt x="2977413" y="1861489"/>
                  </a:lnTo>
                  <a:lnTo>
                    <a:pt x="2976727" y="1874189"/>
                  </a:lnTo>
                  <a:lnTo>
                    <a:pt x="2976727" y="1924989"/>
                  </a:lnTo>
                  <a:lnTo>
                    <a:pt x="2977413" y="1924989"/>
                  </a:lnTo>
                  <a:lnTo>
                    <a:pt x="2978099" y="1937689"/>
                  </a:lnTo>
                  <a:lnTo>
                    <a:pt x="2980156" y="1937689"/>
                  </a:lnTo>
                  <a:close/>
                </a:path>
                <a:path w="3075940" h="2738120">
                  <a:moveTo>
                    <a:pt x="2980156" y="1594789"/>
                  </a:moveTo>
                  <a:lnTo>
                    <a:pt x="2979470" y="1582089"/>
                  </a:lnTo>
                  <a:lnTo>
                    <a:pt x="2979470" y="1569389"/>
                  </a:lnTo>
                  <a:lnTo>
                    <a:pt x="2978099" y="1569389"/>
                  </a:lnTo>
                  <a:lnTo>
                    <a:pt x="2978200" y="1632889"/>
                  </a:lnTo>
                  <a:lnTo>
                    <a:pt x="2978670" y="1645589"/>
                  </a:lnTo>
                  <a:lnTo>
                    <a:pt x="2978785" y="1658289"/>
                  </a:lnTo>
                  <a:lnTo>
                    <a:pt x="2979470" y="1658289"/>
                  </a:lnTo>
                  <a:lnTo>
                    <a:pt x="2980156" y="1645589"/>
                  </a:lnTo>
                  <a:lnTo>
                    <a:pt x="2980156" y="1594789"/>
                  </a:lnTo>
                  <a:close/>
                </a:path>
                <a:path w="3075940" h="2738120">
                  <a:moveTo>
                    <a:pt x="2980842" y="286689"/>
                  </a:moveTo>
                  <a:lnTo>
                    <a:pt x="2980156" y="286689"/>
                  </a:lnTo>
                  <a:lnTo>
                    <a:pt x="2980156" y="261289"/>
                  </a:lnTo>
                  <a:lnTo>
                    <a:pt x="2979470" y="261289"/>
                  </a:lnTo>
                  <a:lnTo>
                    <a:pt x="2978785" y="273989"/>
                  </a:lnTo>
                  <a:lnTo>
                    <a:pt x="2978099" y="273989"/>
                  </a:lnTo>
                  <a:lnTo>
                    <a:pt x="2978099" y="286689"/>
                  </a:lnTo>
                  <a:lnTo>
                    <a:pt x="2978785" y="286689"/>
                  </a:lnTo>
                  <a:lnTo>
                    <a:pt x="2978785" y="299389"/>
                  </a:lnTo>
                  <a:lnTo>
                    <a:pt x="2980842" y="299389"/>
                  </a:lnTo>
                  <a:lnTo>
                    <a:pt x="2980842" y="286689"/>
                  </a:lnTo>
                  <a:close/>
                </a:path>
                <a:path w="3075940" h="2738120">
                  <a:moveTo>
                    <a:pt x="2981350" y="578789"/>
                  </a:moveTo>
                  <a:lnTo>
                    <a:pt x="2981223" y="566089"/>
                  </a:lnTo>
                  <a:lnTo>
                    <a:pt x="2980842" y="553389"/>
                  </a:lnTo>
                  <a:lnTo>
                    <a:pt x="2980156" y="553389"/>
                  </a:lnTo>
                  <a:lnTo>
                    <a:pt x="2980156" y="540689"/>
                  </a:lnTo>
                  <a:lnTo>
                    <a:pt x="2979470" y="540689"/>
                  </a:lnTo>
                  <a:lnTo>
                    <a:pt x="2978785" y="527989"/>
                  </a:lnTo>
                  <a:lnTo>
                    <a:pt x="2978099" y="527989"/>
                  </a:lnTo>
                  <a:lnTo>
                    <a:pt x="2977413" y="515289"/>
                  </a:lnTo>
                  <a:lnTo>
                    <a:pt x="2976727" y="515289"/>
                  </a:lnTo>
                  <a:lnTo>
                    <a:pt x="2975356" y="502589"/>
                  </a:lnTo>
                  <a:lnTo>
                    <a:pt x="2974670" y="489889"/>
                  </a:lnTo>
                  <a:lnTo>
                    <a:pt x="2972612" y="489889"/>
                  </a:lnTo>
                  <a:lnTo>
                    <a:pt x="2973298" y="502577"/>
                  </a:lnTo>
                  <a:lnTo>
                    <a:pt x="2975356" y="527989"/>
                  </a:lnTo>
                  <a:lnTo>
                    <a:pt x="2976041" y="527989"/>
                  </a:lnTo>
                  <a:lnTo>
                    <a:pt x="2976727" y="540689"/>
                  </a:lnTo>
                  <a:lnTo>
                    <a:pt x="2977413" y="540689"/>
                  </a:lnTo>
                  <a:lnTo>
                    <a:pt x="2978785" y="566089"/>
                  </a:lnTo>
                  <a:lnTo>
                    <a:pt x="2979178" y="566089"/>
                  </a:lnTo>
                  <a:lnTo>
                    <a:pt x="2979382" y="578789"/>
                  </a:lnTo>
                  <a:lnTo>
                    <a:pt x="2979470" y="591489"/>
                  </a:lnTo>
                  <a:lnTo>
                    <a:pt x="2980842" y="591489"/>
                  </a:lnTo>
                  <a:lnTo>
                    <a:pt x="2981223" y="578789"/>
                  </a:lnTo>
                  <a:lnTo>
                    <a:pt x="2981350" y="578789"/>
                  </a:lnTo>
                  <a:close/>
                </a:path>
                <a:path w="3075940" h="2738120">
                  <a:moveTo>
                    <a:pt x="2981528" y="2394889"/>
                  </a:moveTo>
                  <a:lnTo>
                    <a:pt x="2978099" y="2394889"/>
                  </a:lnTo>
                  <a:lnTo>
                    <a:pt x="2978099" y="2407589"/>
                  </a:lnTo>
                  <a:lnTo>
                    <a:pt x="2981528" y="2407589"/>
                  </a:lnTo>
                  <a:lnTo>
                    <a:pt x="2981528" y="2394889"/>
                  </a:lnTo>
                  <a:close/>
                </a:path>
                <a:path w="3075940" h="2738120">
                  <a:moveTo>
                    <a:pt x="2981528" y="2382189"/>
                  </a:moveTo>
                  <a:lnTo>
                    <a:pt x="2980842" y="2369489"/>
                  </a:lnTo>
                  <a:lnTo>
                    <a:pt x="2980842" y="2356789"/>
                  </a:lnTo>
                  <a:lnTo>
                    <a:pt x="2979470" y="2318689"/>
                  </a:lnTo>
                  <a:lnTo>
                    <a:pt x="2978099" y="2318689"/>
                  </a:lnTo>
                  <a:lnTo>
                    <a:pt x="2978099" y="2356789"/>
                  </a:lnTo>
                  <a:lnTo>
                    <a:pt x="2978785" y="2356789"/>
                  </a:lnTo>
                  <a:lnTo>
                    <a:pt x="2978785" y="2369489"/>
                  </a:lnTo>
                  <a:lnTo>
                    <a:pt x="2978099" y="2369489"/>
                  </a:lnTo>
                  <a:lnTo>
                    <a:pt x="2978099" y="2382189"/>
                  </a:lnTo>
                  <a:lnTo>
                    <a:pt x="2981528" y="2382189"/>
                  </a:lnTo>
                  <a:close/>
                </a:path>
                <a:path w="3075940" h="2738120">
                  <a:moveTo>
                    <a:pt x="2981528" y="1175689"/>
                  </a:moveTo>
                  <a:lnTo>
                    <a:pt x="2979470" y="1175689"/>
                  </a:lnTo>
                  <a:lnTo>
                    <a:pt x="2980156" y="1188389"/>
                  </a:lnTo>
                  <a:lnTo>
                    <a:pt x="2979470" y="1188389"/>
                  </a:lnTo>
                  <a:lnTo>
                    <a:pt x="2979547" y="1251889"/>
                  </a:lnTo>
                  <a:lnTo>
                    <a:pt x="2979750" y="1264589"/>
                  </a:lnTo>
                  <a:lnTo>
                    <a:pt x="2980156" y="1277289"/>
                  </a:lnTo>
                  <a:lnTo>
                    <a:pt x="2981528" y="1277289"/>
                  </a:lnTo>
                  <a:lnTo>
                    <a:pt x="2981528" y="1175689"/>
                  </a:lnTo>
                  <a:close/>
                </a:path>
                <a:path w="3075940" h="2738120">
                  <a:moveTo>
                    <a:pt x="2982214" y="1086789"/>
                  </a:moveTo>
                  <a:lnTo>
                    <a:pt x="2981528" y="1086789"/>
                  </a:lnTo>
                  <a:lnTo>
                    <a:pt x="2980842" y="1074089"/>
                  </a:lnTo>
                  <a:lnTo>
                    <a:pt x="2980156" y="1074089"/>
                  </a:lnTo>
                  <a:lnTo>
                    <a:pt x="2980156" y="1099489"/>
                  </a:lnTo>
                  <a:lnTo>
                    <a:pt x="2982214" y="1099489"/>
                  </a:lnTo>
                  <a:lnTo>
                    <a:pt x="2982214" y="1086789"/>
                  </a:lnTo>
                  <a:close/>
                </a:path>
                <a:path w="3075940" h="2738120">
                  <a:moveTo>
                    <a:pt x="2983573" y="2128189"/>
                  </a:moveTo>
                  <a:lnTo>
                    <a:pt x="2982214" y="2128189"/>
                  </a:lnTo>
                  <a:lnTo>
                    <a:pt x="2982214" y="2153589"/>
                  </a:lnTo>
                  <a:lnTo>
                    <a:pt x="2983573" y="2153589"/>
                  </a:lnTo>
                  <a:lnTo>
                    <a:pt x="2983573" y="2128189"/>
                  </a:lnTo>
                  <a:close/>
                </a:path>
                <a:path w="3075940" h="2738120">
                  <a:moveTo>
                    <a:pt x="2983573" y="1950389"/>
                  </a:moveTo>
                  <a:lnTo>
                    <a:pt x="2982887" y="1950389"/>
                  </a:lnTo>
                  <a:lnTo>
                    <a:pt x="2982887" y="1937689"/>
                  </a:lnTo>
                  <a:lnTo>
                    <a:pt x="2981528" y="1937689"/>
                  </a:lnTo>
                  <a:lnTo>
                    <a:pt x="2981528" y="1950389"/>
                  </a:lnTo>
                  <a:lnTo>
                    <a:pt x="2982214" y="1950389"/>
                  </a:lnTo>
                  <a:lnTo>
                    <a:pt x="2982214" y="2001189"/>
                  </a:lnTo>
                  <a:lnTo>
                    <a:pt x="2982887" y="2001189"/>
                  </a:lnTo>
                  <a:lnTo>
                    <a:pt x="2982887" y="1988489"/>
                  </a:lnTo>
                  <a:lnTo>
                    <a:pt x="2983573" y="1975789"/>
                  </a:lnTo>
                  <a:lnTo>
                    <a:pt x="2983573" y="1950389"/>
                  </a:lnTo>
                  <a:close/>
                </a:path>
                <a:path w="3075940" h="2738120">
                  <a:moveTo>
                    <a:pt x="2983573" y="1531289"/>
                  </a:moveTo>
                  <a:lnTo>
                    <a:pt x="2982214" y="1531289"/>
                  </a:lnTo>
                  <a:lnTo>
                    <a:pt x="2982214" y="1518589"/>
                  </a:lnTo>
                  <a:lnTo>
                    <a:pt x="2980156" y="1518589"/>
                  </a:lnTo>
                  <a:lnTo>
                    <a:pt x="2980842" y="1531289"/>
                  </a:lnTo>
                  <a:lnTo>
                    <a:pt x="2980842" y="1582089"/>
                  </a:lnTo>
                  <a:lnTo>
                    <a:pt x="2981528" y="1569389"/>
                  </a:lnTo>
                  <a:lnTo>
                    <a:pt x="2982899" y="1569389"/>
                  </a:lnTo>
                  <a:lnTo>
                    <a:pt x="2982899" y="1556689"/>
                  </a:lnTo>
                  <a:lnTo>
                    <a:pt x="2983573" y="1556689"/>
                  </a:lnTo>
                  <a:lnTo>
                    <a:pt x="2983573" y="1531289"/>
                  </a:lnTo>
                  <a:close/>
                </a:path>
                <a:path w="3075940" h="2738120">
                  <a:moveTo>
                    <a:pt x="2983573" y="1378889"/>
                  </a:moveTo>
                  <a:lnTo>
                    <a:pt x="2982899" y="1378889"/>
                  </a:lnTo>
                  <a:lnTo>
                    <a:pt x="2982899" y="1366189"/>
                  </a:lnTo>
                  <a:lnTo>
                    <a:pt x="2982214" y="1366189"/>
                  </a:lnTo>
                  <a:lnTo>
                    <a:pt x="2982214" y="1353489"/>
                  </a:lnTo>
                  <a:lnTo>
                    <a:pt x="2981528" y="1353489"/>
                  </a:lnTo>
                  <a:lnTo>
                    <a:pt x="2980842" y="1340789"/>
                  </a:lnTo>
                  <a:lnTo>
                    <a:pt x="2981528" y="1340789"/>
                  </a:lnTo>
                  <a:lnTo>
                    <a:pt x="2981528" y="1328089"/>
                  </a:lnTo>
                  <a:lnTo>
                    <a:pt x="2980842" y="1328089"/>
                  </a:lnTo>
                  <a:lnTo>
                    <a:pt x="2980156" y="1315389"/>
                  </a:lnTo>
                  <a:lnTo>
                    <a:pt x="2980156" y="1289989"/>
                  </a:lnTo>
                  <a:lnTo>
                    <a:pt x="2976727" y="1289989"/>
                  </a:lnTo>
                  <a:lnTo>
                    <a:pt x="2976727" y="1315389"/>
                  </a:lnTo>
                  <a:lnTo>
                    <a:pt x="2977413" y="1315389"/>
                  </a:lnTo>
                  <a:lnTo>
                    <a:pt x="2977413" y="1328089"/>
                  </a:lnTo>
                  <a:lnTo>
                    <a:pt x="2979470" y="1328089"/>
                  </a:lnTo>
                  <a:lnTo>
                    <a:pt x="2979470" y="1340789"/>
                  </a:lnTo>
                  <a:lnTo>
                    <a:pt x="2979470" y="1391589"/>
                  </a:lnTo>
                  <a:lnTo>
                    <a:pt x="2980156" y="1391589"/>
                  </a:lnTo>
                  <a:lnTo>
                    <a:pt x="2980156" y="1404289"/>
                  </a:lnTo>
                  <a:lnTo>
                    <a:pt x="2980537" y="1404289"/>
                  </a:lnTo>
                  <a:lnTo>
                    <a:pt x="2980664" y="1416989"/>
                  </a:lnTo>
                  <a:lnTo>
                    <a:pt x="2980537" y="1416989"/>
                  </a:lnTo>
                  <a:lnTo>
                    <a:pt x="2980156" y="1429689"/>
                  </a:lnTo>
                  <a:lnTo>
                    <a:pt x="2982899" y="1429689"/>
                  </a:lnTo>
                  <a:lnTo>
                    <a:pt x="2983293" y="1416989"/>
                  </a:lnTo>
                  <a:lnTo>
                    <a:pt x="2983496" y="1416989"/>
                  </a:lnTo>
                  <a:lnTo>
                    <a:pt x="2983573" y="1378889"/>
                  </a:lnTo>
                  <a:close/>
                </a:path>
                <a:path w="3075940" h="2738120">
                  <a:moveTo>
                    <a:pt x="2983573" y="743889"/>
                  </a:moveTo>
                  <a:lnTo>
                    <a:pt x="2980156" y="680389"/>
                  </a:lnTo>
                  <a:lnTo>
                    <a:pt x="2980156" y="667689"/>
                  </a:lnTo>
                  <a:lnTo>
                    <a:pt x="2977413" y="667689"/>
                  </a:lnTo>
                  <a:lnTo>
                    <a:pt x="2977413" y="680389"/>
                  </a:lnTo>
                  <a:lnTo>
                    <a:pt x="2978099" y="680389"/>
                  </a:lnTo>
                  <a:lnTo>
                    <a:pt x="2978099" y="693089"/>
                  </a:lnTo>
                  <a:lnTo>
                    <a:pt x="2979470" y="718489"/>
                  </a:lnTo>
                  <a:lnTo>
                    <a:pt x="2981528" y="743889"/>
                  </a:lnTo>
                  <a:lnTo>
                    <a:pt x="2983573" y="743889"/>
                  </a:lnTo>
                  <a:close/>
                </a:path>
                <a:path w="3075940" h="2738120">
                  <a:moveTo>
                    <a:pt x="2984258" y="2013889"/>
                  </a:moveTo>
                  <a:lnTo>
                    <a:pt x="2982214" y="2013889"/>
                  </a:lnTo>
                  <a:lnTo>
                    <a:pt x="2982214" y="2039289"/>
                  </a:lnTo>
                  <a:lnTo>
                    <a:pt x="2982887" y="2039289"/>
                  </a:lnTo>
                  <a:lnTo>
                    <a:pt x="2982899" y="2051989"/>
                  </a:lnTo>
                  <a:lnTo>
                    <a:pt x="2984258" y="2051989"/>
                  </a:lnTo>
                  <a:lnTo>
                    <a:pt x="2984258" y="2013889"/>
                  </a:lnTo>
                  <a:close/>
                </a:path>
                <a:path w="3075940" h="2738120">
                  <a:moveTo>
                    <a:pt x="2984258" y="1785289"/>
                  </a:moveTo>
                  <a:lnTo>
                    <a:pt x="2983573" y="1772589"/>
                  </a:lnTo>
                  <a:lnTo>
                    <a:pt x="2982899" y="1772589"/>
                  </a:lnTo>
                  <a:lnTo>
                    <a:pt x="2982214" y="1759889"/>
                  </a:lnTo>
                  <a:lnTo>
                    <a:pt x="2980156" y="1759889"/>
                  </a:lnTo>
                  <a:lnTo>
                    <a:pt x="2981528" y="1772589"/>
                  </a:lnTo>
                  <a:lnTo>
                    <a:pt x="2981528" y="1797989"/>
                  </a:lnTo>
                  <a:lnTo>
                    <a:pt x="2982214" y="1797989"/>
                  </a:lnTo>
                  <a:lnTo>
                    <a:pt x="2982214" y="1810689"/>
                  </a:lnTo>
                  <a:lnTo>
                    <a:pt x="2982899" y="1810689"/>
                  </a:lnTo>
                  <a:lnTo>
                    <a:pt x="2982899" y="1823389"/>
                  </a:lnTo>
                  <a:lnTo>
                    <a:pt x="2984258" y="1823389"/>
                  </a:lnTo>
                  <a:lnTo>
                    <a:pt x="2984258" y="1785289"/>
                  </a:lnTo>
                  <a:close/>
                </a:path>
                <a:path w="3075940" h="2738120">
                  <a:moveTo>
                    <a:pt x="2984944" y="2559989"/>
                  </a:moveTo>
                  <a:lnTo>
                    <a:pt x="2982214" y="2559989"/>
                  </a:lnTo>
                  <a:lnTo>
                    <a:pt x="2982214" y="2585389"/>
                  </a:lnTo>
                  <a:lnTo>
                    <a:pt x="2984258" y="2585389"/>
                  </a:lnTo>
                  <a:lnTo>
                    <a:pt x="2984944" y="2572689"/>
                  </a:lnTo>
                  <a:lnTo>
                    <a:pt x="2984944" y="2559989"/>
                  </a:lnTo>
                  <a:close/>
                </a:path>
                <a:path w="3075940" h="2738120">
                  <a:moveTo>
                    <a:pt x="2984944" y="1721789"/>
                  </a:moveTo>
                  <a:lnTo>
                    <a:pt x="2984258" y="1721789"/>
                  </a:lnTo>
                  <a:lnTo>
                    <a:pt x="2984258" y="1709089"/>
                  </a:lnTo>
                  <a:lnTo>
                    <a:pt x="2982887" y="1709089"/>
                  </a:lnTo>
                  <a:lnTo>
                    <a:pt x="2982887" y="1734489"/>
                  </a:lnTo>
                  <a:lnTo>
                    <a:pt x="2983573" y="1747189"/>
                  </a:lnTo>
                  <a:lnTo>
                    <a:pt x="2984944" y="1747189"/>
                  </a:lnTo>
                  <a:lnTo>
                    <a:pt x="2984944" y="1721789"/>
                  </a:lnTo>
                  <a:close/>
                </a:path>
                <a:path w="3075940" h="2738120">
                  <a:moveTo>
                    <a:pt x="2984944" y="375589"/>
                  </a:moveTo>
                  <a:lnTo>
                    <a:pt x="2984258" y="362889"/>
                  </a:lnTo>
                  <a:lnTo>
                    <a:pt x="2984258" y="350189"/>
                  </a:lnTo>
                  <a:lnTo>
                    <a:pt x="2982214" y="312089"/>
                  </a:lnTo>
                  <a:lnTo>
                    <a:pt x="2982214" y="375589"/>
                  </a:lnTo>
                  <a:lnTo>
                    <a:pt x="2982887" y="375589"/>
                  </a:lnTo>
                  <a:lnTo>
                    <a:pt x="2982887" y="426389"/>
                  </a:lnTo>
                  <a:lnTo>
                    <a:pt x="2984258" y="426389"/>
                  </a:lnTo>
                  <a:lnTo>
                    <a:pt x="2984258" y="413689"/>
                  </a:lnTo>
                  <a:lnTo>
                    <a:pt x="2984665" y="413689"/>
                  </a:lnTo>
                  <a:lnTo>
                    <a:pt x="2984868" y="400989"/>
                  </a:lnTo>
                  <a:lnTo>
                    <a:pt x="2984944" y="375589"/>
                  </a:lnTo>
                  <a:close/>
                </a:path>
                <a:path w="3075940" h="2738120">
                  <a:moveTo>
                    <a:pt x="2985630" y="1620189"/>
                  </a:moveTo>
                  <a:lnTo>
                    <a:pt x="2984258" y="1620189"/>
                  </a:lnTo>
                  <a:lnTo>
                    <a:pt x="2984258" y="1632889"/>
                  </a:lnTo>
                  <a:lnTo>
                    <a:pt x="2983573" y="1632889"/>
                  </a:lnTo>
                  <a:lnTo>
                    <a:pt x="2983573" y="1658289"/>
                  </a:lnTo>
                  <a:lnTo>
                    <a:pt x="2984944" y="1658289"/>
                  </a:lnTo>
                  <a:lnTo>
                    <a:pt x="2984944" y="1645589"/>
                  </a:lnTo>
                  <a:lnTo>
                    <a:pt x="2985630" y="1645589"/>
                  </a:lnTo>
                  <a:lnTo>
                    <a:pt x="2985630" y="1620189"/>
                  </a:lnTo>
                  <a:close/>
                </a:path>
                <a:path w="3075940" h="2738120">
                  <a:moveTo>
                    <a:pt x="2985630" y="1582089"/>
                  </a:moveTo>
                  <a:lnTo>
                    <a:pt x="2983573" y="1582089"/>
                  </a:lnTo>
                  <a:lnTo>
                    <a:pt x="2983573" y="1607489"/>
                  </a:lnTo>
                  <a:lnTo>
                    <a:pt x="2985630" y="1607489"/>
                  </a:lnTo>
                  <a:lnTo>
                    <a:pt x="2985630" y="1582089"/>
                  </a:lnTo>
                  <a:close/>
                </a:path>
                <a:path w="3075940" h="2738120">
                  <a:moveTo>
                    <a:pt x="2985630" y="1277289"/>
                  </a:moveTo>
                  <a:lnTo>
                    <a:pt x="2983573" y="1277289"/>
                  </a:lnTo>
                  <a:lnTo>
                    <a:pt x="2983573" y="1315389"/>
                  </a:lnTo>
                  <a:lnTo>
                    <a:pt x="2985630" y="1315389"/>
                  </a:lnTo>
                  <a:lnTo>
                    <a:pt x="2985630" y="1277289"/>
                  </a:lnTo>
                  <a:close/>
                </a:path>
                <a:path w="3075940" h="2738120">
                  <a:moveTo>
                    <a:pt x="2985630" y="1175689"/>
                  </a:moveTo>
                  <a:lnTo>
                    <a:pt x="2984944" y="1162989"/>
                  </a:lnTo>
                  <a:lnTo>
                    <a:pt x="2983573" y="1162989"/>
                  </a:lnTo>
                  <a:lnTo>
                    <a:pt x="2983573" y="1175689"/>
                  </a:lnTo>
                  <a:lnTo>
                    <a:pt x="2985630" y="1175689"/>
                  </a:lnTo>
                  <a:close/>
                </a:path>
                <a:path w="3075940" h="2738120">
                  <a:moveTo>
                    <a:pt x="2985630" y="858189"/>
                  </a:moveTo>
                  <a:lnTo>
                    <a:pt x="2983573" y="858189"/>
                  </a:lnTo>
                  <a:lnTo>
                    <a:pt x="2983573" y="870889"/>
                  </a:lnTo>
                  <a:lnTo>
                    <a:pt x="2984258" y="870889"/>
                  </a:lnTo>
                  <a:lnTo>
                    <a:pt x="2983573" y="883589"/>
                  </a:lnTo>
                  <a:lnTo>
                    <a:pt x="2983687" y="921689"/>
                  </a:lnTo>
                  <a:lnTo>
                    <a:pt x="2984157" y="934389"/>
                  </a:lnTo>
                  <a:lnTo>
                    <a:pt x="2984258" y="947089"/>
                  </a:lnTo>
                  <a:lnTo>
                    <a:pt x="2985630" y="947089"/>
                  </a:lnTo>
                  <a:lnTo>
                    <a:pt x="2985630" y="858189"/>
                  </a:lnTo>
                  <a:close/>
                </a:path>
                <a:path w="3075940" h="2738120">
                  <a:moveTo>
                    <a:pt x="2985909" y="693089"/>
                  </a:moveTo>
                  <a:lnTo>
                    <a:pt x="2985351" y="680389"/>
                  </a:lnTo>
                  <a:lnTo>
                    <a:pt x="2984944" y="667689"/>
                  </a:lnTo>
                  <a:lnTo>
                    <a:pt x="2984258" y="654989"/>
                  </a:lnTo>
                  <a:lnTo>
                    <a:pt x="2984258" y="642289"/>
                  </a:lnTo>
                  <a:lnTo>
                    <a:pt x="2983573" y="642289"/>
                  </a:lnTo>
                  <a:lnTo>
                    <a:pt x="2982899" y="629589"/>
                  </a:lnTo>
                  <a:lnTo>
                    <a:pt x="2982214" y="629589"/>
                  </a:lnTo>
                  <a:lnTo>
                    <a:pt x="2982214" y="604189"/>
                  </a:lnTo>
                  <a:lnTo>
                    <a:pt x="2980842" y="604189"/>
                  </a:lnTo>
                  <a:lnTo>
                    <a:pt x="2980842" y="642289"/>
                  </a:lnTo>
                  <a:lnTo>
                    <a:pt x="2981528" y="642289"/>
                  </a:lnTo>
                  <a:lnTo>
                    <a:pt x="2981528" y="654989"/>
                  </a:lnTo>
                  <a:lnTo>
                    <a:pt x="2982214" y="654989"/>
                  </a:lnTo>
                  <a:lnTo>
                    <a:pt x="2982214" y="667689"/>
                  </a:lnTo>
                  <a:lnTo>
                    <a:pt x="2982823" y="667689"/>
                  </a:lnTo>
                  <a:lnTo>
                    <a:pt x="2984335" y="693089"/>
                  </a:lnTo>
                  <a:lnTo>
                    <a:pt x="2985909" y="693089"/>
                  </a:lnTo>
                  <a:close/>
                </a:path>
                <a:path w="3075940" h="2738120">
                  <a:moveTo>
                    <a:pt x="2987002" y="2077389"/>
                  </a:moveTo>
                  <a:lnTo>
                    <a:pt x="2986316" y="2077389"/>
                  </a:lnTo>
                  <a:lnTo>
                    <a:pt x="2986316" y="2064689"/>
                  </a:lnTo>
                  <a:lnTo>
                    <a:pt x="2983573" y="2064689"/>
                  </a:lnTo>
                  <a:lnTo>
                    <a:pt x="2983573" y="2077389"/>
                  </a:lnTo>
                  <a:lnTo>
                    <a:pt x="2984944" y="2077389"/>
                  </a:lnTo>
                  <a:lnTo>
                    <a:pt x="2984944" y="2102789"/>
                  </a:lnTo>
                  <a:lnTo>
                    <a:pt x="2987002" y="2102789"/>
                  </a:lnTo>
                  <a:lnTo>
                    <a:pt x="2987002" y="2077389"/>
                  </a:lnTo>
                  <a:close/>
                </a:path>
                <a:path w="3075940" h="2738120">
                  <a:moveTo>
                    <a:pt x="2987002" y="807389"/>
                  </a:moveTo>
                  <a:lnTo>
                    <a:pt x="2986316" y="807389"/>
                  </a:lnTo>
                  <a:lnTo>
                    <a:pt x="2984944" y="781989"/>
                  </a:lnTo>
                  <a:lnTo>
                    <a:pt x="2984258" y="781989"/>
                  </a:lnTo>
                  <a:lnTo>
                    <a:pt x="2984258" y="769289"/>
                  </a:lnTo>
                  <a:lnTo>
                    <a:pt x="2983573" y="769289"/>
                  </a:lnTo>
                  <a:lnTo>
                    <a:pt x="2983573" y="756589"/>
                  </a:lnTo>
                  <a:lnTo>
                    <a:pt x="2982201" y="756589"/>
                  </a:lnTo>
                  <a:lnTo>
                    <a:pt x="2982887" y="781989"/>
                  </a:lnTo>
                  <a:lnTo>
                    <a:pt x="2983573" y="794689"/>
                  </a:lnTo>
                  <a:lnTo>
                    <a:pt x="2984081" y="807389"/>
                  </a:lnTo>
                  <a:lnTo>
                    <a:pt x="2984525" y="807389"/>
                  </a:lnTo>
                  <a:lnTo>
                    <a:pt x="2984830" y="820089"/>
                  </a:lnTo>
                  <a:lnTo>
                    <a:pt x="2985630" y="832789"/>
                  </a:lnTo>
                  <a:lnTo>
                    <a:pt x="2985630" y="845489"/>
                  </a:lnTo>
                  <a:lnTo>
                    <a:pt x="2987002" y="845489"/>
                  </a:lnTo>
                  <a:lnTo>
                    <a:pt x="2987002" y="807389"/>
                  </a:lnTo>
                  <a:close/>
                </a:path>
                <a:path w="3075940" h="2738120">
                  <a:moveTo>
                    <a:pt x="2987687" y="2255189"/>
                  </a:moveTo>
                  <a:lnTo>
                    <a:pt x="2987002" y="2242489"/>
                  </a:lnTo>
                  <a:lnTo>
                    <a:pt x="2987002" y="2204389"/>
                  </a:lnTo>
                  <a:lnTo>
                    <a:pt x="2986316" y="2191689"/>
                  </a:lnTo>
                  <a:lnTo>
                    <a:pt x="2986316" y="2178989"/>
                  </a:lnTo>
                  <a:lnTo>
                    <a:pt x="2984944" y="2178989"/>
                  </a:lnTo>
                  <a:lnTo>
                    <a:pt x="2984944" y="2242489"/>
                  </a:lnTo>
                  <a:lnTo>
                    <a:pt x="2986316" y="2255189"/>
                  </a:lnTo>
                  <a:lnTo>
                    <a:pt x="2987687" y="2255189"/>
                  </a:lnTo>
                  <a:close/>
                </a:path>
                <a:path w="3075940" h="2738120">
                  <a:moveTo>
                    <a:pt x="2987687" y="1836089"/>
                  </a:moveTo>
                  <a:lnTo>
                    <a:pt x="2984944" y="1836089"/>
                  </a:lnTo>
                  <a:lnTo>
                    <a:pt x="2984944" y="1861489"/>
                  </a:lnTo>
                  <a:lnTo>
                    <a:pt x="2986316" y="1861489"/>
                  </a:lnTo>
                  <a:lnTo>
                    <a:pt x="2987002" y="1848789"/>
                  </a:lnTo>
                  <a:lnTo>
                    <a:pt x="2987687" y="1848789"/>
                  </a:lnTo>
                  <a:lnTo>
                    <a:pt x="2987687" y="1836089"/>
                  </a:lnTo>
                  <a:close/>
                </a:path>
                <a:path w="3075940" h="2738120">
                  <a:moveTo>
                    <a:pt x="2988373" y="2648889"/>
                  </a:moveTo>
                  <a:lnTo>
                    <a:pt x="2987002" y="2648889"/>
                  </a:lnTo>
                  <a:lnTo>
                    <a:pt x="2986316" y="2636189"/>
                  </a:lnTo>
                  <a:lnTo>
                    <a:pt x="2984944" y="2636189"/>
                  </a:lnTo>
                  <a:lnTo>
                    <a:pt x="2984944" y="2648889"/>
                  </a:lnTo>
                  <a:lnTo>
                    <a:pt x="2985630" y="2648889"/>
                  </a:lnTo>
                  <a:lnTo>
                    <a:pt x="2985630" y="2661589"/>
                  </a:lnTo>
                  <a:lnTo>
                    <a:pt x="2988373" y="2661589"/>
                  </a:lnTo>
                  <a:lnTo>
                    <a:pt x="2988373" y="2648889"/>
                  </a:lnTo>
                  <a:close/>
                </a:path>
                <a:path w="3075940" h="2738120">
                  <a:moveTo>
                    <a:pt x="2988373" y="2547289"/>
                  </a:moveTo>
                  <a:lnTo>
                    <a:pt x="2987687" y="2534589"/>
                  </a:lnTo>
                  <a:lnTo>
                    <a:pt x="2987687" y="2521889"/>
                  </a:lnTo>
                  <a:lnTo>
                    <a:pt x="2987002" y="2521889"/>
                  </a:lnTo>
                  <a:lnTo>
                    <a:pt x="2987002" y="2509189"/>
                  </a:lnTo>
                  <a:lnTo>
                    <a:pt x="2986316" y="2509189"/>
                  </a:lnTo>
                  <a:lnTo>
                    <a:pt x="2986316" y="2496489"/>
                  </a:lnTo>
                  <a:lnTo>
                    <a:pt x="2985630" y="2496489"/>
                  </a:lnTo>
                  <a:lnTo>
                    <a:pt x="2985630" y="2483789"/>
                  </a:lnTo>
                  <a:lnTo>
                    <a:pt x="2985122" y="2483789"/>
                  </a:lnTo>
                  <a:lnTo>
                    <a:pt x="2984601" y="2471089"/>
                  </a:lnTo>
                  <a:lnTo>
                    <a:pt x="2984093" y="2471089"/>
                  </a:lnTo>
                  <a:lnTo>
                    <a:pt x="2983573" y="2458389"/>
                  </a:lnTo>
                  <a:lnTo>
                    <a:pt x="2983433" y="2444788"/>
                  </a:lnTo>
                  <a:lnTo>
                    <a:pt x="2983153" y="2432989"/>
                  </a:lnTo>
                  <a:lnTo>
                    <a:pt x="2981185" y="2432989"/>
                  </a:lnTo>
                  <a:lnTo>
                    <a:pt x="2981439" y="2445689"/>
                  </a:lnTo>
                  <a:lnTo>
                    <a:pt x="2982214" y="2458389"/>
                  </a:lnTo>
                  <a:lnTo>
                    <a:pt x="2982341" y="2471089"/>
                  </a:lnTo>
                  <a:lnTo>
                    <a:pt x="2982722" y="2471089"/>
                  </a:lnTo>
                  <a:lnTo>
                    <a:pt x="2983369" y="2483789"/>
                  </a:lnTo>
                  <a:lnTo>
                    <a:pt x="2984258" y="2483789"/>
                  </a:lnTo>
                  <a:lnTo>
                    <a:pt x="2984258" y="2496489"/>
                  </a:lnTo>
                  <a:lnTo>
                    <a:pt x="2984944" y="2496489"/>
                  </a:lnTo>
                  <a:lnTo>
                    <a:pt x="2984944" y="2509189"/>
                  </a:lnTo>
                  <a:lnTo>
                    <a:pt x="2985630" y="2521889"/>
                  </a:lnTo>
                  <a:lnTo>
                    <a:pt x="2985630" y="2534589"/>
                  </a:lnTo>
                  <a:lnTo>
                    <a:pt x="2986316" y="2547289"/>
                  </a:lnTo>
                  <a:lnTo>
                    <a:pt x="2984944" y="2559989"/>
                  </a:lnTo>
                  <a:lnTo>
                    <a:pt x="2987002" y="2559989"/>
                  </a:lnTo>
                  <a:lnTo>
                    <a:pt x="2988373" y="2547289"/>
                  </a:lnTo>
                  <a:close/>
                </a:path>
                <a:path w="3075940" h="2738120">
                  <a:moveTo>
                    <a:pt x="2989059" y="2026589"/>
                  </a:moveTo>
                  <a:lnTo>
                    <a:pt x="2987002" y="2026589"/>
                  </a:lnTo>
                  <a:lnTo>
                    <a:pt x="2987002" y="2039289"/>
                  </a:lnTo>
                  <a:lnTo>
                    <a:pt x="2989059" y="2039289"/>
                  </a:lnTo>
                  <a:lnTo>
                    <a:pt x="2989059" y="2026589"/>
                  </a:lnTo>
                  <a:close/>
                </a:path>
                <a:path w="3075940" h="2738120">
                  <a:moveTo>
                    <a:pt x="2989059" y="1899589"/>
                  </a:moveTo>
                  <a:lnTo>
                    <a:pt x="2987687" y="1874189"/>
                  </a:lnTo>
                  <a:lnTo>
                    <a:pt x="2985630" y="1874189"/>
                  </a:lnTo>
                  <a:lnTo>
                    <a:pt x="2985630" y="1886889"/>
                  </a:lnTo>
                  <a:lnTo>
                    <a:pt x="2986316" y="1886889"/>
                  </a:lnTo>
                  <a:lnTo>
                    <a:pt x="2986316" y="1924989"/>
                  </a:lnTo>
                  <a:lnTo>
                    <a:pt x="2989059" y="1924989"/>
                  </a:lnTo>
                  <a:lnTo>
                    <a:pt x="2989059" y="1899589"/>
                  </a:lnTo>
                  <a:close/>
                </a:path>
                <a:path w="3075940" h="2738120">
                  <a:moveTo>
                    <a:pt x="2989059" y="1772589"/>
                  </a:moveTo>
                  <a:lnTo>
                    <a:pt x="2987002" y="1772589"/>
                  </a:lnTo>
                  <a:lnTo>
                    <a:pt x="2987002" y="1759889"/>
                  </a:lnTo>
                  <a:lnTo>
                    <a:pt x="2984258" y="1759889"/>
                  </a:lnTo>
                  <a:lnTo>
                    <a:pt x="2984258" y="1772589"/>
                  </a:lnTo>
                  <a:lnTo>
                    <a:pt x="2986316" y="1772589"/>
                  </a:lnTo>
                  <a:lnTo>
                    <a:pt x="2986316" y="1785289"/>
                  </a:lnTo>
                  <a:lnTo>
                    <a:pt x="2987002" y="1785289"/>
                  </a:lnTo>
                  <a:lnTo>
                    <a:pt x="2987687" y="1797989"/>
                  </a:lnTo>
                  <a:lnTo>
                    <a:pt x="2989059" y="1797989"/>
                  </a:lnTo>
                  <a:lnTo>
                    <a:pt x="2989059" y="1772589"/>
                  </a:lnTo>
                  <a:close/>
                </a:path>
                <a:path w="3075940" h="2738120">
                  <a:moveTo>
                    <a:pt x="2989059" y="1658289"/>
                  </a:moveTo>
                  <a:lnTo>
                    <a:pt x="2987002" y="1658289"/>
                  </a:lnTo>
                  <a:lnTo>
                    <a:pt x="2987002" y="1670989"/>
                  </a:lnTo>
                  <a:lnTo>
                    <a:pt x="2987687" y="1670989"/>
                  </a:lnTo>
                  <a:lnTo>
                    <a:pt x="2987002" y="1683689"/>
                  </a:lnTo>
                  <a:lnTo>
                    <a:pt x="2986316" y="1683689"/>
                  </a:lnTo>
                  <a:lnTo>
                    <a:pt x="2986316" y="1709089"/>
                  </a:lnTo>
                  <a:lnTo>
                    <a:pt x="2987687" y="1709089"/>
                  </a:lnTo>
                  <a:lnTo>
                    <a:pt x="2988373" y="1696389"/>
                  </a:lnTo>
                  <a:lnTo>
                    <a:pt x="2989059" y="1696389"/>
                  </a:lnTo>
                  <a:lnTo>
                    <a:pt x="2989059" y="1658289"/>
                  </a:lnTo>
                  <a:close/>
                </a:path>
                <a:path w="3075940" h="2738120">
                  <a:moveTo>
                    <a:pt x="2989059" y="1035989"/>
                  </a:moveTo>
                  <a:lnTo>
                    <a:pt x="2988373" y="1023289"/>
                  </a:lnTo>
                  <a:lnTo>
                    <a:pt x="2987687" y="1023289"/>
                  </a:lnTo>
                  <a:lnTo>
                    <a:pt x="2987687" y="1010589"/>
                  </a:lnTo>
                  <a:lnTo>
                    <a:pt x="2988373" y="997889"/>
                  </a:lnTo>
                  <a:lnTo>
                    <a:pt x="2988373" y="959789"/>
                  </a:lnTo>
                  <a:lnTo>
                    <a:pt x="2987687" y="947089"/>
                  </a:lnTo>
                  <a:lnTo>
                    <a:pt x="2986316" y="947089"/>
                  </a:lnTo>
                  <a:lnTo>
                    <a:pt x="2986316" y="1061389"/>
                  </a:lnTo>
                  <a:lnTo>
                    <a:pt x="2987002" y="1061389"/>
                  </a:lnTo>
                  <a:lnTo>
                    <a:pt x="2987687" y="1074089"/>
                  </a:lnTo>
                  <a:lnTo>
                    <a:pt x="2989059" y="1074089"/>
                  </a:lnTo>
                  <a:lnTo>
                    <a:pt x="2989059" y="1035989"/>
                  </a:lnTo>
                  <a:close/>
                </a:path>
                <a:path w="3075940" h="2738120">
                  <a:moveTo>
                    <a:pt x="2989059" y="477189"/>
                  </a:moveTo>
                  <a:lnTo>
                    <a:pt x="2988373" y="464489"/>
                  </a:lnTo>
                  <a:lnTo>
                    <a:pt x="2986316" y="464489"/>
                  </a:lnTo>
                  <a:lnTo>
                    <a:pt x="2986316" y="477189"/>
                  </a:lnTo>
                  <a:lnTo>
                    <a:pt x="2987002" y="489889"/>
                  </a:lnTo>
                  <a:lnTo>
                    <a:pt x="2987002" y="515289"/>
                  </a:lnTo>
                  <a:lnTo>
                    <a:pt x="2986316" y="527989"/>
                  </a:lnTo>
                  <a:lnTo>
                    <a:pt x="2986316" y="540689"/>
                  </a:lnTo>
                  <a:lnTo>
                    <a:pt x="2987687" y="540689"/>
                  </a:lnTo>
                  <a:lnTo>
                    <a:pt x="2988195" y="527989"/>
                  </a:lnTo>
                  <a:lnTo>
                    <a:pt x="2988627" y="515289"/>
                  </a:lnTo>
                  <a:lnTo>
                    <a:pt x="2988945" y="515289"/>
                  </a:lnTo>
                  <a:lnTo>
                    <a:pt x="2989059" y="477189"/>
                  </a:lnTo>
                  <a:close/>
                </a:path>
                <a:path w="3075940" h="2738120">
                  <a:moveTo>
                    <a:pt x="2989745" y="2585389"/>
                  </a:moveTo>
                  <a:lnTo>
                    <a:pt x="2989059" y="2572689"/>
                  </a:lnTo>
                  <a:lnTo>
                    <a:pt x="2987687" y="2572689"/>
                  </a:lnTo>
                  <a:lnTo>
                    <a:pt x="2988373" y="2585389"/>
                  </a:lnTo>
                  <a:lnTo>
                    <a:pt x="2987687" y="2585389"/>
                  </a:lnTo>
                  <a:lnTo>
                    <a:pt x="2987687" y="2623489"/>
                  </a:lnTo>
                  <a:lnTo>
                    <a:pt x="2988373" y="2623489"/>
                  </a:lnTo>
                  <a:lnTo>
                    <a:pt x="2988373" y="2636189"/>
                  </a:lnTo>
                  <a:lnTo>
                    <a:pt x="2989745" y="2636189"/>
                  </a:lnTo>
                  <a:lnTo>
                    <a:pt x="2989745" y="2585389"/>
                  </a:lnTo>
                  <a:close/>
                </a:path>
                <a:path w="3075940" h="2738120">
                  <a:moveTo>
                    <a:pt x="2989745" y="2407589"/>
                  </a:moveTo>
                  <a:lnTo>
                    <a:pt x="2989173" y="2394889"/>
                  </a:lnTo>
                  <a:lnTo>
                    <a:pt x="2989059" y="2382189"/>
                  </a:lnTo>
                  <a:lnTo>
                    <a:pt x="2987687" y="2382189"/>
                  </a:lnTo>
                  <a:lnTo>
                    <a:pt x="2987294" y="2394889"/>
                  </a:lnTo>
                  <a:lnTo>
                    <a:pt x="2987090" y="2394889"/>
                  </a:lnTo>
                  <a:lnTo>
                    <a:pt x="2987002" y="2471089"/>
                  </a:lnTo>
                  <a:lnTo>
                    <a:pt x="2988373" y="2471089"/>
                  </a:lnTo>
                  <a:lnTo>
                    <a:pt x="2989745" y="2445689"/>
                  </a:lnTo>
                  <a:lnTo>
                    <a:pt x="2989745" y="2407589"/>
                  </a:lnTo>
                  <a:close/>
                </a:path>
                <a:path w="3075940" h="2738120">
                  <a:moveTo>
                    <a:pt x="2989745" y="1201089"/>
                  </a:moveTo>
                  <a:lnTo>
                    <a:pt x="2989059" y="1201089"/>
                  </a:lnTo>
                  <a:lnTo>
                    <a:pt x="2989059" y="1188389"/>
                  </a:lnTo>
                  <a:lnTo>
                    <a:pt x="2987687" y="1188389"/>
                  </a:lnTo>
                  <a:lnTo>
                    <a:pt x="2987687" y="1213789"/>
                  </a:lnTo>
                  <a:lnTo>
                    <a:pt x="2988373" y="1226489"/>
                  </a:lnTo>
                  <a:lnTo>
                    <a:pt x="2989745" y="1226489"/>
                  </a:lnTo>
                  <a:lnTo>
                    <a:pt x="2989745" y="1201089"/>
                  </a:lnTo>
                  <a:close/>
                </a:path>
                <a:path w="3075940" h="2738120">
                  <a:moveTo>
                    <a:pt x="2990431" y="2369489"/>
                  </a:moveTo>
                  <a:lnTo>
                    <a:pt x="2989745" y="2369489"/>
                  </a:lnTo>
                  <a:lnTo>
                    <a:pt x="2989745" y="2356789"/>
                  </a:lnTo>
                  <a:lnTo>
                    <a:pt x="2987687" y="2356789"/>
                  </a:lnTo>
                  <a:lnTo>
                    <a:pt x="2987687" y="2369489"/>
                  </a:lnTo>
                  <a:lnTo>
                    <a:pt x="2989059" y="2369489"/>
                  </a:lnTo>
                  <a:lnTo>
                    <a:pt x="2989059" y="2382189"/>
                  </a:lnTo>
                  <a:lnTo>
                    <a:pt x="2990431" y="2382189"/>
                  </a:lnTo>
                  <a:lnTo>
                    <a:pt x="2990431" y="2369489"/>
                  </a:lnTo>
                  <a:close/>
                </a:path>
                <a:path w="3075940" h="2738120">
                  <a:moveTo>
                    <a:pt x="2990431" y="1937689"/>
                  </a:moveTo>
                  <a:lnTo>
                    <a:pt x="2989059" y="1937689"/>
                  </a:lnTo>
                  <a:lnTo>
                    <a:pt x="2988373" y="1963089"/>
                  </a:lnTo>
                  <a:lnTo>
                    <a:pt x="2988373" y="1988489"/>
                  </a:lnTo>
                  <a:lnTo>
                    <a:pt x="2989745" y="2001189"/>
                  </a:lnTo>
                  <a:lnTo>
                    <a:pt x="2989745" y="1988489"/>
                  </a:lnTo>
                  <a:lnTo>
                    <a:pt x="2990431" y="1975789"/>
                  </a:lnTo>
                  <a:lnTo>
                    <a:pt x="2990431" y="1937689"/>
                  </a:lnTo>
                  <a:close/>
                </a:path>
                <a:path w="3075940" h="2738120">
                  <a:moveTo>
                    <a:pt x="2990431" y="1340789"/>
                  </a:moveTo>
                  <a:lnTo>
                    <a:pt x="2988373" y="1340789"/>
                  </a:lnTo>
                  <a:lnTo>
                    <a:pt x="2988373" y="1378889"/>
                  </a:lnTo>
                  <a:lnTo>
                    <a:pt x="2989745" y="1378889"/>
                  </a:lnTo>
                  <a:lnTo>
                    <a:pt x="2989745" y="1366189"/>
                  </a:lnTo>
                  <a:lnTo>
                    <a:pt x="2990431" y="1366189"/>
                  </a:lnTo>
                  <a:lnTo>
                    <a:pt x="2990431" y="1340789"/>
                  </a:lnTo>
                  <a:close/>
                </a:path>
                <a:path w="3075940" h="2738120">
                  <a:moveTo>
                    <a:pt x="2991116" y="2356789"/>
                  </a:moveTo>
                  <a:lnTo>
                    <a:pt x="2990431" y="2344089"/>
                  </a:lnTo>
                  <a:lnTo>
                    <a:pt x="2990431" y="2293289"/>
                  </a:lnTo>
                  <a:lnTo>
                    <a:pt x="2989745" y="2293289"/>
                  </a:lnTo>
                  <a:lnTo>
                    <a:pt x="2989745" y="2267889"/>
                  </a:lnTo>
                  <a:lnTo>
                    <a:pt x="2988373" y="2267889"/>
                  </a:lnTo>
                  <a:lnTo>
                    <a:pt x="2988373" y="2344089"/>
                  </a:lnTo>
                  <a:lnTo>
                    <a:pt x="2989059" y="2344089"/>
                  </a:lnTo>
                  <a:lnTo>
                    <a:pt x="2989745" y="2356789"/>
                  </a:lnTo>
                  <a:lnTo>
                    <a:pt x="2991116" y="2356789"/>
                  </a:lnTo>
                  <a:close/>
                </a:path>
                <a:path w="3075940" h="2738120">
                  <a:moveTo>
                    <a:pt x="2991116" y="1531289"/>
                  </a:moveTo>
                  <a:lnTo>
                    <a:pt x="2989745" y="1531289"/>
                  </a:lnTo>
                  <a:lnTo>
                    <a:pt x="2989059" y="1543989"/>
                  </a:lnTo>
                  <a:lnTo>
                    <a:pt x="2989059" y="1569389"/>
                  </a:lnTo>
                  <a:lnTo>
                    <a:pt x="2990431" y="1569389"/>
                  </a:lnTo>
                  <a:lnTo>
                    <a:pt x="2990431" y="1556689"/>
                  </a:lnTo>
                  <a:lnTo>
                    <a:pt x="2991116" y="1556689"/>
                  </a:lnTo>
                  <a:lnTo>
                    <a:pt x="2991116" y="1531289"/>
                  </a:lnTo>
                  <a:close/>
                </a:path>
                <a:path w="3075940" h="2738120">
                  <a:moveTo>
                    <a:pt x="2991116" y="1442389"/>
                  </a:moveTo>
                  <a:lnTo>
                    <a:pt x="2990431" y="1429689"/>
                  </a:lnTo>
                  <a:lnTo>
                    <a:pt x="2989059" y="1429689"/>
                  </a:lnTo>
                  <a:lnTo>
                    <a:pt x="2989059" y="1442389"/>
                  </a:lnTo>
                  <a:lnTo>
                    <a:pt x="2989745" y="1442389"/>
                  </a:lnTo>
                  <a:lnTo>
                    <a:pt x="2989745" y="1455089"/>
                  </a:lnTo>
                  <a:lnTo>
                    <a:pt x="2989059" y="1455089"/>
                  </a:lnTo>
                  <a:lnTo>
                    <a:pt x="2989173" y="1493189"/>
                  </a:lnTo>
                  <a:lnTo>
                    <a:pt x="2989643" y="1505889"/>
                  </a:lnTo>
                  <a:lnTo>
                    <a:pt x="2989745" y="1518589"/>
                  </a:lnTo>
                  <a:lnTo>
                    <a:pt x="2991116" y="1518589"/>
                  </a:lnTo>
                  <a:lnTo>
                    <a:pt x="2991116" y="1442389"/>
                  </a:lnTo>
                  <a:close/>
                </a:path>
                <a:path w="3075940" h="2738120">
                  <a:moveTo>
                    <a:pt x="2991116" y="731189"/>
                  </a:moveTo>
                  <a:lnTo>
                    <a:pt x="2990431" y="731189"/>
                  </a:lnTo>
                  <a:lnTo>
                    <a:pt x="2990431" y="718489"/>
                  </a:lnTo>
                  <a:lnTo>
                    <a:pt x="2989059" y="718489"/>
                  </a:lnTo>
                  <a:lnTo>
                    <a:pt x="2988373" y="731189"/>
                  </a:lnTo>
                  <a:lnTo>
                    <a:pt x="2989059" y="731189"/>
                  </a:lnTo>
                  <a:lnTo>
                    <a:pt x="2989059" y="743889"/>
                  </a:lnTo>
                  <a:lnTo>
                    <a:pt x="2989745" y="743889"/>
                  </a:lnTo>
                  <a:lnTo>
                    <a:pt x="2989745" y="756589"/>
                  </a:lnTo>
                  <a:lnTo>
                    <a:pt x="2991116" y="756589"/>
                  </a:lnTo>
                  <a:lnTo>
                    <a:pt x="2991116" y="731189"/>
                  </a:lnTo>
                  <a:close/>
                </a:path>
                <a:path w="3075940" h="2738120">
                  <a:moveTo>
                    <a:pt x="2992488" y="2115489"/>
                  </a:moveTo>
                  <a:lnTo>
                    <a:pt x="2991116" y="2115489"/>
                  </a:lnTo>
                  <a:lnTo>
                    <a:pt x="2991116" y="2166289"/>
                  </a:lnTo>
                  <a:lnTo>
                    <a:pt x="2991802" y="2166289"/>
                  </a:lnTo>
                  <a:lnTo>
                    <a:pt x="2991802" y="2178989"/>
                  </a:lnTo>
                  <a:lnTo>
                    <a:pt x="2992488" y="2178989"/>
                  </a:lnTo>
                  <a:lnTo>
                    <a:pt x="2992488" y="2115489"/>
                  </a:lnTo>
                  <a:close/>
                </a:path>
                <a:path w="3075940" h="2738120">
                  <a:moveTo>
                    <a:pt x="2992488" y="362889"/>
                  </a:moveTo>
                  <a:lnTo>
                    <a:pt x="2992386" y="350189"/>
                  </a:lnTo>
                  <a:lnTo>
                    <a:pt x="2991916" y="337489"/>
                  </a:lnTo>
                  <a:lnTo>
                    <a:pt x="2991802" y="324789"/>
                  </a:lnTo>
                  <a:lnTo>
                    <a:pt x="2991116" y="324789"/>
                  </a:lnTo>
                  <a:lnTo>
                    <a:pt x="2991116" y="312089"/>
                  </a:lnTo>
                  <a:lnTo>
                    <a:pt x="2990431" y="299389"/>
                  </a:lnTo>
                  <a:lnTo>
                    <a:pt x="2989745" y="299389"/>
                  </a:lnTo>
                  <a:lnTo>
                    <a:pt x="2989745" y="286689"/>
                  </a:lnTo>
                  <a:lnTo>
                    <a:pt x="2988373" y="273989"/>
                  </a:lnTo>
                  <a:lnTo>
                    <a:pt x="2988373" y="261289"/>
                  </a:lnTo>
                  <a:lnTo>
                    <a:pt x="2987687" y="261289"/>
                  </a:lnTo>
                  <a:lnTo>
                    <a:pt x="2987002" y="273989"/>
                  </a:lnTo>
                  <a:lnTo>
                    <a:pt x="2988373" y="286689"/>
                  </a:lnTo>
                  <a:lnTo>
                    <a:pt x="2988373" y="299389"/>
                  </a:lnTo>
                  <a:lnTo>
                    <a:pt x="2989059" y="299389"/>
                  </a:lnTo>
                  <a:lnTo>
                    <a:pt x="2989059" y="324789"/>
                  </a:lnTo>
                  <a:lnTo>
                    <a:pt x="2989745" y="324789"/>
                  </a:lnTo>
                  <a:lnTo>
                    <a:pt x="2989745" y="337489"/>
                  </a:lnTo>
                  <a:lnTo>
                    <a:pt x="2990151" y="337489"/>
                  </a:lnTo>
                  <a:lnTo>
                    <a:pt x="2990710" y="362889"/>
                  </a:lnTo>
                  <a:lnTo>
                    <a:pt x="2992488" y="362889"/>
                  </a:lnTo>
                  <a:close/>
                </a:path>
                <a:path w="3075940" h="2738120">
                  <a:moveTo>
                    <a:pt x="2992488" y="197789"/>
                  </a:moveTo>
                  <a:lnTo>
                    <a:pt x="2991116" y="197789"/>
                  </a:lnTo>
                  <a:lnTo>
                    <a:pt x="2990431" y="210489"/>
                  </a:lnTo>
                  <a:lnTo>
                    <a:pt x="2989745" y="210489"/>
                  </a:lnTo>
                  <a:lnTo>
                    <a:pt x="2989745" y="223189"/>
                  </a:lnTo>
                  <a:lnTo>
                    <a:pt x="2990431" y="223189"/>
                  </a:lnTo>
                  <a:lnTo>
                    <a:pt x="2990431" y="235889"/>
                  </a:lnTo>
                  <a:lnTo>
                    <a:pt x="2991116" y="235889"/>
                  </a:lnTo>
                  <a:lnTo>
                    <a:pt x="2991116" y="248589"/>
                  </a:lnTo>
                  <a:lnTo>
                    <a:pt x="2992488" y="248589"/>
                  </a:lnTo>
                  <a:lnTo>
                    <a:pt x="2992488" y="197789"/>
                  </a:lnTo>
                  <a:close/>
                </a:path>
                <a:path w="3075940" h="2738120">
                  <a:moveTo>
                    <a:pt x="2993174" y="1797989"/>
                  </a:moveTo>
                  <a:lnTo>
                    <a:pt x="2992488" y="1785289"/>
                  </a:lnTo>
                  <a:lnTo>
                    <a:pt x="2992488" y="1747189"/>
                  </a:lnTo>
                  <a:lnTo>
                    <a:pt x="2991802" y="1721789"/>
                  </a:lnTo>
                  <a:lnTo>
                    <a:pt x="2990431" y="1721789"/>
                  </a:lnTo>
                  <a:lnTo>
                    <a:pt x="2990431" y="1772589"/>
                  </a:lnTo>
                  <a:lnTo>
                    <a:pt x="2990837" y="1772589"/>
                  </a:lnTo>
                  <a:lnTo>
                    <a:pt x="2991396" y="1785289"/>
                  </a:lnTo>
                  <a:lnTo>
                    <a:pt x="2991802" y="1797989"/>
                  </a:lnTo>
                  <a:lnTo>
                    <a:pt x="2993174" y="1797989"/>
                  </a:lnTo>
                  <a:close/>
                </a:path>
                <a:path w="3075940" h="2738120">
                  <a:moveTo>
                    <a:pt x="2993174" y="1429689"/>
                  </a:moveTo>
                  <a:lnTo>
                    <a:pt x="2992488" y="1429689"/>
                  </a:lnTo>
                  <a:lnTo>
                    <a:pt x="2992488" y="1378889"/>
                  </a:lnTo>
                  <a:lnTo>
                    <a:pt x="2991116" y="1378889"/>
                  </a:lnTo>
                  <a:lnTo>
                    <a:pt x="2991116" y="1391589"/>
                  </a:lnTo>
                  <a:lnTo>
                    <a:pt x="2990431" y="1391589"/>
                  </a:lnTo>
                  <a:lnTo>
                    <a:pt x="2990431" y="1416989"/>
                  </a:lnTo>
                  <a:lnTo>
                    <a:pt x="2991802" y="1429689"/>
                  </a:lnTo>
                  <a:lnTo>
                    <a:pt x="2991802" y="1442389"/>
                  </a:lnTo>
                  <a:lnTo>
                    <a:pt x="2993174" y="1442389"/>
                  </a:lnTo>
                  <a:lnTo>
                    <a:pt x="2993174" y="1429689"/>
                  </a:lnTo>
                  <a:close/>
                </a:path>
                <a:path w="3075940" h="2738120">
                  <a:moveTo>
                    <a:pt x="2993174" y="578789"/>
                  </a:moveTo>
                  <a:lnTo>
                    <a:pt x="2992488" y="578789"/>
                  </a:lnTo>
                  <a:lnTo>
                    <a:pt x="2992488" y="566089"/>
                  </a:lnTo>
                  <a:lnTo>
                    <a:pt x="2991802" y="566089"/>
                  </a:lnTo>
                  <a:lnTo>
                    <a:pt x="2991802" y="553389"/>
                  </a:lnTo>
                  <a:lnTo>
                    <a:pt x="2989745" y="553389"/>
                  </a:lnTo>
                  <a:lnTo>
                    <a:pt x="2990431" y="578789"/>
                  </a:lnTo>
                  <a:lnTo>
                    <a:pt x="2990431" y="591489"/>
                  </a:lnTo>
                  <a:lnTo>
                    <a:pt x="2991116" y="591489"/>
                  </a:lnTo>
                  <a:lnTo>
                    <a:pt x="2991116" y="616889"/>
                  </a:lnTo>
                  <a:lnTo>
                    <a:pt x="2993174" y="616889"/>
                  </a:lnTo>
                  <a:lnTo>
                    <a:pt x="2993174" y="578789"/>
                  </a:lnTo>
                  <a:close/>
                </a:path>
                <a:path w="3075940" h="2738120">
                  <a:moveTo>
                    <a:pt x="2993860" y="1074089"/>
                  </a:moveTo>
                  <a:lnTo>
                    <a:pt x="2992488" y="1074089"/>
                  </a:lnTo>
                  <a:lnTo>
                    <a:pt x="2989745" y="1099489"/>
                  </a:lnTo>
                  <a:lnTo>
                    <a:pt x="2989059" y="1099489"/>
                  </a:lnTo>
                  <a:lnTo>
                    <a:pt x="2989059" y="1137589"/>
                  </a:lnTo>
                  <a:lnTo>
                    <a:pt x="2989453" y="1137589"/>
                  </a:lnTo>
                  <a:lnTo>
                    <a:pt x="2989656" y="1150289"/>
                  </a:lnTo>
                  <a:lnTo>
                    <a:pt x="2989745" y="1162989"/>
                  </a:lnTo>
                  <a:lnTo>
                    <a:pt x="2991116" y="1162989"/>
                  </a:lnTo>
                  <a:lnTo>
                    <a:pt x="2991116" y="1112189"/>
                  </a:lnTo>
                  <a:lnTo>
                    <a:pt x="2991802" y="1112189"/>
                  </a:lnTo>
                  <a:lnTo>
                    <a:pt x="2991802" y="1099489"/>
                  </a:lnTo>
                  <a:lnTo>
                    <a:pt x="2992488" y="1086789"/>
                  </a:lnTo>
                  <a:lnTo>
                    <a:pt x="2993860" y="1074089"/>
                  </a:lnTo>
                  <a:close/>
                </a:path>
                <a:path w="3075940" h="2738120">
                  <a:moveTo>
                    <a:pt x="2993860" y="896289"/>
                  </a:moveTo>
                  <a:lnTo>
                    <a:pt x="2991116" y="896289"/>
                  </a:lnTo>
                  <a:lnTo>
                    <a:pt x="2991802" y="908989"/>
                  </a:lnTo>
                  <a:lnTo>
                    <a:pt x="2991802" y="921689"/>
                  </a:lnTo>
                  <a:lnTo>
                    <a:pt x="2993860" y="921689"/>
                  </a:lnTo>
                  <a:lnTo>
                    <a:pt x="2993860" y="896289"/>
                  </a:lnTo>
                  <a:close/>
                </a:path>
                <a:path w="3075940" h="2738120">
                  <a:moveTo>
                    <a:pt x="2993860" y="680389"/>
                  </a:moveTo>
                  <a:lnTo>
                    <a:pt x="2993174" y="667689"/>
                  </a:lnTo>
                  <a:lnTo>
                    <a:pt x="2993174" y="654989"/>
                  </a:lnTo>
                  <a:lnTo>
                    <a:pt x="2991802" y="654989"/>
                  </a:lnTo>
                  <a:lnTo>
                    <a:pt x="2991802" y="642289"/>
                  </a:lnTo>
                  <a:lnTo>
                    <a:pt x="2991116" y="642289"/>
                  </a:lnTo>
                  <a:lnTo>
                    <a:pt x="2990431" y="629589"/>
                  </a:lnTo>
                  <a:lnTo>
                    <a:pt x="2989745" y="629589"/>
                  </a:lnTo>
                  <a:lnTo>
                    <a:pt x="2990431" y="654989"/>
                  </a:lnTo>
                  <a:lnTo>
                    <a:pt x="2992488" y="693089"/>
                  </a:lnTo>
                  <a:lnTo>
                    <a:pt x="2993860" y="693089"/>
                  </a:lnTo>
                  <a:lnTo>
                    <a:pt x="2993860" y="680389"/>
                  </a:lnTo>
                  <a:close/>
                </a:path>
                <a:path w="3075940" h="2738120">
                  <a:moveTo>
                    <a:pt x="2994545" y="2483789"/>
                  </a:moveTo>
                  <a:lnTo>
                    <a:pt x="2993860" y="2471089"/>
                  </a:lnTo>
                  <a:lnTo>
                    <a:pt x="2992488" y="2471089"/>
                  </a:lnTo>
                  <a:lnTo>
                    <a:pt x="2992488" y="2483789"/>
                  </a:lnTo>
                  <a:lnTo>
                    <a:pt x="2991802" y="2483789"/>
                  </a:lnTo>
                  <a:lnTo>
                    <a:pt x="2991802" y="2509189"/>
                  </a:lnTo>
                  <a:lnTo>
                    <a:pt x="2993174" y="2534589"/>
                  </a:lnTo>
                  <a:lnTo>
                    <a:pt x="2994545" y="2534589"/>
                  </a:lnTo>
                  <a:lnTo>
                    <a:pt x="2994545" y="2483789"/>
                  </a:lnTo>
                  <a:close/>
                </a:path>
                <a:path w="3075940" h="2738120">
                  <a:moveTo>
                    <a:pt x="2994545" y="1594789"/>
                  </a:moveTo>
                  <a:lnTo>
                    <a:pt x="2993860" y="1594789"/>
                  </a:lnTo>
                  <a:lnTo>
                    <a:pt x="2993860" y="1569389"/>
                  </a:lnTo>
                  <a:lnTo>
                    <a:pt x="2992488" y="1569389"/>
                  </a:lnTo>
                  <a:lnTo>
                    <a:pt x="2992488" y="1582089"/>
                  </a:lnTo>
                  <a:lnTo>
                    <a:pt x="2993174" y="1582089"/>
                  </a:lnTo>
                  <a:lnTo>
                    <a:pt x="2992488" y="1594789"/>
                  </a:lnTo>
                  <a:lnTo>
                    <a:pt x="2992488" y="1632889"/>
                  </a:lnTo>
                  <a:lnTo>
                    <a:pt x="2993174" y="1632889"/>
                  </a:lnTo>
                  <a:lnTo>
                    <a:pt x="2993174" y="1645589"/>
                  </a:lnTo>
                  <a:lnTo>
                    <a:pt x="2994545" y="1645589"/>
                  </a:lnTo>
                  <a:lnTo>
                    <a:pt x="2994545" y="1594789"/>
                  </a:lnTo>
                  <a:close/>
                </a:path>
                <a:path w="3075940" h="2738120">
                  <a:moveTo>
                    <a:pt x="2994545" y="870889"/>
                  </a:moveTo>
                  <a:lnTo>
                    <a:pt x="2991802" y="870889"/>
                  </a:lnTo>
                  <a:lnTo>
                    <a:pt x="2992488" y="883589"/>
                  </a:lnTo>
                  <a:lnTo>
                    <a:pt x="2994545" y="883589"/>
                  </a:lnTo>
                  <a:lnTo>
                    <a:pt x="2994545" y="870889"/>
                  </a:lnTo>
                  <a:close/>
                </a:path>
                <a:path w="3075940" h="2738120">
                  <a:moveTo>
                    <a:pt x="2995231" y="2242489"/>
                  </a:moveTo>
                  <a:lnTo>
                    <a:pt x="2994545" y="2242489"/>
                  </a:lnTo>
                  <a:lnTo>
                    <a:pt x="2994545" y="2229789"/>
                  </a:lnTo>
                  <a:lnTo>
                    <a:pt x="2992488" y="2229789"/>
                  </a:lnTo>
                  <a:lnTo>
                    <a:pt x="2992488" y="2267889"/>
                  </a:lnTo>
                  <a:lnTo>
                    <a:pt x="2993174" y="2280589"/>
                  </a:lnTo>
                  <a:lnTo>
                    <a:pt x="2995231" y="2280589"/>
                  </a:lnTo>
                  <a:lnTo>
                    <a:pt x="2995231" y="2242489"/>
                  </a:lnTo>
                  <a:close/>
                </a:path>
                <a:path w="3075940" h="2738120">
                  <a:moveTo>
                    <a:pt x="2995231" y="2026589"/>
                  </a:moveTo>
                  <a:lnTo>
                    <a:pt x="2994545" y="2026589"/>
                  </a:lnTo>
                  <a:lnTo>
                    <a:pt x="2994545" y="2013889"/>
                  </a:lnTo>
                  <a:lnTo>
                    <a:pt x="2992488" y="2013889"/>
                  </a:lnTo>
                  <a:lnTo>
                    <a:pt x="2992488" y="2090089"/>
                  </a:lnTo>
                  <a:lnTo>
                    <a:pt x="2991802" y="2102789"/>
                  </a:lnTo>
                  <a:lnTo>
                    <a:pt x="2994545" y="2102789"/>
                  </a:lnTo>
                  <a:lnTo>
                    <a:pt x="2995231" y="2090089"/>
                  </a:lnTo>
                  <a:lnTo>
                    <a:pt x="2995231" y="2026589"/>
                  </a:lnTo>
                  <a:close/>
                </a:path>
                <a:path w="3075940" h="2738120">
                  <a:moveTo>
                    <a:pt x="2995231" y="388289"/>
                  </a:moveTo>
                  <a:lnTo>
                    <a:pt x="2993860" y="388289"/>
                  </a:lnTo>
                  <a:lnTo>
                    <a:pt x="2993860" y="400989"/>
                  </a:lnTo>
                  <a:lnTo>
                    <a:pt x="2993174" y="400989"/>
                  </a:lnTo>
                  <a:lnTo>
                    <a:pt x="2992488" y="413689"/>
                  </a:lnTo>
                  <a:lnTo>
                    <a:pt x="2992488" y="451789"/>
                  </a:lnTo>
                  <a:lnTo>
                    <a:pt x="2993860" y="451789"/>
                  </a:lnTo>
                  <a:lnTo>
                    <a:pt x="2993860" y="439089"/>
                  </a:lnTo>
                  <a:lnTo>
                    <a:pt x="2994545" y="439089"/>
                  </a:lnTo>
                  <a:lnTo>
                    <a:pt x="2994545" y="426389"/>
                  </a:lnTo>
                  <a:lnTo>
                    <a:pt x="2995231" y="426389"/>
                  </a:lnTo>
                  <a:lnTo>
                    <a:pt x="2995231" y="388289"/>
                  </a:lnTo>
                  <a:close/>
                </a:path>
                <a:path w="3075940" h="2738120">
                  <a:moveTo>
                    <a:pt x="2995917" y="1670989"/>
                  </a:moveTo>
                  <a:lnTo>
                    <a:pt x="2995231" y="1670989"/>
                  </a:lnTo>
                  <a:lnTo>
                    <a:pt x="2995231" y="1658289"/>
                  </a:lnTo>
                  <a:lnTo>
                    <a:pt x="2993174" y="1658289"/>
                  </a:lnTo>
                  <a:lnTo>
                    <a:pt x="2993174" y="1709089"/>
                  </a:lnTo>
                  <a:lnTo>
                    <a:pt x="2995917" y="1709089"/>
                  </a:lnTo>
                  <a:lnTo>
                    <a:pt x="2995917" y="1670989"/>
                  </a:lnTo>
                  <a:close/>
                </a:path>
                <a:path w="3075940" h="2738120">
                  <a:moveTo>
                    <a:pt x="2995917" y="1302689"/>
                  </a:moveTo>
                  <a:lnTo>
                    <a:pt x="2993860" y="1302689"/>
                  </a:lnTo>
                  <a:lnTo>
                    <a:pt x="2993174" y="1315389"/>
                  </a:lnTo>
                  <a:lnTo>
                    <a:pt x="2992488" y="1315389"/>
                  </a:lnTo>
                  <a:lnTo>
                    <a:pt x="2992488" y="1353489"/>
                  </a:lnTo>
                  <a:lnTo>
                    <a:pt x="2993860" y="1366189"/>
                  </a:lnTo>
                  <a:lnTo>
                    <a:pt x="2995231" y="1366189"/>
                  </a:lnTo>
                  <a:lnTo>
                    <a:pt x="2994545" y="1353489"/>
                  </a:lnTo>
                  <a:lnTo>
                    <a:pt x="2994545" y="1328089"/>
                  </a:lnTo>
                  <a:lnTo>
                    <a:pt x="2995917" y="1328089"/>
                  </a:lnTo>
                  <a:lnTo>
                    <a:pt x="2995917" y="1302689"/>
                  </a:lnTo>
                  <a:close/>
                </a:path>
                <a:path w="3075940" h="2738120">
                  <a:moveTo>
                    <a:pt x="2996603" y="1823389"/>
                  </a:moveTo>
                  <a:lnTo>
                    <a:pt x="2995917" y="1810689"/>
                  </a:lnTo>
                  <a:lnTo>
                    <a:pt x="2993860" y="1810689"/>
                  </a:lnTo>
                  <a:lnTo>
                    <a:pt x="2993860" y="1861489"/>
                  </a:lnTo>
                  <a:lnTo>
                    <a:pt x="2994545" y="1861489"/>
                  </a:lnTo>
                  <a:lnTo>
                    <a:pt x="2995231" y="1874189"/>
                  </a:lnTo>
                  <a:lnTo>
                    <a:pt x="2996603" y="1874189"/>
                  </a:lnTo>
                  <a:lnTo>
                    <a:pt x="2996603" y="1823389"/>
                  </a:lnTo>
                  <a:close/>
                </a:path>
                <a:path w="3075940" h="2738120">
                  <a:moveTo>
                    <a:pt x="2996603" y="1531289"/>
                  </a:moveTo>
                  <a:lnTo>
                    <a:pt x="2994545" y="1531289"/>
                  </a:lnTo>
                  <a:lnTo>
                    <a:pt x="2994545" y="1543989"/>
                  </a:lnTo>
                  <a:lnTo>
                    <a:pt x="2995917" y="1543989"/>
                  </a:lnTo>
                  <a:lnTo>
                    <a:pt x="2996603" y="1531289"/>
                  </a:lnTo>
                  <a:close/>
                </a:path>
                <a:path w="3075940" h="2738120">
                  <a:moveTo>
                    <a:pt x="2996603" y="845489"/>
                  </a:moveTo>
                  <a:lnTo>
                    <a:pt x="2995917" y="845489"/>
                  </a:lnTo>
                  <a:lnTo>
                    <a:pt x="2995917" y="832789"/>
                  </a:lnTo>
                  <a:lnTo>
                    <a:pt x="2994545" y="832789"/>
                  </a:lnTo>
                  <a:lnTo>
                    <a:pt x="2994545" y="845489"/>
                  </a:lnTo>
                  <a:lnTo>
                    <a:pt x="2993860" y="845489"/>
                  </a:lnTo>
                  <a:lnTo>
                    <a:pt x="2993860" y="858189"/>
                  </a:lnTo>
                  <a:lnTo>
                    <a:pt x="2995231" y="858189"/>
                  </a:lnTo>
                  <a:lnTo>
                    <a:pt x="2995231" y="870889"/>
                  </a:lnTo>
                  <a:lnTo>
                    <a:pt x="2996603" y="870889"/>
                  </a:lnTo>
                  <a:lnTo>
                    <a:pt x="2996603" y="845489"/>
                  </a:lnTo>
                  <a:close/>
                </a:path>
                <a:path w="3075940" h="2738120">
                  <a:moveTo>
                    <a:pt x="2997289" y="1188389"/>
                  </a:moveTo>
                  <a:lnTo>
                    <a:pt x="2995917" y="1188389"/>
                  </a:lnTo>
                  <a:lnTo>
                    <a:pt x="2995231" y="1201089"/>
                  </a:lnTo>
                  <a:lnTo>
                    <a:pt x="2993860" y="1213789"/>
                  </a:lnTo>
                  <a:lnTo>
                    <a:pt x="2993174" y="1226489"/>
                  </a:lnTo>
                  <a:lnTo>
                    <a:pt x="2993288" y="1264589"/>
                  </a:lnTo>
                  <a:lnTo>
                    <a:pt x="2993606" y="1264589"/>
                  </a:lnTo>
                  <a:lnTo>
                    <a:pt x="2994037" y="1277289"/>
                  </a:lnTo>
                  <a:lnTo>
                    <a:pt x="2994545" y="1289989"/>
                  </a:lnTo>
                  <a:lnTo>
                    <a:pt x="2995917" y="1289989"/>
                  </a:lnTo>
                  <a:lnTo>
                    <a:pt x="2995917" y="1213789"/>
                  </a:lnTo>
                  <a:lnTo>
                    <a:pt x="2997289" y="1201089"/>
                  </a:lnTo>
                  <a:lnTo>
                    <a:pt x="2997289" y="1188389"/>
                  </a:lnTo>
                  <a:close/>
                </a:path>
                <a:path w="3075940" h="2738120">
                  <a:moveTo>
                    <a:pt x="2997974" y="921689"/>
                  </a:moveTo>
                  <a:lnTo>
                    <a:pt x="2996603" y="921689"/>
                  </a:lnTo>
                  <a:lnTo>
                    <a:pt x="2995917" y="934389"/>
                  </a:lnTo>
                  <a:lnTo>
                    <a:pt x="2995917" y="985189"/>
                  </a:lnTo>
                  <a:lnTo>
                    <a:pt x="2995231" y="985189"/>
                  </a:lnTo>
                  <a:lnTo>
                    <a:pt x="2995231" y="997889"/>
                  </a:lnTo>
                  <a:lnTo>
                    <a:pt x="2997111" y="997889"/>
                  </a:lnTo>
                  <a:lnTo>
                    <a:pt x="2997543" y="985189"/>
                  </a:lnTo>
                  <a:lnTo>
                    <a:pt x="2997860" y="985189"/>
                  </a:lnTo>
                  <a:lnTo>
                    <a:pt x="2997974" y="921689"/>
                  </a:lnTo>
                  <a:close/>
                </a:path>
                <a:path w="3075940" h="2738120">
                  <a:moveTo>
                    <a:pt x="2998660" y="2305989"/>
                  </a:moveTo>
                  <a:lnTo>
                    <a:pt x="2996603" y="2305989"/>
                  </a:lnTo>
                  <a:lnTo>
                    <a:pt x="2995942" y="2318258"/>
                  </a:lnTo>
                  <a:lnTo>
                    <a:pt x="2995917" y="2331389"/>
                  </a:lnTo>
                  <a:lnTo>
                    <a:pt x="2998660" y="2331389"/>
                  </a:lnTo>
                  <a:lnTo>
                    <a:pt x="2998660" y="2305989"/>
                  </a:lnTo>
                  <a:close/>
                </a:path>
                <a:path w="3075940" h="2738120">
                  <a:moveTo>
                    <a:pt x="2998660" y="718489"/>
                  </a:moveTo>
                  <a:lnTo>
                    <a:pt x="2997974" y="718489"/>
                  </a:lnTo>
                  <a:lnTo>
                    <a:pt x="2997974" y="705789"/>
                  </a:lnTo>
                  <a:lnTo>
                    <a:pt x="2997289" y="705789"/>
                  </a:lnTo>
                  <a:lnTo>
                    <a:pt x="2997289" y="718489"/>
                  </a:lnTo>
                  <a:lnTo>
                    <a:pt x="2995917" y="731189"/>
                  </a:lnTo>
                  <a:lnTo>
                    <a:pt x="2995917" y="781989"/>
                  </a:lnTo>
                  <a:lnTo>
                    <a:pt x="2996311" y="794689"/>
                  </a:lnTo>
                  <a:lnTo>
                    <a:pt x="2996514" y="794689"/>
                  </a:lnTo>
                  <a:lnTo>
                    <a:pt x="2996603" y="820089"/>
                  </a:lnTo>
                  <a:lnTo>
                    <a:pt x="2997974" y="820089"/>
                  </a:lnTo>
                  <a:lnTo>
                    <a:pt x="2997974" y="743889"/>
                  </a:lnTo>
                  <a:lnTo>
                    <a:pt x="2997289" y="743889"/>
                  </a:lnTo>
                  <a:lnTo>
                    <a:pt x="2997289" y="731189"/>
                  </a:lnTo>
                  <a:lnTo>
                    <a:pt x="2998660" y="718489"/>
                  </a:lnTo>
                  <a:close/>
                </a:path>
                <a:path w="3075940" h="2738120">
                  <a:moveTo>
                    <a:pt x="2999346" y="1455089"/>
                  </a:moveTo>
                  <a:lnTo>
                    <a:pt x="2997974" y="1455089"/>
                  </a:lnTo>
                  <a:lnTo>
                    <a:pt x="2997289" y="1467789"/>
                  </a:lnTo>
                  <a:lnTo>
                    <a:pt x="2997289" y="1493189"/>
                  </a:lnTo>
                  <a:lnTo>
                    <a:pt x="2998660" y="1493189"/>
                  </a:lnTo>
                  <a:lnTo>
                    <a:pt x="2998660" y="1480489"/>
                  </a:lnTo>
                  <a:lnTo>
                    <a:pt x="2999346" y="1480489"/>
                  </a:lnTo>
                  <a:lnTo>
                    <a:pt x="2999346" y="1455089"/>
                  </a:lnTo>
                  <a:close/>
                </a:path>
                <a:path w="3075940" h="2738120">
                  <a:moveTo>
                    <a:pt x="3000032" y="2610789"/>
                  </a:moveTo>
                  <a:lnTo>
                    <a:pt x="2998660" y="2598089"/>
                  </a:lnTo>
                  <a:lnTo>
                    <a:pt x="2998660" y="2585389"/>
                  </a:lnTo>
                  <a:lnTo>
                    <a:pt x="2997289" y="2585389"/>
                  </a:lnTo>
                  <a:lnTo>
                    <a:pt x="2997289" y="2572689"/>
                  </a:lnTo>
                  <a:lnTo>
                    <a:pt x="2996603" y="2572689"/>
                  </a:lnTo>
                  <a:lnTo>
                    <a:pt x="2996603" y="2559989"/>
                  </a:lnTo>
                  <a:lnTo>
                    <a:pt x="2993174" y="2559989"/>
                  </a:lnTo>
                  <a:lnTo>
                    <a:pt x="2993174" y="2572689"/>
                  </a:lnTo>
                  <a:lnTo>
                    <a:pt x="2993860" y="2572689"/>
                  </a:lnTo>
                  <a:lnTo>
                    <a:pt x="2993860" y="2585389"/>
                  </a:lnTo>
                  <a:lnTo>
                    <a:pt x="2994545" y="2585389"/>
                  </a:lnTo>
                  <a:lnTo>
                    <a:pt x="2995231" y="2598089"/>
                  </a:lnTo>
                  <a:lnTo>
                    <a:pt x="2995917" y="2598089"/>
                  </a:lnTo>
                  <a:lnTo>
                    <a:pt x="2996603" y="2610789"/>
                  </a:lnTo>
                  <a:lnTo>
                    <a:pt x="3000032" y="2610789"/>
                  </a:lnTo>
                  <a:close/>
                </a:path>
                <a:path w="3075940" h="2738120">
                  <a:moveTo>
                    <a:pt x="3000032" y="2115489"/>
                  </a:moveTo>
                  <a:lnTo>
                    <a:pt x="2997289" y="2115489"/>
                  </a:lnTo>
                  <a:lnTo>
                    <a:pt x="2997289" y="2128189"/>
                  </a:lnTo>
                  <a:lnTo>
                    <a:pt x="2997974" y="2128189"/>
                  </a:lnTo>
                  <a:lnTo>
                    <a:pt x="2997974" y="2140889"/>
                  </a:lnTo>
                  <a:lnTo>
                    <a:pt x="2999346" y="2140889"/>
                  </a:lnTo>
                  <a:lnTo>
                    <a:pt x="3000032" y="2128189"/>
                  </a:lnTo>
                  <a:lnTo>
                    <a:pt x="3000032" y="2115489"/>
                  </a:lnTo>
                  <a:close/>
                </a:path>
                <a:path w="3075940" h="2738120">
                  <a:moveTo>
                    <a:pt x="3000032" y="1366189"/>
                  </a:moveTo>
                  <a:lnTo>
                    <a:pt x="2997289" y="1366189"/>
                  </a:lnTo>
                  <a:lnTo>
                    <a:pt x="2997289" y="1378889"/>
                  </a:lnTo>
                  <a:lnTo>
                    <a:pt x="2997974" y="1378889"/>
                  </a:lnTo>
                  <a:lnTo>
                    <a:pt x="2997974" y="1391589"/>
                  </a:lnTo>
                  <a:lnTo>
                    <a:pt x="3000032" y="1391589"/>
                  </a:lnTo>
                  <a:lnTo>
                    <a:pt x="3000032" y="1366189"/>
                  </a:lnTo>
                  <a:close/>
                </a:path>
                <a:path w="3075940" h="2738120">
                  <a:moveTo>
                    <a:pt x="3000032" y="261289"/>
                  </a:moveTo>
                  <a:lnTo>
                    <a:pt x="2999346" y="261289"/>
                  </a:lnTo>
                  <a:lnTo>
                    <a:pt x="2998660" y="248589"/>
                  </a:lnTo>
                  <a:lnTo>
                    <a:pt x="2997289" y="248589"/>
                  </a:lnTo>
                  <a:lnTo>
                    <a:pt x="2997974" y="261289"/>
                  </a:lnTo>
                  <a:lnTo>
                    <a:pt x="2997289" y="273989"/>
                  </a:lnTo>
                  <a:lnTo>
                    <a:pt x="2997289" y="299389"/>
                  </a:lnTo>
                  <a:lnTo>
                    <a:pt x="2997974" y="312089"/>
                  </a:lnTo>
                  <a:lnTo>
                    <a:pt x="2997974" y="324789"/>
                  </a:lnTo>
                  <a:lnTo>
                    <a:pt x="2998660" y="324789"/>
                  </a:lnTo>
                  <a:lnTo>
                    <a:pt x="2998660" y="337489"/>
                  </a:lnTo>
                  <a:lnTo>
                    <a:pt x="3000032" y="337489"/>
                  </a:lnTo>
                  <a:lnTo>
                    <a:pt x="3000032" y="273989"/>
                  </a:lnTo>
                  <a:lnTo>
                    <a:pt x="2999346" y="273989"/>
                  </a:lnTo>
                  <a:lnTo>
                    <a:pt x="3000032" y="261289"/>
                  </a:lnTo>
                  <a:close/>
                </a:path>
                <a:path w="3075940" h="2738120">
                  <a:moveTo>
                    <a:pt x="3000718" y="1937689"/>
                  </a:moveTo>
                  <a:lnTo>
                    <a:pt x="2999346" y="1937689"/>
                  </a:lnTo>
                  <a:lnTo>
                    <a:pt x="2998660" y="1950389"/>
                  </a:lnTo>
                  <a:lnTo>
                    <a:pt x="2998660" y="2001189"/>
                  </a:lnTo>
                  <a:lnTo>
                    <a:pt x="3000032" y="2001189"/>
                  </a:lnTo>
                  <a:lnTo>
                    <a:pt x="3000032" y="1988489"/>
                  </a:lnTo>
                  <a:lnTo>
                    <a:pt x="3000718" y="1975789"/>
                  </a:lnTo>
                  <a:lnTo>
                    <a:pt x="3000718" y="1937689"/>
                  </a:lnTo>
                  <a:close/>
                </a:path>
                <a:path w="3075940" h="2738120">
                  <a:moveTo>
                    <a:pt x="3000718" y="1912289"/>
                  </a:moveTo>
                  <a:lnTo>
                    <a:pt x="3000032" y="1912289"/>
                  </a:lnTo>
                  <a:lnTo>
                    <a:pt x="2999346" y="1899589"/>
                  </a:lnTo>
                  <a:lnTo>
                    <a:pt x="2997974" y="1899589"/>
                  </a:lnTo>
                  <a:lnTo>
                    <a:pt x="2997974" y="1874189"/>
                  </a:lnTo>
                  <a:lnTo>
                    <a:pt x="2997289" y="1874189"/>
                  </a:lnTo>
                  <a:lnTo>
                    <a:pt x="2995917" y="1886889"/>
                  </a:lnTo>
                  <a:lnTo>
                    <a:pt x="2995917" y="1899589"/>
                  </a:lnTo>
                  <a:lnTo>
                    <a:pt x="2996603" y="1899589"/>
                  </a:lnTo>
                  <a:lnTo>
                    <a:pt x="2996603" y="1912289"/>
                  </a:lnTo>
                  <a:lnTo>
                    <a:pt x="2997289" y="1912289"/>
                  </a:lnTo>
                  <a:lnTo>
                    <a:pt x="2998660" y="1924989"/>
                  </a:lnTo>
                  <a:lnTo>
                    <a:pt x="3000718" y="1924989"/>
                  </a:lnTo>
                  <a:lnTo>
                    <a:pt x="3000718" y="1912289"/>
                  </a:lnTo>
                  <a:close/>
                </a:path>
                <a:path w="3075940" h="2738120">
                  <a:moveTo>
                    <a:pt x="3000718" y="1315389"/>
                  </a:moveTo>
                  <a:lnTo>
                    <a:pt x="2997974" y="1315389"/>
                  </a:lnTo>
                  <a:lnTo>
                    <a:pt x="2997974" y="1328089"/>
                  </a:lnTo>
                  <a:lnTo>
                    <a:pt x="2998660" y="1340789"/>
                  </a:lnTo>
                  <a:lnTo>
                    <a:pt x="2999346" y="1340789"/>
                  </a:lnTo>
                  <a:lnTo>
                    <a:pt x="2999346" y="1353489"/>
                  </a:lnTo>
                  <a:lnTo>
                    <a:pt x="3000718" y="1353489"/>
                  </a:lnTo>
                  <a:lnTo>
                    <a:pt x="3000718" y="1315389"/>
                  </a:lnTo>
                  <a:close/>
                </a:path>
                <a:path w="3075940" h="2738120">
                  <a:moveTo>
                    <a:pt x="3001403" y="2661589"/>
                  </a:moveTo>
                  <a:lnTo>
                    <a:pt x="3000718" y="2648889"/>
                  </a:lnTo>
                  <a:lnTo>
                    <a:pt x="3000032" y="2648889"/>
                  </a:lnTo>
                  <a:lnTo>
                    <a:pt x="3000032" y="2636189"/>
                  </a:lnTo>
                  <a:lnTo>
                    <a:pt x="2996603" y="2636189"/>
                  </a:lnTo>
                  <a:lnTo>
                    <a:pt x="2996603" y="2648889"/>
                  </a:lnTo>
                  <a:lnTo>
                    <a:pt x="2997974" y="2648889"/>
                  </a:lnTo>
                  <a:lnTo>
                    <a:pt x="2999346" y="2661589"/>
                  </a:lnTo>
                  <a:lnTo>
                    <a:pt x="3001403" y="2661589"/>
                  </a:lnTo>
                  <a:close/>
                </a:path>
                <a:path w="3075940" h="2738120">
                  <a:moveTo>
                    <a:pt x="3001403" y="2191689"/>
                  </a:moveTo>
                  <a:lnTo>
                    <a:pt x="2998660" y="2191689"/>
                  </a:lnTo>
                  <a:lnTo>
                    <a:pt x="2998660" y="2204389"/>
                  </a:lnTo>
                  <a:lnTo>
                    <a:pt x="2999346" y="2217089"/>
                  </a:lnTo>
                  <a:lnTo>
                    <a:pt x="3000032" y="2217089"/>
                  </a:lnTo>
                  <a:lnTo>
                    <a:pt x="3000032" y="2229789"/>
                  </a:lnTo>
                  <a:lnTo>
                    <a:pt x="3001403" y="2229789"/>
                  </a:lnTo>
                  <a:lnTo>
                    <a:pt x="3001403" y="2191689"/>
                  </a:lnTo>
                  <a:close/>
                </a:path>
                <a:path w="3075940" h="2738120">
                  <a:moveTo>
                    <a:pt x="3001403" y="2026589"/>
                  </a:moveTo>
                  <a:lnTo>
                    <a:pt x="3000032" y="2026589"/>
                  </a:lnTo>
                  <a:lnTo>
                    <a:pt x="2998660" y="2051989"/>
                  </a:lnTo>
                  <a:lnTo>
                    <a:pt x="2998660" y="2090089"/>
                  </a:lnTo>
                  <a:lnTo>
                    <a:pt x="3000032" y="2090089"/>
                  </a:lnTo>
                  <a:lnTo>
                    <a:pt x="3000032" y="2077389"/>
                  </a:lnTo>
                  <a:lnTo>
                    <a:pt x="3000718" y="2077389"/>
                  </a:lnTo>
                  <a:lnTo>
                    <a:pt x="3000718" y="2051989"/>
                  </a:lnTo>
                  <a:lnTo>
                    <a:pt x="3001403" y="2051989"/>
                  </a:lnTo>
                  <a:lnTo>
                    <a:pt x="3001403" y="2026589"/>
                  </a:lnTo>
                  <a:close/>
                </a:path>
                <a:path w="3075940" h="2738120">
                  <a:moveTo>
                    <a:pt x="3001403" y="1759889"/>
                  </a:moveTo>
                  <a:lnTo>
                    <a:pt x="3000718" y="1759889"/>
                  </a:lnTo>
                  <a:lnTo>
                    <a:pt x="3000718" y="1747189"/>
                  </a:lnTo>
                  <a:lnTo>
                    <a:pt x="2997974" y="1747189"/>
                  </a:lnTo>
                  <a:lnTo>
                    <a:pt x="2997974" y="1759889"/>
                  </a:lnTo>
                  <a:lnTo>
                    <a:pt x="2998660" y="1759889"/>
                  </a:lnTo>
                  <a:lnTo>
                    <a:pt x="3000032" y="1785289"/>
                  </a:lnTo>
                  <a:lnTo>
                    <a:pt x="3001403" y="1785289"/>
                  </a:lnTo>
                  <a:lnTo>
                    <a:pt x="3001403" y="1759889"/>
                  </a:lnTo>
                  <a:close/>
                </a:path>
                <a:path w="3075940" h="2738120">
                  <a:moveTo>
                    <a:pt x="3001403" y="1251889"/>
                  </a:moveTo>
                  <a:lnTo>
                    <a:pt x="2997974" y="1251889"/>
                  </a:lnTo>
                  <a:lnTo>
                    <a:pt x="2997974" y="1277289"/>
                  </a:lnTo>
                  <a:lnTo>
                    <a:pt x="2999346" y="1277289"/>
                  </a:lnTo>
                  <a:lnTo>
                    <a:pt x="2999346" y="1289989"/>
                  </a:lnTo>
                  <a:lnTo>
                    <a:pt x="3000718" y="1289989"/>
                  </a:lnTo>
                  <a:lnTo>
                    <a:pt x="3000718" y="1277289"/>
                  </a:lnTo>
                  <a:lnTo>
                    <a:pt x="3001403" y="1277289"/>
                  </a:lnTo>
                  <a:lnTo>
                    <a:pt x="3001403" y="1251889"/>
                  </a:lnTo>
                  <a:close/>
                </a:path>
                <a:path w="3075940" h="2738120">
                  <a:moveTo>
                    <a:pt x="3001403" y="883589"/>
                  </a:moveTo>
                  <a:lnTo>
                    <a:pt x="2999346" y="883589"/>
                  </a:lnTo>
                  <a:lnTo>
                    <a:pt x="2999346" y="896289"/>
                  </a:lnTo>
                  <a:lnTo>
                    <a:pt x="3001403" y="896289"/>
                  </a:lnTo>
                  <a:lnTo>
                    <a:pt x="3001403" y="883589"/>
                  </a:lnTo>
                  <a:close/>
                </a:path>
                <a:path w="3075940" h="2738120">
                  <a:moveTo>
                    <a:pt x="3001403" y="566089"/>
                  </a:moveTo>
                  <a:lnTo>
                    <a:pt x="3000718" y="566089"/>
                  </a:lnTo>
                  <a:lnTo>
                    <a:pt x="3000718" y="553389"/>
                  </a:lnTo>
                  <a:lnTo>
                    <a:pt x="2999346" y="553389"/>
                  </a:lnTo>
                  <a:lnTo>
                    <a:pt x="2999346" y="578789"/>
                  </a:lnTo>
                  <a:lnTo>
                    <a:pt x="3001403" y="578789"/>
                  </a:lnTo>
                  <a:lnTo>
                    <a:pt x="3001403" y="566089"/>
                  </a:lnTo>
                  <a:close/>
                </a:path>
                <a:path w="3075940" h="2738120">
                  <a:moveTo>
                    <a:pt x="3002089" y="1632889"/>
                  </a:moveTo>
                  <a:lnTo>
                    <a:pt x="2999346" y="1632889"/>
                  </a:lnTo>
                  <a:lnTo>
                    <a:pt x="2999346" y="1670989"/>
                  </a:lnTo>
                  <a:lnTo>
                    <a:pt x="3000718" y="1670989"/>
                  </a:lnTo>
                  <a:lnTo>
                    <a:pt x="3001403" y="1658289"/>
                  </a:lnTo>
                  <a:lnTo>
                    <a:pt x="3002089" y="1658289"/>
                  </a:lnTo>
                  <a:lnTo>
                    <a:pt x="3002089" y="1632889"/>
                  </a:lnTo>
                  <a:close/>
                </a:path>
                <a:path w="3075940" h="2738120">
                  <a:moveTo>
                    <a:pt x="3002089" y="1023289"/>
                  </a:moveTo>
                  <a:lnTo>
                    <a:pt x="3001403" y="1010589"/>
                  </a:lnTo>
                  <a:lnTo>
                    <a:pt x="2998660" y="1010589"/>
                  </a:lnTo>
                  <a:lnTo>
                    <a:pt x="2998660" y="1074089"/>
                  </a:lnTo>
                  <a:lnTo>
                    <a:pt x="3000032" y="1099489"/>
                  </a:lnTo>
                  <a:lnTo>
                    <a:pt x="3002089" y="1099489"/>
                  </a:lnTo>
                  <a:lnTo>
                    <a:pt x="3001403" y="1086789"/>
                  </a:lnTo>
                  <a:lnTo>
                    <a:pt x="3001403" y="1061389"/>
                  </a:lnTo>
                  <a:lnTo>
                    <a:pt x="3002089" y="1061389"/>
                  </a:lnTo>
                  <a:lnTo>
                    <a:pt x="3002089" y="1023289"/>
                  </a:lnTo>
                  <a:close/>
                </a:path>
                <a:path w="3075940" h="2738120">
                  <a:moveTo>
                    <a:pt x="3002089" y="477189"/>
                  </a:moveTo>
                  <a:lnTo>
                    <a:pt x="3001403" y="464489"/>
                  </a:lnTo>
                  <a:lnTo>
                    <a:pt x="3001403" y="451789"/>
                  </a:lnTo>
                  <a:lnTo>
                    <a:pt x="3000032" y="451789"/>
                  </a:lnTo>
                  <a:lnTo>
                    <a:pt x="2998660" y="464489"/>
                  </a:lnTo>
                  <a:lnTo>
                    <a:pt x="2998660" y="540689"/>
                  </a:lnTo>
                  <a:lnTo>
                    <a:pt x="3000425" y="540689"/>
                  </a:lnTo>
                  <a:lnTo>
                    <a:pt x="3000629" y="527989"/>
                  </a:lnTo>
                  <a:lnTo>
                    <a:pt x="3000718" y="489889"/>
                  </a:lnTo>
                  <a:lnTo>
                    <a:pt x="3002089" y="489889"/>
                  </a:lnTo>
                  <a:lnTo>
                    <a:pt x="3002089" y="477189"/>
                  </a:lnTo>
                  <a:close/>
                </a:path>
                <a:path w="3075940" h="2738120">
                  <a:moveTo>
                    <a:pt x="3002775" y="2382189"/>
                  </a:moveTo>
                  <a:lnTo>
                    <a:pt x="3001403" y="2382189"/>
                  </a:lnTo>
                  <a:lnTo>
                    <a:pt x="3000718" y="2394889"/>
                  </a:lnTo>
                  <a:lnTo>
                    <a:pt x="3000032" y="2394889"/>
                  </a:lnTo>
                  <a:lnTo>
                    <a:pt x="3000032" y="2407589"/>
                  </a:lnTo>
                  <a:lnTo>
                    <a:pt x="2999346" y="2407589"/>
                  </a:lnTo>
                  <a:lnTo>
                    <a:pt x="2998660" y="2420289"/>
                  </a:lnTo>
                  <a:lnTo>
                    <a:pt x="2997974" y="2420289"/>
                  </a:lnTo>
                  <a:lnTo>
                    <a:pt x="2997974" y="2471089"/>
                  </a:lnTo>
                  <a:lnTo>
                    <a:pt x="2999346" y="2471089"/>
                  </a:lnTo>
                  <a:lnTo>
                    <a:pt x="2999346" y="2458389"/>
                  </a:lnTo>
                  <a:lnTo>
                    <a:pt x="3002089" y="2407589"/>
                  </a:lnTo>
                  <a:lnTo>
                    <a:pt x="3002775" y="2407589"/>
                  </a:lnTo>
                  <a:lnTo>
                    <a:pt x="3002775" y="2382189"/>
                  </a:lnTo>
                  <a:close/>
                </a:path>
                <a:path w="3075940" h="2738120">
                  <a:moveTo>
                    <a:pt x="3002775" y="1810689"/>
                  </a:moveTo>
                  <a:lnTo>
                    <a:pt x="3000718" y="1810689"/>
                  </a:lnTo>
                  <a:lnTo>
                    <a:pt x="3000718" y="1823389"/>
                  </a:lnTo>
                  <a:lnTo>
                    <a:pt x="3002775" y="1823389"/>
                  </a:lnTo>
                  <a:lnTo>
                    <a:pt x="3002775" y="1810689"/>
                  </a:lnTo>
                  <a:close/>
                </a:path>
                <a:path w="3075940" h="2738120">
                  <a:moveTo>
                    <a:pt x="3002775" y="1112189"/>
                  </a:moveTo>
                  <a:lnTo>
                    <a:pt x="3000718" y="1112189"/>
                  </a:lnTo>
                  <a:lnTo>
                    <a:pt x="3000718" y="1124889"/>
                  </a:lnTo>
                  <a:lnTo>
                    <a:pt x="2999346" y="1124889"/>
                  </a:lnTo>
                  <a:lnTo>
                    <a:pt x="2999346" y="1137589"/>
                  </a:lnTo>
                  <a:lnTo>
                    <a:pt x="2998660" y="1137589"/>
                  </a:lnTo>
                  <a:lnTo>
                    <a:pt x="2998660" y="1162989"/>
                  </a:lnTo>
                  <a:lnTo>
                    <a:pt x="2998749" y="1175689"/>
                  </a:lnTo>
                  <a:lnTo>
                    <a:pt x="2998952" y="1175689"/>
                  </a:lnTo>
                  <a:lnTo>
                    <a:pt x="2999346" y="1188389"/>
                  </a:lnTo>
                  <a:lnTo>
                    <a:pt x="3000718" y="1188389"/>
                  </a:lnTo>
                  <a:lnTo>
                    <a:pt x="3000718" y="1162989"/>
                  </a:lnTo>
                  <a:lnTo>
                    <a:pt x="3001403" y="1162989"/>
                  </a:lnTo>
                  <a:lnTo>
                    <a:pt x="3001403" y="1137589"/>
                  </a:lnTo>
                  <a:lnTo>
                    <a:pt x="3002775" y="1137589"/>
                  </a:lnTo>
                  <a:lnTo>
                    <a:pt x="3002775" y="1112189"/>
                  </a:lnTo>
                  <a:close/>
                </a:path>
                <a:path w="3075940" h="2738120">
                  <a:moveTo>
                    <a:pt x="3003461" y="2153589"/>
                  </a:moveTo>
                  <a:lnTo>
                    <a:pt x="3002089" y="2153589"/>
                  </a:lnTo>
                  <a:lnTo>
                    <a:pt x="3001403" y="2166289"/>
                  </a:lnTo>
                  <a:lnTo>
                    <a:pt x="3001403" y="2191689"/>
                  </a:lnTo>
                  <a:lnTo>
                    <a:pt x="3002775" y="2191689"/>
                  </a:lnTo>
                  <a:lnTo>
                    <a:pt x="3002775" y="2178989"/>
                  </a:lnTo>
                  <a:lnTo>
                    <a:pt x="3003461" y="2178989"/>
                  </a:lnTo>
                  <a:lnTo>
                    <a:pt x="3003461" y="2153589"/>
                  </a:lnTo>
                  <a:close/>
                </a:path>
                <a:path w="3075940" h="2738120">
                  <a:moveTo>
                    <a:pt x="3003461" y="1696389"/>
                  </a:moveTo>
                  <a:lnTo>
                    <a:pt x="3002775" y="1696389"/>
                  </a:lnTo>
                  <a:lnTo>
                    <a:pt x="3002775" y="1683689"/>
                  </a:lnTo>
                  <a:lnTo>
                    <a:pt x="3001403" y="1683689"/>
                  </a:lnTo>
                  <a:lnTo>
                    <a:pt x="3000718" y="1696389"/>
                  </a:lnTo>
                  <a:lnTo>
                    <a:pt x="3000032" y="1696389"/>
                  </a:lnTo>
                  <a:lnTo>
                    <a:pt x="3000032" y="1721789"/>
                  </a:lnTo>
                  <a:lnTo>
                    <a:pt x="3000718" y="1734489"/>
                  </a:lnTo>
                  <a:lnTo>
                    <a:pt x="3003461" y="1734489"/>
                  </a:lnTo>
                  <a:lnTo>
                    <a:pt x="3003461" y="1696389"/>
                  </a:lnTo>
                  <a:close/>
                </a:path>
                <a:path w="3075940" h="2738120">
                  <a:moveTo>
                    <a:pt x="3003461" y="1594789"/>
                  </a:moveTo>
                  <a:lnTo>
                    <a:pt x="3001403" y="1594789"/>
                  </a:lnTo>
                  <a:lnTo>
                    <a:pt x="3001403" y="1607489"/>
                  </a:lnTo>
                  <a:lnTo>
                    <a:pt x="3003461" y="1607489"/>
                  </a:lnTo>
                  <a:lnTo>
                    <a:pt x="3003461" y="1594789"/>
                  </a:lnTo>
                  <a:close/>
                </a:path>
                <a:path w="3075940" h="2738120">
                  <a:moveTo>
                    <a:pt x="3004147" y="2382189"/>
                  </a:moveTo>
                  <a:lnTo>
                    <a:pt x="3003461" y="2369489"/>
                  </a:lnTo>
                  <a:lnTo>
                    <a:pt x="3002775" y="2369489"/>
                  </a:lnTo>
                  <a:lnTo>
                    <a:pt x="3002775" y="2382189"/>
                  </a:lnTo>
                  <a:lnTo>
                    <a:pt x="3004147" y="2382189"/>
                  </a:lnTo>
                  <a:close/>
                </a:path>
                <a:path w="3075940" h="2738120">
                  <a:moveTo>
                    <a:pt x="3004147" y="1620189"/>
                  </a:moveTo>
                  <a:lnTo>
                    <a:pt x="3002089" y="1620189"/>
                  </a:lnTo>
                  <a:lnTo>
                    <a:pt x="3002089" y="1632889"/>
                  </a:lnTo>
                  <a:lnTo>
                    <a:pt x="3004147" y="1632889"/>
                  </a:lnTo>
                  <a:lnTo>
                    <a:pt x="3004147" y="1620189"/>
                  </a:lnTo>
                  <a:close/>
                </a:path>
                <a:path w="3075940" h="2738120">
                  <a:moveTo>
                    <a:pt x="3004147" y="1188389"/>
                  </a:moveTo>
                  <a:lnTo>
                    <a:pt x="3001403" y="1188389"/>
                  </a:lnTo>
                  <a:lnTo>
                    <a:pt x="3001403" y="1226489"/>
                  </a:lnTo>
                  <a:lnTo>
                    <a:pt x="3002775" y="1226489"/>
                  </a:lnTo>
                  <a:lnTo>
                    <a:pt x="3003461" y="1213789"/>
                  </a:lnTo>
                  <a:lnTo>
                    <a:pt x="3004147" y="1213789"/>
                  </a:lnTo>
                  <a:lnTo>
                    <a:pt x="3004147" y="1188389"/>
                  </a:lnTo>
                  <a:close/>
                </a:path>
                <a:path w="3075940" h="2738120">
                  <a:moveTo>
                    <a:pt x="3004147" y="972489"/>
                  </a:moveTo>
                  <a:lnTo>
                    <a:pt x="3002775" y="959789"/>
                  </a:lnTo>
                  <a:lnTo>
                    <a:pt x="3001403" y="959789"/>
                  </a:lnTo>
                  <a:lnTo>
                    <a:pt x="3002089" y="972489"/>
                  </a:lnTo>
                  <a:lnTo>
                    <a:pt x="3002089" y="997889"/>
                  </a:lnTo>
                  <a:lnTo>
                    <a:pt x="3002775" y="1010589"/>
                  </a:lnTo>
                  <a:lnTo>
                    <a:pt x="3002775" y="1023289"/>
                  </a:lnTo>
                  <a:lnTo>
                    <a:pt x="3004147" y="1023289"/>
                  </a:lnTo>
                  <a:lnTo>
                    <a:pt x="3004147" y="972489"/>
                  </a:lnTo>
                  <a:close/>
                </a:path>
                <a:path w="3075940" h="2738120">
                  <a:moveTo>
                    <a:pt x="3004147" y="616889"/>
                  </a:moveTo>
                  <a:lnTo>
                    <a:pt x="3002775" y="616889"/>
                  </a:lnTo>
                  <a:lnTo>
                    <a:pt x="3002775" y="629589"/>
                  </a:lnTo>
                  <a:lnTo>
                    <a:pt x="3001403" y="629589"/>
                  </a:lnTo>
                  <a:lnTo>
                    <a:pt x="3001403" y="667689"/>
                  </a:lnTo>
                  <a:lnTo>
                    <a:pt x="3002089" y="667689"/>
                  </a:lnTo>
                  <a:lnTo>
                    <a:pt x="3002089" y="680389"/>
                  </a:lnTo>
                  <a:lnTo>
                    <a:pt x="3002775" y="680389"/>
                  </a:lnTo>
                  <a:lnTo>
                    <a:pt x="3002775" y="693089"/>
                  </a:lnTo>
                  <a:lnTo>
                    <a:pt x="3004147" y="693089"/>
                  </a:lnTo>
                  <a:lnTo>
                    <a:pt x="3004147" y="642289"/>
                  </a:lnTo>
                  <a:lnTo>
                    <a:pt x="3003461" y="642289"/>
                  </a:lnTo>
                  <a:lnTo>
                    <a:pt x="3003461" y="629589"/>
                  </a:lnTo>
                  <a:lnTo>
                    <a:pt x="3004147" y="629589"/>
                  </a:lnTo>
                  <a:lnTo>
                    <a:pt x="3004147" y="616889"/>
                  </a:lnTo>
                  <a:close/>
                </a:path>
                <a:path w="3075940" h="2738120">
                  <a:moveTo>
                    <a:pt x="3004147" y="439089"/>
                  </a:moveTo>
                  <a:lnTo>
                    <a:pt x="3002775" y="439089"/>
                  </a:lnTo>
                  <a:lnTo>
                    <a:pt x="3002775" y="451789"/>
                  </a:lnTo>
                  <a:lnTo>
                    <a:pt x="3004147" y="451789"/>
                  </a:lnTo>
                  <a:lnTo>
                    <a:pt x="3004147" y="439089"/>
                  </a:lnTo>
                  <a:close/>
                </a:path>
                <a:path w="3075940" h="2738120">
                  <a:moveTo>
                    <a:pt x="3004147" y="337489"/>
                  </a:moveTo>
                  <a:lnTo>
                    <a:pt x="3002089" y="337489"/>
                  </a:lnTo>
                  <a:lnTo>
                    <a:pt x="3002089" y="350189"/>
                  </a:lnTo>
                  <a:lnTo>
                    <a:pt x="3001403" y="350189"/>
                  </a:lnTo>
                  <a:lnTo>
                    <a:pt x="3001403" y="362889"/>
                  </a:lnTo>
                  <a:lnTo>
                    <a:pt x="3002089" y="362889"/>
                  </a:lnTo>
                  <a:lnTo>
                    <a:pt x="3002203" y="400989"/>
                  </a:lnTo>
                  <a:lnTo>
                    <a:pt x="3002508" y="413689"/>
                  </a:lnTo>
                  <a:lnTo>
                    <a:pt x="3002953" y="426389"/>
                  </a:lnTo>
                  <a:lnTo>
                    <a:pt x="3004147" y="426389"/>
                  </a:lnTo>
                  <a:lnTo>
                    <a:pt x="3004147" y="337489"/>
                  </a:lnTo>
                  <a:close/>
                </a:path>
                <a:path w="3075940" h="2738120">
                  <a:moveTo>
                    <a:pt x="3004832" y="845489"/>
                  </a:moveTo>
                  <a:lnTo>
                    <a:pt x="3002775" y="845489"/>
                  </a:lnTo>
                  <a:lnTo>
                    <a:pt x="3002775" y="858189"/>
                  </a:lnTo>
                  <a:lnTo>
                    <a:pt x="3003461" y="858189"/>
                  </a:lnTo>
                  <a:lnTo>
                    <a:pt x="3003461" y="870889"/>
                  </a:lnTo>
                  <a:lnTo>
                    <a:pt x="3004832" y="870889"/>
                  </a:lnTo>
                  <a:lnTo>
                    <a:pt x="3004832" y="845489"/>
                  </a:lnTo>
                  <a:close/>
                </a:path>
                <a:path w="3075940" h="2738120">
                  <a:moveTo>
                    <a:pt x="3004832" y="286689"/>
                  </a:moveTo>
                  <a:lnTo>
                    <a:pt x="3004147" y="273989"/>
                  </a:lnTo>
                  <a:lnTo>
                    <a:pt x="3004147" y="223189"/>
                  </a:lnTo>
                  <a:lnTo>
                    <a:pt x="3003461" y="197789"/>
                  </a:lnTo>
                  <a:lnTo>
                    <a:pt x="3002089" y="197789"/>
                  </a:lnTo>
                  <a:lnTo>
                    <a:pt x="3002089" y="248589"/>
                  </a:lnTo>
                  <a:lnTo>
                    <a:pt x="3002775" y="261289"/>
                  </a:lnTo>
                  <a:lnTo>
                    <a:pt x="3002775" y="273989"/>
                  </a:lnTo>
                  <a:lnTo>
                    <a:pt x="3003461" y="273989"/>
                  </a:lnTo>
                  <a:lnTo>
                    <a:pt x="3003461" y="286689"/>
                  </a:lnTo>
                  <a:lnTo>
                    <a:pt x="3004832" y="286689"/>
                  </a:lnTo>
                  <a:close/>
                </a:path>
                <a:path w="3075940" h="2738120">
                  <a:moveTo>
                    <a:pt x="3005505" y="1505889"/>
                  </a:moveTo>
                  <a:lnTo>
                    <a:pt x="3004832" y="1493189"/>
                  </a:lnTo>
                  <a:lnTo>
                    <a:pt x="3004832" y="1480489"/>
                  </a:lnTo>
                  <a:lnTo>
                    <a:pt x="3002775" y="1480489"/>
                  </a:lnTo>
                  <a:lnTo>
                    <a:pt x="3002889" y="1543989"/>
                  </a:lnTo>
                  <a:lnTo>
                    <a:pt x="3003194" y="1556689"/>
                  </a:lnTo>
                  <a:lnTo>
                    <a:pt x="3003639" y="1569389"/>
                  </a:lnTo>
                  <a:lnTo>
                    <a:pt x="3004147" y="1582089"/>
                  </a:lnTo>
                  <a:lnTo>
                    <a:pt x="3005505" y="1582089"/>
                  </a:lnTo>
                  <a:lnTo>
                    <a:pt x="3005505" y="1505889"/>
                  </a:lnTo>
                  <a:close/>
                </a:path>
                <a:path w="3075940" h="2738120">
                  <a:moveTo>
                    <a:pt x="3006191" y="2178989"/>
                  </a:moveTo>
                  <a:lnTo>
                    <a:pt x="3005505" y="2178989"/>
                  </a:lnTo>
                  <a:lnTo>
                    <a:pt x="3003461" y="2178989"/>
                  </a:lnTo>
                  <a:lnTo>
                    <a:pt x="3003461" y="2191689"/>
                  </a:lnTo>
                  <a:lnTo>
                    <a:pt x="3004832" y="2191689"/>
                  </a:lnTo>
                  <a:lnTo>
                    <a:pt x="3004832" y="2204389"/>
                  </a:lnTo>
                  <a:lnTo>
                    <a:pt x="3006191" y="2204389"/>
                  </a:lnTo>
                  <a:lnTo>
                    <a:pt x="3006191" y="2191689"/>
                  </a:lnTo>
                  <a:lnTo>
                    <a:pt x="3005505" y="2191689"/>
                  </a:lnTo>
                  <a:lnTo>
                    <a:pt x="3006191" y="2178989"/>
                  </a:lnTo>
                  <a:close/>
                </a:path>
                <a:path w="3075940" h="2738120">
                  <a:moveTo>
                    <a:pt x="3006191" y="2115489"/>
                  </a:moveTo>
                  <a:lnTo>
                    <a:pt x="3005505" y="2115489"/>
                  </a:lnTo>
                  <a:lnTo>
                    <a:pt x="3005505" y="2102789"/>
                  </a:lnTo>
                  <a:lnTo>
                    <a:pt x="3003461" y="2102789"/>
                  </a:lnTo>
                  <a:lnTo>
                    <a:pt x="3003461" y="2128189"/>
                  </a:lnTo>
                  <a:lnTo>
                    <a:pt x="3004147" y="2128189"/>
                  </a:lnTo>
                  <a:lnTo>
                    <a:pt x="3004832" y="2140889"/>
                  </a:lnTo>
                  <a:lnTo>
                    <a:pt x="3005505" y="2128189"/>
                  </a:lnTo>
                  <a:lnTo>
                    <a:pt x="3006191" y="2128189"/>
                  </a:lnTo>
                  <a:lnTo>
                    <a:pt x="3006191" y="2115489"/>
                  </a:lnTo>
                  <a:close/>
                </a:path>
                <a:path w="3075940" h="2738120">
                  <a:moveTo>
                    <a:pt x="3006191" y="1848789"/>
                  </a:moveTo>
                  <a:lnTo>
                    <a:pt x="3005505" y="1836089"/>
                  </a:lnTo>
                  <a:lnTo>
                    <a:pt x="3004832" y="1836089"/>
                  </a:lnTo>
                  <a:lnTo>
                    <a:pt x="3004147" y="1823389"/>
                  </a:lnTo>
                  <a:lnTo>
                    <a:pt x="3002775" y="1823389"/>
                  </a:lnTo>
                  <a:lnTo>
                    <a:pt x="3002775" y="1836089"/>
                  </a:lnTo>
                  <a:lnTo>
                    <a:pt x="3003461" y="1836089"/>
                  </a:lnTo>
                  <a:lnTo>
                    <a:pt x="3003461" y="1848789"/>
                  </a:lnTo>
                  <a:lnTo>
                    <a:pt x="3006191" y="1848789"/>
                  </a:lnTo>
                  <a:close/>
                </a:path>
                <a:path w="3075940" h="2738120">
                  <a:moveTo>
                    <a:pt x="3006191" y="1404289"/>
                  </a:moveTo>
                  <a:lnTo>
                    <a:pt x="3005505" y="1404289"/>
                  </a:lnTo>
                  <a:lnTo>
                    <a:pt x="3004832" y="1416989"/>
                  </a:lnTo>
                  <a:lnTo>
                    <a:pt x="3004147" y="1416989"/>
                  </a:lnTo>
                  <a:lnTo>
                    <a:pt x="3004147" y="1442389"/>
                  </a:lnTo>
                  <a:lnTo>
                    <a:pt x="3004832" y="1455089"/>
                  </a:lnTo>
                  <a:lnTo>
                    <a:pt x="3004832" y="1467789"/>
                  </a:lnTo>
                  <a:lnTo>
                    <a:pt x="3006191" y="1467789"/>
                  </a:lnTo>
                  <a:lnTo>
                    <a:pt x="3006191" y="1404289"/>
                  </a:lnTo>
                  <a:close/>
                </a:path>
                <a:path w="3075940" h="2738120">
                  <a:moveTo>
                    <a:pt x="3007563" y="794689"/>
                  </a:moveTo>
                  <a:lnTo>
                    <a:pt x="3006191" y="769289"/>
                  </a:lnTo>
                  <a:lnTo>
                    <a:pt x="3005505" y="769289"/>
                  </a:lnTo>
                  <a:lnTo>
                    <a:pt x="3005505" y="756589"/>
                  </a:lnTo>
                  <a:lnTo>
                    <a:pt x="3003461" y="756589"/>
                  </a:lnTo>
                  <a:lnTo>
                    <a:pt x="3003461" y="794689"/>
                  </a:lnTo>
                  <a:lnTo>
                    <a:pt x="3004147" y="794689"/>
                  </a:lnTo>
                  <a:lnTo>
                    <a:pt x="3004147" y="820089"/>
                  </a:lnTo>
                  <a:lnTo>
                    <a:pt x="3004832" y="820089"/>
                  </a:lnTo>
                  <a:lnTo>
                    <a:pt x="3004832" y="832789"/>
                  </a:lnTo>
                  <a:lnTo>
                    <a:pt x="3006191" y="832789"/>
                  </a:lnTo>
                  <a:lnTo>
                    <a:pt x="3006191" y="794689"/>
                  </a:lnTo>
                  <a:lnTo>
                    <a:pt x="3007563" y="794689"/>
                  </a:lnTo>
                  <a:close/>
                </a:path>
                <a:path w="3075940" h="2738120">
                  <a:moveTo>
                    <a:pt x="3008249" y="1759889"/>
                  </a:moveTo>
                  <a:lnTo>
                    <a:pt x="3007563" y="1747189"/>
                  </a:lnTo>
                  <a:lnTo>
                    <a:pt x="3006191" y="1747189"/>
                  </a:lnTo>
                  <a:lnTo>
                    <a:pt x="3006306" y="1785289"/>
                  </a:lnTo>
                  <a:lnTo>
                    <a:pt x="3006775" y="1797989"/>
                  </a:lnTo>
                  <a:lnTo>
                    <a:pt x="3006877" y="1810689"/>
                  </a:lnTo>
                  <a:lnTo>
                    <a:pt x="3008249" y="1810689"/>
                  </a:lnTo>
                  <a:lnTo>
                    <a:pt x="3008249" y="1759889"/>
                  </a:lnTo>
                  <a:close/>
                </a:path>
                <a:path w="3075940" h="2738120">
                  <a:moveTo>
                    <a:pt x="3008934" y="2598089"/>
                  </a:moveTo>
                  <a:lnTo>
                    <a:pt x="3006191" y="2559989"/>
                  </a:lnTo>
                  <a:lnTo>
                    <a:pt x="3005505" y="2559989"/>
                  </a:lnTo>
                  <a:lnTo>
                    <a:pt x="3004820" y="2547289"/>
                  </a:lnTo>
                  <a:lnTo>
                    <a:pt x="3002775" y="2521889"/>
                  </a:lnTo>
                  <a:lnTo>
                    <a:pt x="3000032" y="2496489"/>
                  </a:lnTo>
                  <a:lnTo>
                    <a:pt x="3000718" y="2496489"/>
                  </a:lnTo>
                  <a:lnTo>
                    <a:pt x="3000718" y="2483789"/>
                  </a:lnTo>
                  <a:lnTo>
                    <a:pt x="3001403" y="2483789"/>
                  </a:lnTo>
                  <a:lnTo>
                    <a:pt x="3001403" y="2471089"/>
                  </a:lnTo>
                  <a:lnTo>
                    <a:pt x="2999346" y="2471089"/>
                  </a:lnTo>
                  <a:lnTo>
                    <a:pt x="2999346" y="2483789"/>
                  </a:lnTo>
                  <a:lnTo>
                    <a:pt x="3000032" y="2483789"/>
                  </a:lnTo>
                  <a:lnTo>
                    <a:pt x="2997974" y="2496489"/>
                  </a:lnTo>
                  <a:lnTo>
                    <a:pt x="2999346" y="2509189"/>
                  </a:lnTo>
                  <a:lnTo>
                    <a:pt x="2999752" y="2521889"/>
                  </a:lnTo>
                  <a:lnTo>
                    <a:pt x="3000311" y="2534589"/>
                  </a:lnTo>
                  <a:lnTo>
                    <a:pt x="3000718" y="2534589"/>
                  </a:lnTo>
                  <a:lnTo>
                    <a:pt x="3000718" y="2547289"/>
                  </a:lnTo>
                  <a:lnTo>
                    <a:pt x="3001403" y="2547289"/>
                  </a:lnTo>
                  <a:lnTo>
                    <a:pt x="3002089" y="2559989"/>
                  </a:lnTo>
                  <a:lnTo>
                    <a:pt x="3002775" y="2559989"/>
                  </a:lnTo>
                  <a:lnTo>
                    <a:pt x="3002775" y="2572689"/>
                  </a:lnTo>
                  <a:lnTo>
                    <a:pt x="3003461" y="2572689"/>
                  </a:lnTo>
                  <a:lnTo>
                    <a:pt x="3004820" y="2585389"/>
                  </a:lnTo>
                  <a:lnTo>
                    <a:pt x="3005505" y="2598089"/>
                  </a:lnTo>
                  <a:lnTo>
                    <a:pt x="3006191" y="2598089"/>
                  </a:lnTo>
                  <a:lnTo>
                    <a:pt x="3006877" y="2610789"/>
                  </a:lnTo>
                  <a:lnTo>
                    <a:pt x="3008934" y="2610789"/>
                  </a:lnTo>
                  <a:lnTo>
                    <a:pt x="3008249" y="2598089"/>
                  </a:lnTo>
                  <a:lnTo>
                    <a:pt x="3008934" y="2598089"/>
                  </a:lnTo>
                  <a:close/>
                </a:path>
                <a:path w="3075940" h="2738120">
                  <a:moveTo>
                    <a:pt x="3009620" y="1963089"/>
                  </a:moveTo>
                  <a:lnTo>
                    <a:pt x="3008249" y="1963089"/>
                  </a:lnTo>
                  <a:lnTo>
                    <a:pt x="3007563" y="1975789"/>
                  </a:lnTo>
                  <a:lnTo>
                    <a:pt x="3006877" y="1975789"/>
                  </a:lnTo>
                  <a:lnTo>
                    <a:pt x="3006877" y="1988489"/>
                  </a:lnTo>
                  <a:lnTo>
                    <a:pt x="3006191" y="1988489"/>
                  </a:lnTo>
                  <a:lnTo>
                    <a:pt x="3006191" y="2026589"/>
                  </a:lnTo>
                  <a:lnTo>
                    <a:pt x="3007563" y="2026589"/>
                  </a:lnTo>
                  <a:lnTo>
                    <a:pt x="3007563" y="2013889"/>
                  </a:lnTo>
                  <a:lnTo>
                    <a:pt x="3008934" y="2013889"/>
                  </a:lnTo>
                  <a:lnTo>
                    <a:pt x="3008934" y="1975789"/>
                  </a:lnTo>
                  <a:lnTo>
                    <a:pt x="3009620" y="1975789"/>
                  </a:lnTo>
                  <a:lnTo>
                    <a:pt x="3009620" y="1963089"/>
                  </a:lnTo>
                  <a:close/>
                </a:path>
                <a:path w="3075940" h="2738120">
                  <a:moveTo>
                    <a:pt x="3009620" y="1328089"/>
                  </a:moveTo>
                  <a:lnTo>
                    <a:pt x="3006877" y="1328089"/>
                  </a:lnTo>
                  <a:lnTo>
                    <a:pt x="3006877" y="1378889"/>
                  </a:lnTo>
                  <a:lnTo>
                    <a:pt x="3008249" y="1378889"/>
                  </a:lnTo>
                  <a:lnTo>
                    <a:pt x="3009620" y="1353489"/>
                  </a:lnTo>
                  <a:lnTo>
                    <a:pt x="3009620" y="1328089"/>
                  </a:lnTo>
                  <a:close/>
                </a:path>
                <a:path w="3075940" h="2738120">
                  <a:moveTo>
                    <a:pt x="3010306" y="1658289"/>
                  </a:moveTo>
                  <a:lnTo>
                    <a:pt x="3008249" y="1658289"/>
                  </a:lnTo>
                  <a:lnTo>
                    <a:pt x="3007563" y="1670989"/>
                  </a:lnTo>
                  <a:lnTo>
                    <a:pt x="3007563" y="1709089"/>
                  </a:lnTo>
                  <a:lnTo>
                    <a:pt x="3008934" y="1709089"/>
                  </a:lnTo>
                  <a:lnTo>
                    <a:pt x="3008934" y="1696389"/>
                  </a:lnTo>
                  <a:lnTo>
                    <a:pt x="3009620" y="1696389"/>
                  </a:lnTo>
                  <a:lnTo>
                    <a:pt x="3010306" y="1683689"/>
                  </a:lnTo>
                  <a:lnTo>
                    <a:pt x="3010306" y="1658289"/>
                  </a:lnTo>
                  <a:close/>
                </a:path>
                <a:path w="3075940" h="2738120">
                  <a:moveTo>
                    <a:pt x="3010992" y="2496489"/>
                  </a:moveTo>
                  <a:lnTo>
                    <a:pt x="3010306" y="2496489"/>
                  </a:lnTo>
                  <a:lnTo>
                    <a:pt x="3010306" y="2483789"/>
                  </a:lnTo>
                  <a:lnTo>
                    <a:pt x="3009620" y="2483789"/>
                  </a:lnTo>
                  <a:lnTo>
                    <a:pt x="3008934" y="2471089"/>
                  </a:lnTo>
                  <a:lnTo>
                    <a:pt x="3007563" y="2471089"/>
                  </a:lnTo>
                  <a:lnTo>
                    <a:pt x="3008249" y="2483789"/>
                  </a:lnTo>
                  <a:lnTo>
                    <a:pt x="3008249" y="2496489"/>
                  </a:lnTo>
                  <a:lnTo>
                    <a:pt x="3008934" y="2496489"/>
                  </a:lnTo>
                  <a:lnTo>
                    <a:pt x="3008934" y="2509189"/>
                  </a:lnTo>
                  <a:lnTo>
                    <a:pt x="3009620" y="2521889"/>
                  </a:lnTo>
                  <a:lnTo>
                    <a:pt x="3010992" y="2521889"/>
                  </a:lnTo>
                  <a:lnTo>
                    <a:pt x="3010992" y="2496489"/>
                  </a:lnTo>
                  <a:close/>
                </a:path>
                <a:path w="3075940" h="2738120">
                  <a:moveTo>
                    <a:pt x="3010992" y="1874189"/>
                  </a:moveTo>
                  <a:lnTo>
                    <a:pt x="3008249" y="1874189"/>
                  </a:lnTo>
                  <a:lnTo>
                    <a:pt x="3008249" y="1886889"/>
                  </a:lnTo>
                  <a:lnTo>
                    <a:pt x="3008934" y="1899589"/>
                  </a:lnTo>
                  <a:lnTo>
                    <a:pt x="3010992" y="1899589"/>
                  </a:lnTo>
                  <a:lnTo>
                    <a:pt x="3010992" y="1874189"/>
                  </a:lnTo>
                  <a:close/>
                </a:path>
                <a:path w="3075940" h="2738120">
                  <a:moveTo>
                    <a:pt x="3010992" y="1721789"/>
                  </a:moveTo>
                  <a:lnTo>
                    <a:pt x="3007563" y="1721789"/>
                  </a:lnTo>
                  <a:lnTo>
                    <a:pt x="3007563" y="1734489"/>
                  </a:lnTo>
                  <a:lnTo>
                    <a:pt x="3010992" y="1734489"/>
                  </a:lnTo>
                  <a:lnTo>
                    <a:pt x="3010992" y="1721789"/>
                  </a:lnTo>
                  <a:close/>
                </a:path>
                <a:path w="3075940" h="2738120">
                  <a:moveTo>
                    <a:pt x="3010992" y="693089"/>
                  </a:moveTo>
                  <a:lnTo>
                    <a:pt x="3010306" y="693089"/>
                  </a:lnTo>
                  <a:lnTo>
                    <a:pt x="3010992" y="705789"/>
                  </a:lnTo>
                  <a:lnTo>
                    <a:pt x="3010992" y="693089"/>
                  </a:lnTo>
                  <a:close/>
                </a:path>
                <a:path w="3075940" h="2738120">
                  <a:moveTo>
                    <a:pt x="3011678" y="2471089"/>
                  </a:moveTo>
                  <a:lnTo>
                    <a:pt x="3011627" y="2444788"/>
                  </a:lnTo>
                  <a:lnTo>
                    <a:pt x="3010992" y="2432989"/>
                  </a:lnTo>
                  <a:lnTo>
                    <a:pt x="3008934" y="2432989"/>
                  </a:lnTo>
                  <a:lnTo>
                    <a:pt x="3008934" y="2420289"/>
                  </a:lnTo>
                  <a:lnTo>
                    <a:pt x="3009620" y="2420289"/>
                  </a:lnTo>
                  <a:lnTo>
                    <a:pt x="3009620" y="2407589"/>
                  </a:lnTo>
                  <a:lnTo>
                    <a:pt x="3010306" y="2407589"/>
                  </a:lnTo>
                  <a:lnTo>
                    <a:pt x="3010306" y="2382189"/>
                  </a:lnTo>
                  <a:lnTo>
                    <a:pt x="3009620" y="2369489"/>
                  </a:lnTo>
                  <a:lnTo>
                    <a:pt x="3008934" y="2369489"/>
                  </a:lnTo>
                  <a:lnTo>
                    <a:pt x="3008934" y="2305989"/>
                  </a:lnTo>
                  <a:lnTo>
                    <a:pt x="3007563" y="2305989"/>
                  </a:lnTo>
                  <a:lnTo>
                    <a:pt x="3007563" y="2280589"/>
                  </a:lnTo>
                  <a:lnTo>
                    <a:pt x="3006877" y="2280589"/>
                  </a:lnTo>
                  <a:lnTo>
                    <a:pt x="3006191" y="2267889"/>
                  </a:lnTo>
                  <a:lnTo>
                    <a:pt x="3004147" y="2267889"/>
                  </a:lnTo>
                  <a:lnTo>
                    <a:pt x="3004820" y="2280589"/>
                  </a:lnTo>
                  <a:lnTo>
                    <a:pt x="3004820" y="2293289"/>
                  </a:lnTo>
                  <a:lnTo>
                    <a:pt x="3005505" y="2293289"/>
                  </a:lnTo>
                  <a:lnTo>
                    <a:pt x="3005505" y="2305989"/>
                  </a:lnTo>
                  <a:lnTo>
                    <a:pt x="3006877" y="2305989"/>
                  </a:lnTo>
                  <a:lnTo>
                    <a:pt x="3006217" y="2318258"/>
                  </a:lnTo>
                  <a:lnTo>
                    <a:pt x="3006191" y="2344089"/>
                  </a:lnTo>
                  <a:lnTo>
                    <a:pt x="3006877" y="2344089"/>
                  </a:lnTo>
                  <a:lnTo>
                    <a:pt x="3006877" y="2369489"/>
                  </a:lnTo>
                  <a:lnTo>
                    <a:pt x="3008249" y="2369489"/>
                  </a:lnTo>
                  <a:lnTo>
                    <a:pt x="3008249" y="2382189"/>
                  </a:lnTo>
                  <a:lnTo>
                    <a:pt x="3007563" y="2394889"/>
                  </a:lnTo>
                  <a:lnTo>
                    <a:pt x="3007563" y="2432989"/>
                  </a:lnTo>
                  <a:lnTo>
                    <a:pt x="3008249" y="2432989"/>
                  </a:lnTo>
                  <a:lnTo>
                    <a:pt x="3008249" y="2458389"/>
                  </a:lnTo>
                  <a:lnTo>
                    <a:pt x="3010306" y="2458389"/>
                  </a:lnTo>
                  <a:lnTo>
                    <a:pt x="3010992" y="2471089"/>
                  </a:lnTo>
                  <a:lnTo>
                    <a:pt x="3011678" y="2471089"/>
                  </a:lnTo>
                  <a:close/>
                </a:path>
                <a:path w="3075940" h="2738120">
                  <a:moveTo>
                    <a:pt x="3011678" y="2229789"/>
                  </a:moveTo>
                  <a:lnTo>
                    <a:pt x="3010306" y="2204389"/>
                  </a:lnTo>
                  <a:lnTo>
                    <a:pt x="3008249" y="2204389"/>
                  </a:lnTo>
                  <a:lnTo>
                    <a:pt x="3008249" y="2229789"/>
                  </a:lnTo>
                  <a:lnTo>
                    <a:pt x="3008934" y="2242489"/>
                  </a:lnTo>
                  <a:lnTo>
                    <a:pt x="3010992" y="2267889"/>
                  </a:lnTo>
                  <a:lnTo>
                    <a:pt x="3011678" y="2267889"/>
                  </a:lnTo>
                  <a:lnTo>
                    <a:pt x="3011678" y="2229789"/>
                  </a:lnTo>
                  <a:close/>
                </a:path>
                <a:path w="3075940" h="2738120">
                  <a:moveTo>
                    <a:pt x="3011678" y="1569389"/>
                  </a:moveTo>
                  <a:lnTo>
                    <a:pt x="3010992" y="1569389"/>
                  </a:lnTo>
                  <a:lnTo>
                    <a:pt x="3010306" y="1594789"/>
                  </a:lnTo>
                  <a:lnTo>
                    <a:pt x="3009620" y="1594789"/>
                  </a:lnTo>
                  <a:lnTo>
                    <a:pt x="3008934" y="1607489"/>
                  </a:lnTo>
                  <a:lnTo>
                    <a:pt x="3008934" y="1632889"/>
                  </a:lnTo>
                  <a:lnTo>
                    <a:pt x="3010306" y="1632889"/>
                  </a:lnTo>
                  <a:lnTo>
                    <a:pt x="3010306" y="1620189"/>
                  </a:lnTo>
                  <a:lnTo>
                    <a:pt x="3011678" y="1594789"/>
                  </a:lnTo>
                  <a:lnTo>
                    <a:pt x="3011678" y="1569389"/>
                  </a:lnTo>
                  <a:close/>
                </a:path>
                <a:path w="3075940" h="2738120">
                  <a:moveTo>
                    <a:pt x="3011678" y="908989"/>
                  </a:moveTo>
                  <a:lnTo>
                    <a:pt x="3010992" y="896289"/>
                  </a:lnTo>
                  <a:lnTo>
                    <a:pt x="3010992" y="883589"/>
                  </a:lnTo>
                  <a:lnTo>
                    <a:pt x="3008934" y="883589"/>
                  </a:lnTo>
                  <a:lnTo>
                    <a:pt x="3008934" y="896289"/>
                  </a:lnTo>
                  <a:lnTo>
                    <a:pt x="3008249" y="896289"/>
                  </a:lnTo>
                  <a:lnTo>
                    <a:pt x="3008934" y="908989"/>
                  </a:lnTo>
                  <a:lnTo>
                    <a:pt x="3008934" y="959789"/>
                  </a:lnTo>
                  <a:lnTo>
                    <a:pt x="3010306" y="959789"/>
                  </a:lnTo>
                  <a:lnTo>
                    <a:pt x="3010306" y="947089"/>
                  </a:lnTo>
                  <a:lnTo>
                    <a:pt x="3010992" y="947089"/>
                  </a:lnTo>
                  <a:lnTo>
                    <a:pt x="3010992" y="934389"/>
                  </a:lnTo>
                  <a:lnTo>
                    <a:pt x="3011678" y="934389"/>
                  </a:lnTo>
                  <a:lnTo>
                    <a:pt x="3011678" y="908989"/>
                  </a:lnTo>
                  <a:close/>
                </a:path>
                <a:path w="3075940" h="2738120">
                  <a:moveTo>
                    <a:pt x="3011678" y="515289"/>
                  </a:moveTo>
                  <a:lnTo>
                    <a:pt x="3009620" y="515289"/>
                  </a:lnTo>
                  <a:lnTo>
                    <a:pt x="3009709" y="591489"/>
                  </a:lnTo>
                  <a:lnTo>
                    <a:pt x="3009912" y="604189"/>
                  </a:lnTo>
                  <a:lnTo>
                    <a:pt x="3011678" y="604189"/>
                  </a:lnTo>
                  <a:lnTo>
                    <a:pt x="3011678" y="515289"/>
                  </a:lnTo>
                  <a:close/>
                </a:path>
                <a:path w="3075940" h="2738120">
                  <a:moveTo>
                    <a:pt x="3012363" y="439089"/>
                  </a:moveTo>
                  <a:lnTo>
                    <a:pt x="3010306" y="439089"/>
                  </a:lnTo>
                  <a:lnTo>
                    <a:pt x="3009620" y="451789"/>
                  </a:lnTo>
                  <a:lnTo>
                    <a:pt x="3009620" y="502589"/>
                  </a:lnTo>
                  <a:lnTo>
                    <a:pt x="3011678" y="502589"/>
                  </a:lnTo>
                  <a:lnTo>
                    <a:pt x="3011678" y="489889"/>
                  </a:lnTo>
                  <a:lnTo>
                    <a:pt x="3012363" y="489889"/>
                  </a:lnTo>
                  <a:lnTo>
                    <a:pt x="3012363" y="439089"/>
                  </a:lnTo>
                  <a:close/>
                </a:path>
                <a:path w="3075940" h="2738120">
                  <a:moveTo>
                    <a:pt x="3012363" y="362889"/>
                  </a:moveTo>
                  <a:lnTo>
                    <a:pt x="3011678" y="350189"/>
                  </a:lnTo>
                  <a:lnTo>
                    <a:pt x="3010306" y="350189"/>
                  </a:lnTo>
                  <a:lnTo>
                    <a:pt x="3010306" y="362889"/>
                  </a:lnTo>
                  <a:lnTo>
                    <a:pt x="3010992" y="375589"/>
                  </a:lnTo>
                  <a:lnTo>
                    <a:pt x="3012363" y="375589"/>
                  </a:lnTo>
                  <a:lnTo>
                    <a:pt x="3012363" y="362889"/>
                  </a:lnTo>
                  <a:close/>
                </a:path>
                <a:path w="3075940" h="2738120">
                  <a:moveTo>
                    <a:pt x="3013049" y="1531289"/>
                  </a:moveTo>
                  <a:lnTo>
                    <a:pt x="3010992" y="1531289"/>
                  </a:lnTo>
                  <a:lnTo>
                    <a:pt x="3010992" y="1543989"/>
                  </a:lnTo>
                  <a:lnTo>
                    <a:pt x="3013049" y="1543989"/>
                  </a:lnTo>
                  <a:lnTo>
                    <a:pt x="3013049" y="1531289"/>
                  </a:lnTo>
                  <a:close/>
                </a:path>
                <a:path w="3075940" h="2738120">
                  <a:moveTo>
                    <a:pt x="3013049" y="1188389"/>
                  </a:moveTo>
                  <a:lnTo>
                    <a:pt x="3010992" y="1188389"/>
                  </a:lnTo>
                  <a:lnTo>
                    <a:pt x="3010992" y="1201089"/>
                  </a:lnTo>
                  <a:lnTo>
                    <a:pt x="3010560" y="1201089"/>
                  </a:lnTo>
                  <a:lnTo>
                    <a:pt x="3008680" y="1226489"/>
                  </a:lnTo>
                  <a:lnTo>
                    <a:pt x="3008249" y="1226489"/>
                  </a:lnTo>
                  <a:lnTo>
                    <a:pt x="3008249" y="1239189"/>
                  </a:lnTo>
                  <a:lnTo>
                    <a:pt x="3007563" y="1239189"/>
                  </a:lnTo>
                  <a:lnTo>
                    <a:pt x="3007563" y="1251889"/>
                  </a:lnTo>
                  <a:lnTo>
                    <a:pt x="3006877" y="1251889"/>
                  </a:lnTo>
                  <a:lnTo>
                    <a:pt x="3006877" y="1315389"/>
                  </a:lnTo>
                  <a:lnTo>
                    <a:pt x="3008249" y="1315389"/>
                  </a:lnTo>
                  <a:lnTo>
                    <a:pt x="3008338" y="1289989"/>
                  </a:lnTo>
                  <a:lnTo>
                    <a:pt x="3008541" y="1289989"/>
                  </a:lnTo>
                  <a:lnTo>
                    <a:pt x="3009341" y="1264589"/>
                  </a:lnTo>
                  <a:lnTo>
                    <a:pt x="3009900" y="1251889"/>
                  </a:lnTo>
                  <a:lnTo>
                    <a:pt x="3010306" y="1251889"/>
                  </a:lnTo>
                  <a:lnTo>
                    <a:pt x="3010306" y="1239189"/>
                  </a:lnTo>
                  <a:lnTo>
                    <a:pt x="3010992" y="1239189"/>
                  </a:lnTo>
                  <a:lnTo>
                    <a:pt x="3010992" y="1226489"/>
                  </a:lnTo>
                  <a:lnTo>
                    <a:pt x="3011322" y="1226489"/>
                  </a:lnTo>
                  <a:lnTo>
                    <a:pt x="3012021" y="1213789"/>
                  </a:lnTo>
                  <a:lnTo>
                    <a:pt x="3012732" y="1213789"/>
                  </a:lnTo>
                  <a:lnTo>
                    <a:pt x="3013049" y="1201089"/>
                  </a:lnTo>
                  <a:lnTo>
                    <a:pt x="3013049" y="1188389"/>
                  </a:lnTo>
                  <a:close/>
                </a:path>
                <a:path w="3075940" h="2738120">
                  <a:moveTo>
                    <a:pt x="3013735" y="743889"/>
                  </a:moveTo>
                  <a:lnTo>
                    <a:pt x="3012363" y="731189"/>
                  </a:lnTo>
                  <a:lnTo>
                    <a:pt x="3012363" y="718489"/>
                  </a:lnTo>
                  <a:lnTo>
                    <a:pt x="3011678" y="718489"/>
                  </a:lnTo>
                  <a:lnTo>
                    <a:pt x="3011678" y="705789"/>
                  </a:lnTo>
                  <a:lnTo>
                    <a:pt x="3010992" y="705789"/>
                  </a:lnTo>
                  <a:lnTo>
                    <a:pt x="3010992" y="794689"/>
                  </a:lnTo>
                  <a:lnTo>
                    <a:pt x="3012363" y="794689"/>
                  </a:lnTo>
                  <a:lnTo>
                    <a:pt x="3012363" y="781989"/>
                  </a:lnTo>
                  <a:lnTo>
                    <a:pt x="3012948" y="756589"/>
                  </a:lnTo>
                  <a:lnTo>
                    <a:pt x="3013049" y="743889"/>
                  </a:lnTo>
                  <a:lnTo>
                    <a:pt x="3013735" y="743889"/>
                  </a:lnTo>
                  <a:close/>
                </a:path>
                <a:path w="3075940" h="2738120">
                  <a:moveTo>
                    <a:pt x="3014421" y="1950389"/>
                  </a:moveTo>
                  <a:lnTo>
                    <a:pt x="3013735" y="1950389"/>
                  </a:lnTo>
                  <a:lnTo>
                    <a:pt x="3013049" y="1937689"/>
                  </a:lnTo>
                  <a:lnTo>
                    <a:pt x="3013049" y="1924989"/>
                  </a:lnTo>
                  <a:lnTo>
                    <a:pt x="3010992" y="1924989"/>
                  </a:lnTo>
                  <a:lnTo>
                    <a:pt x="3010992" y="1912289"/>
                  </a:lnTo>
                  <a:lnTo>
                    <a:pt x="3008934" y="1912289"/>
                  </a:lnTo>
                  <a:lnTo>
                    <a:pt x="3010306" y="1937689"/>
                  </a:lnTo>
                  <a:lnTo>
                    <a:pt x="3010992" y="1937689"/>
                  </a:lnTo>
                  <a:lnTo>
                    <a:pt x="3010992" y="1950389"/>
                  </a:lnTo>
                  <a:lnTo>
                    <a:pt x="3011678" y="1950389"/>
                  </a:lnTo>
                  <a:lnTo>
                    <a:pt x="3013049" y="1963089"/>
                  </a:lnTo>
                  <a:lnTo>
                    <a:pt x="3014421" y="1963089"/>
                  </a:lnTo>
                  <a:lnTo>
                    <a:pt x="3014421" y="1950389"/>
                  </a:lnTo>
                  <a:close/>
                </a:path>
                <a:path w="3075940" h="2738120">
                  <a:moveTo>
                    <a:pt x="3014421" y="1353489"/>
                  </a:moveTo>
                  <a:lnTo>
                    <a:pt x="3013049" y="1353489"/>
                  </a:lnTo>
                  <a:lnTo>
                    <a:pt x="3013049" y="1366189"/>
                  </a:lnTo>
                  <a:lnTo>
                    <a:pt x="3012363" y="1378889"/>
                  </a:lnTo>
                  <a:lnTo>
                    <a:pt x="3012363" y="1416989"/>
                  </a:lnTo>
                  <a:lnTo>
                    <a:pt x="3013735" y="1416989"/>
                  </a:lnTo>
                  <a:lnTo>
                    <a:pt x="3013735" y="1404289"/>
                  </a:lnTo>
                  <a:lnTo>
                    <a:pt x="3014421" y="1391589"/>
                  </a:lnTo>
                  <a:lnTo>
                    <a:pt x="3014421" y="1353489"/>
                  </a:lnTo>
                  <a:close/>
                </a:path>
                <a:path w="3075940" h="2738120">
                  <a:moveTo>
                    <a:pt x="3015107" y="1975789"/>
                  </a:moveTo>
                  <a:lnTo>
                    <a:pt x="3014421" y="1975789"/>
                  </a:lnTo>
                  <a:lnTo>
                    <a:pt x="3014421" y="1988489"/>
                  </a:lnTo>
                  <a:lnTo>
                    <a:pt x="3013735" y="1988489"/>
                  </a:lnTo>
                  <a:lnTo>
                    <a:pt x="3012363" y="2013889"/>
                  </a:lnTo>
                  <a:lnTo>
                    <a:pt x="3012275" y="2026589"/>
                  </a:lnTo>
                  <a:lnTo>
                    <a:pt x="3012071" y="2039289"/>
                  </a:lnTo>
                  <a:lnTo>
                    <a:pt x="3011678" y="2051989"/>
                  </a:lnTo>
                  <a:lnTo>
                    <a:pt x="3010992" y="2051989"/>
                  </a:lnTo>
                  <a:lnTo>
                    <a:pt x="3010992" y="2090089"/>
                  </a:lnTo>
                  <a:lnTo>
                    <a:pt x="3011678" y="2102789"/>
                  </a:lnTo>
                  <a:lnTo>
                    <a:pt x="3013049" y="2102789"/>
                  </a:lnTo>
                  <a:lnTo>
                    <a:pt x="3013049" y="2090089"/>
                  </a:lnTo>
                  <a:lnTo>
                    <a:pt x="3013735" y="2077389"/>
                  </a:lnTo>
                  <a:lnTo>
                    <a:pt x="3013049" y="2077389"/>
                  </a:lnTo>
                  <a:lnTo>
                    <a:pt x="3013049" y="2064689"/>
                  </a:lnTo>
                  <a:lnTo>
                    <a:pt x="3012363" y="2064689"/>
                  </a:lnTo>
                  <a:lnTo>
                    <a:pt x="3012363" y="2051989"/>
                  </a:lnTo>
                  <a:lnTo>
                    <a:pt x="3013049" y="2051989"/>
                  </a:lnTo>
                  <a:lnTo>
                    <a:pt x="3013049" y="2039289"/>
                  </a:lnTo>
                  <a:lnTo>
                    <a:pt x="3013735" y="2039289"/>
                  </a:lnTo>
                  <a:lnTo>
                    <a:pt x="3013735" y="2026589"/>
                  </a:lnTo>
                  <a:lnTo>
                    <a:pt x="3014421" y="2013889"/>
                  </a:lnTo>
                  <a:lnTo>
                    <a:pt x="3014421" y="2001189"/>
                  </a:lnTo>
                  <a:lnTo>
                    <a:pt x="3015107" y="1975789"/>
                  </a:lnTo>
                  <a:close/>
                </a:path>
                <a:path w="3075940" h="2738120">
                  <a:moveTo>
                    <a:pt x="3015107" y="1632889"/>
                  </a:moveTo>
                  <a:lnTo>
                    <a:pt x="3014421" y="1632889"/>
                  </a:lnTo>
                  <a:lnTo>
                    <a:pt x="3014421" y="1620189"/>
                  </a:lnTo>
                  <a:lnTo>
                    <a:pt x="3013049" y="1620189"/>
                  </a:lnTo>
                  <a:lnTo>
                    <a:pt x="3012363" y="1632889"/>
                  </a:lnTo>
                  <a:lnTo>
                    <a:pt x="3013049" y="1632889"/>
                  </a:lnTo>
                  <a:lnTo>
                    <a:pt x="3013735" y="1645589"/>
                  </a:lnTo>
                  <a:lnTo>
                    <a:pt x="3015107" y="1645589"/>
                  </a:lnTo>
                  <a:lnTo>
                    <a:pt x="3015107" y="1632889"/>
                  </a:lnTo>
                  <a:close/>
                </a:path>
                <a:path w="3075940" h="2738120">
                  <a:moveTo>
                    <a:pt x="3015107" y="1239189"/>
                  </a:moveTo>
                  <a:lnTo>
                    <a:pt x="3013049" y="1239189"/>
                  </a:lnTo>
                  <a:lnTo>
                    <a:pt x="3012363" y="1264589"/>
                  </a:lnTo>
                  <a:lnTo>
                    <a:pt x="3013049" y="1264589"/>
                  </a:lnTo>
                  <a:lnTo>
                    <a:pt x="3013049" y="1277289"/>
                  </a:lnTo>
                  <a:lnTo>
                    <a:pt x="3012363" y="1289989"/>
                  </a:lnTo>
                  <a:lnTo>
                    <a:pt x="3012363" y="1302689"/>
                  </a:lnTo>
                  <a:lnTo>
                    <a:pt x="3013735" y="1302689"/>
                  </a:lnTo>
                  <a:lnTo>
                    <a:pt x="3014421" y="1290091"/>
                  </a:lnTo>
                  <a:lnTo>
                    <a:pt x="3014421" y="1277289"/>
                  </a:lnTo>
                  <a:lnTo>
                    <a:pt x="3015107" y="1277289"/>
                  </a:lnTo>
                  <a:lnTo>
                    <a:pt x="3015107" y="1239189"/>
                  </a:lnTo>
                  <a:close/>
                </a:path>
                <a:path w="3075940" h="2738120">
                  <a:moveTo>
                    <a:pt x="3015792" y="1302689"/>
                  </a:moveTo>
                  <a:lnTo>
                    <a:pt x="3013735" y="1302689"/>
                  </a:lnTo>
                  <a:lnTo>
                    <a:pt x="3013735" y="1315389"/>
                  </a:lnTo>
                  <a:lnTo>
                    <a:pt x="3015107" y="1315389"/>
                  </a:lnTo>
                  <a:lnTo>
                    <a:pt x="3015792" y="1302689"/>
                  </a:lnTo>
                  <a:close/>
                </a:path>
                <a:path w="3075940" h="2738120">
                  <a:moveTo>
                    <a:pt x="3015792" y="1010589"/>
                  </a:moveTo>
                  <a:lnTo>
                    <a:pt x="3014421" y="1010589"/>
                  </a:lnTo>
                  <a:lnTo>
                    <a:pt x="3014421" y="1086789"/>
                  </a:lnTo>
                  <a:lnTo>
                    <a:pt x="3015107" y="1086789"/>
                  </a:lnTo>
                  <a:lnTo>
                    <a:pt x="3015208" y="1074089"/>
                  </a:lnTo>
                  <a:lnTo>
                    <a:pt x="3015691" y="1061389"/>
                  </a:lnTo>
                  <a:lnTo>
                    <a:pt x="3015792" y="1010589"/>
                  </a:lnTo>
                  <a:close/>
                </a:path>
                <a:path w="3075940" h="2738120">
                  <a:moveTo>
                    <a:pt x="3016478" y="2610789"/>
                  </a:moveTo>
                  <a:lnTo>
                    <a:pt x="3015792" y="2610789"/>
                  </a:lnTo>
                  <a:lnTo>
                    <a:pt x="3015792" y="2598089"/>
                  </a:lnTo>
                  <a:lnTo>
                    <a:pt x="3013049" y="2598089"/>
                  </a:lnTo>
                  <a:lnTo>
                    <a:pt x="3012363" y="2610789"/>
                  </a:lnTo>
                  <a:lnTo>
                    <a:pt x="3012363" y="2623489"/>
                  </a:lnTo>
                  <a:lnTo>
                    <a:pt x="3013049" y="2623489"/>
                  </a:lnTo>
                  <a:lnTo>
                    <a:pt x="3013049" y="2636189"/>
                  </a:lnTo>
                  <a:lnTo>
                    <a:pt x="3015107" y="2636189"/>
                  </a:lnTo>
                  <a:lnTo>
                    <a:pt x="3015107" y="2623489"/>
                  </a:lnTo>
                  <a:lnTo>
                    <a:pt x="3016478" y="2623489"/>
                  </a:lnTo>
                  <a:lnTo>
                    <a:pt x="3016478" y="2610789"/>
                  </a:lnTo>
                  <a:close/>
                </a:path>
                <a:path w="3075940" h="2738120">
                  <a:moveTo>
                    <a:pt x="3016478" y="1810689"/>
                  </a:moveTo>
                  <a:lnTo>
                    <a:pt x="3015792" y="1810689"/>
                  </a:lnTo>
                  <a:lnTo>
                    <a:pt x="3015792" y="1797989"/>
                  </a:lnTo>
                  <a:lnTo>
                    <a:pt x="3014421" y="1797989"/>
                  </a:lnTo>
                  <a:lnTo>
                    <a:pt x="3013735" y="1785289"/>
                  </a:lnTo>
                  <a:lnTo>
                    <a:pt x="3011678" y="1785289"/>
                  </a:lnTo>
                  <a:lnTo>
                    <a:pt x="3011678" y="1797989"/>
                  </a:lnTo>
                  <a:lnTo>
                    <a:pt x="3013049" y="1797989"/>
                  </a:lnTo>
                  <a:lnTo>
                    <a:pt x="3013049" y="1848789"/>
                  </a:lnTo>
                  <a:lnTo>
                    <a:pt x="3014421" y="1848789"/>
                  </a:lnTo>
                  <a:lnTo>
                    <a:pt x="3014421" y="1836089"/>
                  </a:lnTo>
                  <a:lnTo>
                    <a:pt x="3015107" y="1836089"/>
                  </a:lnTo>
                  <a:lnTo>
                    <a:pt x="3015107" y="1823389"/>
                  </a:lnTo>
                  <a:lnTo>
                    <a:pt x="3016478" y="1823389"/>
                  </a:lnTo>
                  <a:lnTo>
                    <a:pt x="3016478" y="1810689"/>
                  </a:lnTo>
                  <a:close/>
                </a:path>
                <a:path w="3075940" h="2738120">
                  <a:moveTo>
                    <a:pt x="3016478" y="959789"/>
                  </a:moveTo>
                  <a:lnTo>
                    <a:pt x="3014421" y="959789"/>
                  </a:lnTo>
                  <a:lnTo>
                    <a:pt x="3013735" y="972489"/>
                  </a:lnTo>
                  <a:lnTo>
                    <a:pt x="3013735" y="997889"/>
                  </a:lnTo>
                  <a:lnTo>
                    <a:pt x="3015107" y="997889"/>
                  </a:lnTo>
                  <a:lnTo>
                    <a:pt x="3016478" y="972489"/>
                  </a:lnTo>
                  <a:lnTo>
                    <a:pt x="3016478" y="959789"/>
                  </a:lnTo>
                  <a:close/>
                </a:path>
                <a:path w="3075940" h="2738120">
                  <a:moveTo>
                    <a:pt x="3016478" y="616889"/>
                  </a:moveTo>
                  <a:lnTo>
                    <a:pt x="3013735" y="616889"/>
                  </a:lnTo>
                  <a:lnTo>
                    <a:pt x="3015107" y="629589"/>
                  </a:lnTo>
                  <a:lnTo>
                    <a:pt x="3014421" y="629589"/>
                  </a:lnTo>
                  <a:lnTo>
                    <a:pt x="3013049" y="642289"/>
                  </a:lnTo>
                  <a:lnTo>
                    <a:pt x="3013049" y="667689"/>
                  </a:lnTo>
                  <a:lnTo>
                    <a:pt x="3013735" y="667689"/>
                  </a:lnTo>
                  <a:lnTo>
                    <a:pt x="3013735" y="680389"/>
                  </a:lnTo>
                  <a:lnTo>
                    <a:pt x="3015107" y="680389"/>
                  </a:lnTo>
                  <a:lnTo>
                    <a:pt x="3015107" y="667689"/>
                  </a:lnTo>
                  <a:lnTo>
                    <a:pt x="3015792" y="654989"/>
                  </a:lnTo>
                  <a:lnTo>
                    <a:pt x="3015792" y="629589"/>
                  </a:lnTo>
                  <a:lnTo>
                    <a:pt x="3016478" y="629589"/>
                  </a:lnTo>
                  <a:lnTo>
                    <a:pt x="3016478" y="616889"/>
                  </a:lnTo>
                  <a:close/>
                </a:path>
                <a:path w="3075940" h="2738120">
                  <a:moveTo>
                    <a:pt x="3017164" y="2432989"/>
                  </a:moveTo>
                  <a:lnTo>
                    <a:pt x="3015107" y="2432989"/>
                  </a:lnTo>
                  <a:lnTo>
                    <a:pt x="3015107" y="2445689"/>
                  </a:lnTo>
                  <a:lnTo>
                    <a:pt x="3015792" y="2445689"/>
                  </a:lnTo>
                  <a:lnTo>
                    <a:pt x="3015792" y="2458389"/>
                  </a:lnTo>
                  <a:lnTo>
                    <a:pt x="3017164" y="2458389"/>
                  </a:lnTo>
                  <a:lnTo>
                    <a:pt x="3017164" y="2432989"/>
                  </a:lnTo>
                  <a:close/>
                </a:path>
                <a:path w="3075940" h="2738120">
                  <a:moveTo>
                    <a:pt x="3017164" y="2115489"/>
                  </a:moveTo>
                  <a:lnTo>
                    <a:pt x="3015107" y="2115489"/>
                  </a:lnTo>
                  <a:lnTo>
                    <a:pt x="3015107" y="2128189"/>
                  </a:lnTo>
                  <a:lnTo>
                    <a:pt x="3014421" y="2128189"/>
                  </a:lnTo>
                  <a:lnTo>
                    <a:pt x="3014421" y="2166289"/>
                  </a:lnTo>
                  <a:lnTo>
                    <a:pt x="3015107" y="2178989"/>
                  </a:lnTo>
                  <a:lnTo>
                    <a:pt x="3016478" y="2178989"/>
                  </a:lnTo>
                  <a:lnTo>
                    <a:pt x="3016478" y="2166289"/>
                  </a:lnTo>
                  <a:lnTo>
                    <a:pt x="3017164" y="2153589"/>
                  </a:lnTo>
                  <a:lnTo>
                    <a:pt x="3017164" y="2115489"/>
                  </a:lnTo>
                  <a:close/>
                </a:path>
                <a:path w="3075940" h="2738120">
                  <a:moveTo>
                    <a:pt x="3017164" y="1709089"/>
                  </a:moveTo>
                  <a:lnTo>
                    <a:pt x="3016478" y="1696389"/>
                  </a:lnTo>
                  <a:lnTo>
                    <a:pt x="3014421" y="1696389"/>
                  </a:lnTo>
                  <a:lnTo>
                    <a:pt x="3014421" y="1721789"/>
                  </a:lnTo>
                  <a:lnTo>
                    <a:pt x="3015107" y="1734489"/>
                  </a:lnTo>
                  <a:lnTo>
                    <a:pt x="3017164" y="1734489"/>
                  </a:lnTo>
                  <a:lnTo>
                    <a:pt x="3017164" y="1709089"/>
                  </a:lnTo>
                  <a:close/>
                </a:path>
                <a:path w="3075940" h="2738120">
                  <a:moveTo>
                    <a:pt x="3017850" y="1645589"/>
                  </a:moveTo>
                  <a:lnTo>
                    <a:pt x="3016478" y="1645589"/>
                  </a:lnTo>
                  <a:lnTo>
                    <a:pt x="3016478" y="1658289"/>
                  </a:lnTo>
                  <a:lnTo>
                    <a:pt x="3015792" y="1658289"/>
                  </a:lnTo>
                  <a:lnTo>
                    <a:pt x="3015792" y="1683689"/>
                  </a:lnTo>
                  <a:lnTo>
                    <a:pt x="3017164" y="1683689"/>
                  </a:lnTo>
                  <a:lnTo>
                    <a:pt x="3017850" y="1670989"/>
                  </a:lnTo>
                  <a:lnTo>
                    <a:pt x="3017850" y="1645589"/>
                  </a:lnTo>
                  <a:close/>
                </a:path>
                <a:path w="3075940" h="2738120">
                  <a:moveTo>
                    <a:pt x="3017850" y="858189"/>
                  </a:moveTo>
                  <a:lnTo>
                    <a:pt x="3017164" y="858189"/>
                  </a:lnTo>
                  <a:lnTo>
                    <a:pt x="3017164" y="845489"/>
                  </a:lnTo>
                  <a:lnTo>
                    <a:pt x="3016478" y="845489"/>
                  </a:lnTo>
                  <a:lnTo>
                    <a:pt x="3016478" y="832789"/>
                  </a:lnTo>
                  <a:lnTo>
                    <a:pt x="3015792" y="832789"/>
                  </a:lnTo>
                  <a:lnTo>
                    <a:pt x="3015792" y="820089"/>
                  </a:lnTo>
                  <a:lnTo>
                    <a:pt x="3014421" y="820089"/>
                  </a:lnTo>
                  <a:lnTo>
                    <a:pt x="3013735" y="807389"/>
                  </a:lnTo>
                  <a:lnTo>
                    <a:pt x="3011678" y="807389"/>
                  </a:lnTo>
                  <a:lnTo>
                    <a:pt x="3011678" y="820089"/>
                  </a:lnTo>
                  <a:lnTo>
                    <a:pt x="3013049" y="820089"/>
                  </a:lnTo>
                  <a:lnTo>
                    <a:pt x="3013049" y="832789"/>
                  </a:lnTo>
                  <a:lnTo>
                    <a:pt x="3014421" y="832789"/>
                  </a:lnTo>
                  <a:lnTo>
                    <a:pt x="3014421" y="845489"/>
                  </a:lnTo>
                  <a:lnTo>
                    <a:pt x="3015107" y="845489"/>
                  </a:lnTo>
                  <a:lnTo>
                    <a:pt x="3015107" y="858189"/>
                  </a:lnTo>
                  <a:lnTo>
                    <a:pt x="3015792" y="858189"/>
                  </a:lnTo>
                  <a:lnTo>
                    <a:pt x="3015792" y="870889"/>
                  </a:lnTo>
                  <a:lnTo>
                    <a:pt x="3016478" y="870889"/>
                  </a:lnTo>
                  <a:lnTo>
                    <a:pt x="3016478" y="883589"/>
                  </a:lnTo>
                  <a:lnTo>
                    <a:pt x="3017850" y="883589"/>
                  </a:lnTo>
                  <a:lnTo>
                    <a:pt x="3017850" y="858189"/>
                  </a:lnTo>
                  <a:close/>
                </a:path>
                <a:path w="3075940" h="2738120">
                  <a:moveTo>
                    <a:pt x="3017850" y="400989"/>
                  </a:moveTo>
                  <a:lnTo>
                    <a:pt x="3017164" y="400989"/>
                  </a:lnTo>
                  <a:lnTo>
                    <a:pt x="3016478" y="388289"/>
                  </a:lnTo>
                  <a:lnTo>
                    <a:pt x="3015792" y="388289"/>
                  </a:lnTo>
                  <a:lnTo>
                    <a:pt x="3015792" y="375589"/>
                  </a:lnTo>
                  <a:lnTo>
                    <a:pt x="3013735" y="375589"/>
                  </a:lnTo>
                  <a:lnTo>
                    <a:pt x="3013735" y="388289"/>
                  </a:lnTo>
                  <a:lnTo>
                    <a:pt x="3015107" y="400989"/>
                  </a:lnTo>
                  <a:lnTo>
                    <a:pt x="3015107" y="439089"/>
                  </a:lnTo>
                  <a:lnTo>
                    <a:pt x="3015792" y="451789"/>
                  </a:lnTo>
                  <a:lnTo>
                    <a:pt x="3017850" y="451789"/>
                  </a:lnTo>
                  <a:lnTo>
                    <a:pt x="3017850" y="439089"/>
                  </a:lnTo>
                  <a:lnTo>
                    <a:pt x="3017164" y="439089"/>
                  </a:lnTo>
                  <a:lnTo>
                    <a:pt x="3017850" y="426389"/>
                  </a:lnTo>
                  <a:lnTo>
                    <a:pt x="3017850" y="400989"/>
                  </a:lnTo>
                  <a:close/>
                </a:path>
                <a:path w="3075940" h="2738120">
                  <a:moveTo>
                    <a:pt x="3018536" y="1874189"/>
                  </a:moveTo>
                  <a:lnTo>
                    <a:pt x="3017164" y="1861489"/>
                  </a:lnTo>
                  <a:lnTo>
                    <a:pt x="3017164" y="1874189"/>
                  </a:lnTo>
                  <a:lnTo>
                    <a:pt x="3016478" y="1874189"/>
                  </a:lnTo>
                  <a:lnTo>
                    <a:pt x="3015792" y="1886889"/>
                  </a:lnTo>
                  <a:lnTo>
                    <a:pt x="3015792" y="1912289"/>
                  </a:lnTo>
                  <a:lnTo>
                    <a:pt x="3017164" y="1912289"/>
                  </a:lnTo>
                  <a:lnTo>
                    <a:pt x="3017164" y="1899589"/>
                  </a:lnTo>
                  <a:lnTo>
                    <a:pt x="3017850" y="1899589"/>
                  </a:lnTo>
                  <a:lnTo>
                    <a:pt x="3017850" y="1886889"/>
                  </a:lnTo>
                  <a:lnTo>
                    <a:pt x="3018536" y="1886889"/>
                  </a:lnTo>
                  <a:lnTo>
                    <a:pt x="3018536" y="1874189"/>
                  </a:lnTo>
                  <a:close/>
                </a:path>
                <a:path w="3075940" h="2738120">
                  <a:moveTo>
                    <a:pt x="3018536" y="1467789"/>
                  </a:moveTo>
                  <a:lnTo>
                    <a:pt x="3017164" y="1467789"/>
                  </a:lnTo>
                  <a:lnTo>
                    <a:pt x="3016478" y="1480489"/>
                  </a:lnTo>
                  <a:lnTo>
                    <a:pt x="3015792" y="1480489"/>
                  </a:lnTo>
                  <a:lnTo>
                    <a:pt x="3015792" y="1531289"/>
                  </a:lnTo>
                  <a:lnTo>
                    <a:pt x="3017164" y="1531289"/>
                  </a:lnTo>
                  <a:lnTo>
                    <a:pt x="3017164" y="1518589"/>
                  </a:lnTo>
                  <a:lnTo>
                    <a:pt x="3017850" y="1518589"/>
                  </a:lnTo>
                  <a:lnTo>
                    <a:pt x="3017850" y="1505889"/>
                  </a:lnTo>
                  <a:lnTo>
                    <a:pt x="3018536" y="1505889"/>
                  </a:lnTo>
                  <a:lnTo>
                    <a:pt x="3018536" y="1467789"/>
                  </a:lnTo>
                  <a:close/>
                </a:path>
                <a:path w="3075940" h="2738120">
                  <a:moveTo>
                    <a:pt x="3018536" y="337489"/>
                  </a:moveTo>
                  <a:lnTo>
                    <a:pt x="3017164" y="337489"/>
                  </a:lnTo>
                  <a:lnTo>
                    <a:pt x="3017164" y="350189"/>
                  </a:lnTo>
                  <a:lnTo>
                    <a:pt x="3018536" y="350189"/>
                  </a:lnTo>
                  <a:lnTo>
                    <a:pt x="3018536" y="337489"/>
                  </a:lnTo>
                  <a:close/>
                </a:path>
                <a:path w="3075940" h="2738120">
                  <a:moveTo>
                    <a:pt x="3018536" y="324789"/>
                  </a:moveTo>
                  <a:lnTo>
                    <a:pt x="3017850" y="324789"/>
                  </a:lnTo>
                  <a:lnTo>
                    <a:pt x="3017443" y="312089"/>
                  </a:lnTo>
                  <a:lnTo>
                    <a:pt x="3016885" y="299389"/>
                  </a:lnTo>
                  <a:lnTo>
                    <a:pt x="3016478" y="286689"/>
                  </a:lnTo>
                  <a:lnTo>
                    <a:pt x="3016478" y="273989"/>
                  </a:lnTo>
                  <a:lnTo>
                    <a:pt x="3015792" y="273989"/>
                  </a:lnTo>
                  <a:lnTo>
                    <a:pt x="3015792" y="261289"/>
                  </a:lnTo>
                  <a:lnTo>
                    <a:pt x="3013049" y="210489"/>
                  </a:lnTo>
                  <a:lnTo>
                    <a:pt x="3010992" y="210489"/>
                  </a:lnTo>
                  <a:lnTo>
                    <a:pt x="3012363" y="223189"/>
                  </a:lnTo>
                  <a:lnTo>
                    <a:pt x="3012363" y="248589"/>
                  </a:lnTo>
                  <a:lnTo>
                    <a:pt x="3013049" y="248589"/>
                  </a:lnTo>
                  <a:lnTo>
                    <a:pt x="3013049" y="261289"/>
                  </a:lnTo>
                  <a:lnTo>
                    <a:pt x="3013735" y="261289"/>
                  </a:lnTo>
                  <a:lnTo>
                    <a:pt x="3013735" y="273989"/>
                  </a:lnTo>
                  <a:lnTo>
                    <a:pt x="3014421" y="273989"/>
                  </a:lnTo>
                  <a:lnTo>
                    <a:pt x="3014421" y="286689"/>
                  </a:lnTo>
                  <a:lnTo>
                    <a:pt x="3016478" y="324789"/>
                  </a:lnTo>
                  <a:lnTo>
                    <a:pt x="3017164" y="324789"/>
                  </a:lnTo>
                  <a:lnTo>
                    <a:pt x="3017164" y="337489"/>
                  </a:lnTo>
                  <a:lnTo>
                    <a:pt x="3018536" y="324789"/>
                  </a:lnTo>
                  <a:close/>
                </a:path>
                <a:path w="3075940" h="2738120">
                  <a:moveTo>
                    <a:pt x="3019221" y="1315389"/>
                  </a:moveTo>
                  <a:lnTo>
                    <a:pt x="3018536" y="1315389"/>
                  </a:lnTo>
                  <a:lnTo>
                    <a:pt x="3018536" y="1328089"/>
                  </a:lnTo>
                  <a:lnTo>
                    <a:pt x="3019221" y="1328089"/>
                  </a:lnTo>
                  <a:lnTo>
                    <a:pt x="3019221" y="1315389"/>
                  </a:lnTo>
                  <a:close/>
                </a:path>
                <a:path w="3075940" h="2738120">
                  <a:moveTo>
                    <a:pt x="3019221" y="502589"/>
                  </a:moveTo>
                  <a:lnTo>
                    <a:pt x="3017850" y="502589"/>
                  </a:lnTo>
                  <a:lnTo>
                    <a:pt x="3017850" y="515289"/>
                  </a:lnTo>
                  <a:lnTo>
                    <a:pt x="3017164" y="515289"/>
                  </a:lnTo>
                  <a:lnTo>
                    <a:pt x="3017164" y="540689"/>
                  </a:lnTo>
                  <a:lnTo>
                    <a:pt x="3018536" y="540689"/>
                  </a:lnTo>
                  <a:lnTo>
                    <a:pt x="3018536" y="527989"/>
                  </a:lnTo>
                  <a:lnTo>
                    <a:pt x="3019221" y="527989"/>
                  </a:lnTo>
                  <a:lnTo>
                    <a:pt x="3019221" y="502589"/>
                  </a:lnTo>
                  <a:close/>
                </a:path>
                <a:path w="3075940" h="2738120">
                  <a:moveTo>
                    <a:pt x="3019907" y="1759889"/>
                  </a:moveTo>
                  <a:lnTo>
                    <a:pt x="3018536" y="1759889"/>
                  </a:lnTo>
                  <a:lnTo>
                    <a:pt x="3018536" y="1747189"/>
                  </a:lnTo>
                  <a:lnTo>
                    <a:pt x="3016478" y="1747189"/>
                  </a:lnTo>
                  <a:lnTo>
                    <a:pt x="3016478" y="1759889"/>
                  </a:lnTo>
                  <a:lnTo>
                    <a:pt x="3017164" y="1759889"/>
                  </a:lnTo>
                  <a:lnTo>
                    <a:pt x="3017164" y="1797989"/>
                  </a:lnTo>
                  <a:lnTo>
                    <a:pt x="3017850" y="1797989"/>
                  </a:lnTo>
                  <a:lnTo>
                    <a:pt x="3017850" y="1810689"/>
                  </a:lnTo>
                  <a:lnTo>
                    <a:pt x="3019907" y="1810689"/>
                  </a:lnTo>
                  <a:lnTo>
                    <a:pt x="3019907" y="1759889"/>
                  </a:lnTo>
                  <a:close/>
                </a:path>
                <a:path w="3075940" h="2738120">
                  <a:moveTo>
                    <a:pt x="3020593" y="2191689"/>
                  </a:moveTo>
                  <a:lnTo>
                    <a:pt x="3017850" y="2191689"/>
                  </a:lnTo>
                  <a:lnTo>
                    <a:pt x="3017850" y="2217089"/>
                  </a:lnTo>
                  <a:lnTo>
                    <a:pt x="3018536" y="2217089"/>
                  </a:lnTo>
                  <a:lnTo>
                    <a:pt x="3018536" y="2229789"/>
                  </a:lnTo>
                  <a:lnTo>
                    <a:pt x="3020593" y="2229789"/>
                  </a:lnTo>
                  <a:lnTo>
                    <a:pt x="3020593" y="2191689"/>
                  </a:lnTo>
                  <a:close/>
                </a:path>
                <a:path w="3075940" h="2738120">
                  <a:moveTo>
                    <a:pt x="3020593" y="1620189"/>
                  </a:moveTo>
                  <a:lnTo>
                    <a:pt x="3018536" y="1620189"/>
                  </a:lnTo>
                  <a:lnTo>
                    <a:pt x="3018536" y="1632889"/>
                  </a:lnTo>
                  <a:lnTo>
                    <a:pt x="3020593" y="1632889"/>
                  </a:lnTo>
                  <a:lnTo>
                    <a:pt x="3020593" y="1620189"/>
                  </a:lnTo>
                  <a:close/>
                </a:path>
                <a:path w="3075940" h="2738120">
                  <a:moveTo>
                    <a:pt x="3020593" y="1543989"/>
                  </a:moveTo>
                  <a:lnTo>
                    <a:pt x="3019907" y="1531289"/>
                  </a:lnTo>
                  <a:lnTo>
                    <a:pt x="3018536" y="1531289"/>
                  </a:lnTo>
                  <a:lnTo>
                    <a:pt x="3017850" y="1543989"/>
                  </a:lnTo>
                  <a:lnTo>
                    <a:pt x="3018536" y="1543989"/>
                  </a:lnTo>
                  <a:lnTo>
                    <a:pt x="3017850" y="1556689"/>
                  </a:lnTo>
                  <a:lnTo>
                    <a:pt x="3017850" y="1594789"/>
                  </a:lnTo>
                  <a:lnTo>
                    <a:pt x="3019221" y="1594789"/>
                  </a:lnTo>
                  <a:lnTo>
                    <a:pt x="3019907" y="1582089"/>
                  </a:lnTo>
                  <a:lnTo>
                    <a:pt x="3019907" y="1543989"/>
                  </a:lnTo>
                  <a:lnTo>
                    <a:pt x="3020593" y="1543989"/>
                  </a:lnTo>
                  <a:close/>
                </a:path>
                <a:path w="3075940" h="2738120">
                  <a:moveTo>
                    <a:pt x="3020593" y="1112189"/>
                  </a:moveTo>
                  <a:lnTo>
                    <a:pt x="3019221" y="1099489"/>
                  </a:lnTo>
                  <a:lnTo>
                    <a:pt x="3019907" y="1099489"/>
                  </a:lnTo>
                  <a:lnTo>
                    <a:pt x="3019907" y="1086789"/>
                  </a:lnTo>
                  <a:lnTo>
                    <a:pt x="3017850" y="1086789"/>
                  </a:lnTo>
                  <a:lnTo>
                    <a:pt x="3017850" y="1124889"/>
                  </a:lnTo>
                  <a:lnTo>
                    <a:pt x="3017164" y="1124889"/>
                  </a:lnTo>
                  <a:lnTo>
                    <a:pt x="3017266" y="1162989"/>
                  </a:lnTo>
                  <a:lnTo>
                    <a:pt x="3017736" y="1175689"/>
                  </a:lnTo>
                  <a:lnTo>
                    <a:pt x="3017850" y="1188389"/>
                  </a:lnTo>
                  <a:lnTo>
                    <a:pt x="3019221" y="1188389"/>
                  </a:lnTo>
                  <a:lnTo>
                    <a:pt x="3019323" y="1150289"/>
                  </a:lnTo>
                  <a:lnTo>
                    <a:pt x="3019793" y="1137589"/>
                  </a:lnTo>
                  <a:lnTo>
                    <a:pt x="3019907" y="1112189"/>
                  </a:lnTo>
                  <a:lnTo>
                    <a:pt x="3020593" y="1112189"/>
                  </a:lnTo>
                  <a:close/>
                </a:path>
                <a:path w="3075940" h="2738120">
                  <a:moveTo>
                    <a:pt x="3021279" y="781989"/>
                  </a:moveTo>
                  <a:lnTo>
                    <a:pt x="3020593" y="781989"/>
                  </a:lnTo>
                  <a:lnTo>
                    <a:pt x="3020593" y="769289"/>
                  </a:lnTo>
                  <a:lnTo>
                    <a:pt x="3017850" y="769289"/>
                  </a:lnTo>
                  <a:lnTo>
                    <a:pt x="3017850" y="807389"/>
                  </a:lnTo>
                  <a:lnTo>
                    <a:pt x="3018536" y="807389"/>
                  </a:lnTo>
                  <a:lnTo>
                    <a:pt x="3018536" y="820089"/>
                  </a:lnTo>
                  <a:lnTo>
                    <a:pt x="3019907" y="832789"/>
                  </a:lnTo>
                  <a:lnTo>
                    <a:pt x="3021279" y="832789"/>
                  </a:lnTo>
                  <a:lnTo>
                    <a:pt x="3021279" y="820089"/>
                  </a:lnTo>
                  <a:lnTo>
                    <a:pt x="3020593" y="820089"/>
                  </a:lnTo>
                  <a:lnTo>
                    <a:pt x="3020593" y="807389"/>
                  </a:lnTo>
                  <a:lnTo>
                    <a:pt x="3019907" y="807389"/>
                  </a:lnTo>
                  <a:lnTo>
                    <a:pt x="3019907" y="794689"/>
                  </a:lnTo>
                  <a:lnTo>
                    <a:pt x="3021279" y="794689"/>
                  </a:lnTo>
                  <a:lnTo>
                    <a:pt x="3021279" y="781989"/>
                  </a:lnTo>
                  <a:close/>
                </a:path>
                <a:path w="3075940" h="2738120">
                  <a:moveTo>
                    <a:pt x="3021965" y="1823389"/>
                  </a:moveTo>
                  <a:lnTo>
                    <a:pt x="3019907" y="1823389"/>
                  </a:lnTo>
                  <a:lnTo>
                    <a:pt x="3019907" y="1861489"/>
                  </a:lnTo>
                  <a:lnTo>
                    <a:pt x="3021965" y="1861489"/>
                  </a:lnTo>
                  <a:lnTo>
                    <a:pt x="3021965" y="1823389"/>
                  </a:lnTo>
                  <a:close/>
                </a:path>
                <a:path w="3075940" h="2738120">
                  <a:moveTo>
                    <a:pt x="3022650" y="2623489"/>
                  </a:moveTo>
                  <a:lnTo>
                    <a:pt x="3020593" y="2610789"/>
                  </a:lnTo>
                  <a:lnTo>
                    <a:pt x="3020593" y="2598089"/>
                  </a:lnTo>
                  <a:lnTo>
                    <a:pt x="3019907" y="2598089"/>
                  </a:lnTo>
                  <a:lnTo>
                    <a:pt x="3019221" y="2585389"/>
                  </a:lnTo>
                  <a:lnTo>
                    <a:pt x="3019907" y="2585389"/>
                  </a:lnTo>
                  <a:lnTo>
                    <a:pt x="3019221" y="2572689"/>
                  </a:lnTo>
                  <a:lnTo>
                    <a:pt x="3019221" y="2534589"/>
                  </a:lnTo>
                  <a:lnTo>
                    <a:pt x="3018536" y="2534589"/>
                  </a:lnTo>
                  <a:lnTo>
                    <a:pt x="3018536" y="2521889"/>
                  </a:lnTo>
                  <a:lnTo>
                    <a:pt x="3016478" y="2483789"/>
                  </a:lnTo>
                  <a:lnTo>
                    <a:pt x="3015107" y="2483789"/>
                  </a:lnTo>
                  <a:lnTo>
                    <a:pt x="3015107" y="2547289"/>
                  </a:lnTo>
                  <a:lnTo>
                    <a:pt x="3015792" y="2547289"/>
                  </a:lnTo>
                  <a:lnTo>
                    <a:pt x="3015792" y="2559989"/>
                  </a:lnTo>
                  <a:lnTo>
                    <a:pt x="3016478" y="2572689"/>
                  </a:lnTo>
                  <a:lnTo>
                    <a:pt x="3015792" y="2572689"/>
                  </a:lnTo>
                  <a:lnTo>
                    <a:pt x="3015792" y="2585389"/>
                  </a:lnTo>
                  <a:lnTo>
                    <a:pt x="3017164" y="2610789"/>
                  </a:lnTo>
                  <a:lnTo>
                    <a:pt x="3019221" y="2623489"/>
                  </a:lnTo>
                  <a:lnTo>
                    <a:pt x="3019907" y="2623489"/>
                  </a:lnTo>
                  <a:lnTo>
                    <a:pt x="3019221" y="2636189"/>
                  </a:lnTo>
                  <a:lnTo>
                    <a:pt x="3022650" y="2636189"/>
                  </a:lnTo>
                  <a:lnTo>
                    <a:pt x="3022650" y="2623489"/>
                  </a:lnTo>
                  <a:close/>
                </a:path>
                <a:path w="3075940" h="2738120">
                  <a:moveTo>
                    <a:pt x="3022650" y="1353489"/>
                  </a:moveTo>
                  <a:lnTo>
                    <a:pt x="3021965" y="1353489"/>
                  </a:lnTo>
                  <a:lnTo>
                    <a:pt x="3021965" y="1340789"/>
                  </a:lnTo>
                  <a:lnTo>
                    <a:pt x="3020593" y="1340789"/>
                  </a:lnTo>
                  <a:lnTo>
                    <a:pt x="3019907" y="1328089"/>
                  </a:lnTo>
                  <a:lnTo>
                    <a:pt x="3019907" y="1353489"/>
                  </a:lnTo>
                  <a:lnTo>
                    <a:pt x="3020593" y="1353489"/>
                  </a:lnTo>
                  <a:lnTo>
                    <a:pt x="3020593" y="1366189"/>
                  </a:lnTo>
                  <a:lnTo>
                    <a:pt x="3021279" y="1378889"/>
                  </a:lnTo>
                  <a:lnTo>
                    <a:pt x="3022650" y="1378889"/>
                  </a:lnTo>
                  <a:lnTo>
                    <a:pt x="3022650" y="1353489"/>
                  </a:lnTo>
                  <a:close/>
                </a:path>
                <a:path w="3075940" h="2738120">
                  <a:moveTo>
                    <a:pt x="3022930" y="2471089"/>
                  </a:moveTo>
                  <a:lnTo>
                    <a:pt x="3022904" y="2458389"/>
                  </a:lnTo>
                  <a:lnTo>
                    <a:pt x="3022739" y="2458389"/>
                  </a:lnTo>
                  <a:lnTo>
                    <a:pt x="3022600" y="2444788"/>
                  </a:lnTo>
                  <a:lnTo>
                    <a:pt x="3021279" y="2420289"/>
                  </a:lnTo>
                  <a:lnTo>
                    <a:pt x="3020593" y="2420289"/>
                  </a:lnTo>
                  <a:lnTo>
                    <a:pt x="3020593" y="2407589"/>
                  </a:lnTo>
                  <a:lnTo>
                    <a:pt x="3019907" y="2407589"/>
                  </a:lnTo>
                  <a:lnTo>
                    <a:pt x="3019907" y="2382189"/>
                  </a:lnTo>
                  <a:lnTo>
                    <a:pt x="3017850" y="2382189"/>
                  </a:lnTo>
                  <a:lnTo>
                    <a:pt x="3017850" y="2394889"/>
                  </a:lnTo>
                  <a:lnTo>
                    <a:pt x="3018536" y="2407589"/>
                  </a:lnTo>
                  <a:lnTo>
                    <a:pt x="3018536" y="2420289"/>
                  </a:lnTo>
                  <a:lnTo>
                    <a:pt x="3019221" y="2420289"/>
                  </a:lnTo>
                  <a:lnTo>
                    <a:pt x="3019221" y="2432989"/>
                  </a:lnTo>
                  <a:lnTo>
                    <a:pt x="3019628" y="2432989"/>
                  </a:lnTo>
                  <a:lnTo>
                    <a:pt x="3020149" y="2444788"/>
                  </a:lnTo>
                  <a:lnTo>
                    <a:pt x="3020593" y="2458389"/>
                  </a:lnTo>
                  <a:lnTo>
                    <a:pt x="3021279" y="2458389"/>
                  </a:lnTo>
                  <a:lnTo>
                    <a:pt x="3021279" y="2471089"/>
                  </a:lnTo>
                  <a:lnTo>
                    <a:pt x="3022930" y="2471089"/>
                  </a:lnTo>
                  <a:close/>
                </a:path>
                <a:path w="3075940" h="2738120">
                  <a:moveTo>
                    <a:pt x="3023336" y="1416989"/>
                  </a:moveTo>
                  <a:lnTo>
                    <a:pt x="3022650" y="1404289"/>
                  </a:lnTo>
                  <a:lnTo>
                    <a:pt x="3022650" y="1391589"/>
                  </a:lnTo>
                  <a:lnTo>
                    <a:pt x="3019907" y="1391589"/>
                  </a:lnTo>
                  <a:lnTo>
                    <a:pt x="3019907" y="1416989"/>
                  </a:lnTo>
                  <a:lnTo>
                    <a:pt x="3021279" y="1442389"/>
                  </a:lnTo>
                  <a:lnTo>
                    <a:pt x="3022650" y="1442389"/>
                  </a:lnTo>
                  <a:lnTo>
                    <a:pt x="3022650" y="1429689"/>
                  </a:lnTo>
                  <a:lnTo>
                    <a:pt x="3021965" y="1416989"/>
                  </a:lnTo>
                  <a:lnTo>
                    <a:pt x="3023336" y="1416989"/>
                  </a:lnTo>
                  <a:close/>
                </a:path>
                <a:path w="3075940" h="2738120">
                  <a:moveTo>
                    <a:pt x="3024022" y="2115489"/>
                  </a:moveTo>
                  <a:lnTo>
                    <a:pt x="3023336" y="2115489"/>
                  </a:lnTo>
                  <a:lnTo>
                    <a:pt x="3021965" y="2102789"/>
                  </a:lnTo>
                  <a:lnTo>
                    <a:pt x="3019907" y="2102789"/>
                  </a:lnTo>
                  <a:lnTo>
                    <a:pt x="3019907" y="2115489"/>
                  </a:lnTo>
                  <a:lnTo>
                    <a:pt x="3020593" y="2115489"/>
                  </a:lnTo>
                  <a:lnTo>
                    <a:pt x="3020593" y="2128189"/>
                  </a:lnTo>
                  <a:lnTo>
                    <a:pt x="3021279" y="2140889"/>
                  </a:lnTo>
                  <a:lnTo>
                    <a:pt x="3024022" y="2140889"/>
                  </a:lnTo>
                  <a:lnTo>
                    <a:pt x="3024022" y="2115489"/>
                  </a:lnTo>
                  <a:close/>
                </a:path>
                <a:path w="3075940" h="2738120">
                  <a:moveTo>
                    <a:pt x="3024022" y="1988489"/>
                  </a:moveTo>
                  <a:lnTo>
                    <a:pt x="3021279" y="1988489"/>
                  </a:lnTo>
                  <a:lnTo>
                    <a:pt x="3021279" y="2001189"/>
                  </a:lnTo>
                  <a:lnTo>
                    <a:pt x="3019907" y="2001189"/>
                  </a:lnTo>
                  <a:lnTo>
                    <a:pt x="3019907" y="2013889"/>
                  </a:lnTo>
                  <a:lnTo>
                    <a:pt x="3023336" y="2013889"/>
                  </a:lnTo>
                  <a:lnTo>
                    <a:pt x="3023336" y="2001189"/>
                  </a:lnTo>
                  <a:lnTo>
                    <a:pt x="3024022" y="2001189"/>
                  </a:lnTo>
                  <a:lnTo>
                    <a:pt x="3024022" y="1988489"/>
                  </a:lnTo>
                  <a:close/>
                </a:path>
                <a:path w="3075940" h="2738120">
                  <a:moveTo>
                    <a:pt x="3024022" y="1721789"/>
                  </a:moveTo>
                  <a:lnTo>
                    <a:pt x="3023336" y="1709089"/>
                  </a:lnTo>
                  <a:lnTo>
                    <a:pt x="3021279" y="1709089"/>
                  </a:lnTo>
                  <a:lnTo>
                    <a:pt x="3021279" y="1734489"/>
                  </a:lnTo>
                  <a:lnTo>
                    <a:pt x="3021965" y="1734489"/>
                  </a:lnTo>
                  <a:lnTo>
                    <a:pt x="3021965" y="1747189"/>
                  </a:lnTo>
                  <a:lnTo>
                    <a:pt x="3023336" y="1747189"/>
                  </a:lnTo>
                  <a:lnTo>
                    <a:pt x="3024022" y="1734489"/>
                  </a:lnTo>
                  <a:lnTo>
                    <a:pt x="3024022" y="1721789"/>
                  </a:lnTo>
                  <a:close/>
                </a:path>
                <a:path w="3075940" h="2738120">
                  <a:moveTo>
                    <a:pt x="3024022" y="972489"/>
                  </a:moveTo>
                  <a:lnTo>
                    <a:pt x="3021279" y="972489"/>
                  </a:lnTo>
                  <a:lnTo>
                    <a:pt x="3020593" y="985189"/>
                  </a:lnTo>
                  <a:lnTo>
                    <a:pt x="3021279" y="985189"/>
                  </a:lnTo>
                  <a:lnTo>
                    <a:pt x="3021279" y="1010589"/>
                  </a:lnTo>
                  <a:lnTo>
                    <a:pt x="3022650" y="1010589"/>
                  </a:lnTo>
                  <a:lnTo>
                    <a:pt x="3023336" y="997889"/>
                  </a:lnTo>
                  <a:lnTo>
                    <a:pt x="3023336" y="985189"/>
                  </a:lnTo>
                  <a:lnTo>
                    <a:pt x="3024022" y="972489"/>
                  </a:lnTo>
                  <a:close/>
                </a:path>
                <a:path w="3075940" h="2738120">
                  <a:moveTo>
                    <a:pt x="3024022" y="896289"/>
                  </a:moveTo>
                  <a:lnTo>
                    <a:pt x="3022650" y="896289"/>
                  </a:lnTo>
                  <a:lnTo>
                    <a:pt x="3021965" y="908989"/>
                  </a:lnTo>
                  <a:lnTo>
                    <a:pt x="3021965" y="934389"/>
                  </a:lnTo>
                  <a:lnTo>
                    <a:pt x="3022650" y="947089"/>
                  </a:lnTo>
                  <a:lnTo>
                    <a:pt x="3024022" y="947089"/>
                  </a:lnTo>
                  <a:lnTo>
                    <a:pt x="3024022" y="896289"/>
                  </a:lnTo>
                  <a:close/>
                </a:path>
                <a:path w="3075940" h="2738120">
                  <a:moveTo>
                    <a:pt x="3024022" y="693089"/>
                  </a:moveTo>
                  <a:lnTo>
                    <a:pt x="3022650" y="693089"/>
                  </a:lnTo>
                  <a:lnTo>
                    <a:pt x="3022650" y="680389"/>
                  </a:lnTo>
                  <a:lnTo>
                    <a:pt x="3020593" y="680389"/>
                  </a:lnTo>
                  <a:lnTo>
                    <a:pt x="3020593" y="693089"/>
                  </a:lnTo>
                  <a:lnTo>
                    <a:pt x="3019907" y="693089"/>
                  </a:lnTo>
                  <a:lnTo>
                    <a:pt x="3021965" y="705789"/>
                  </a:lnTo>
                  <a:lnTo>
                    <a:pt x="3021965" y="743889"/>
                  </a:lnTo>
                  <a:lnTo>
                    <a:pt x="3022650" y="756589"/>
                  </a:lnTo>
                  <a:lnTo>
                    <a:pt x="3024022" y="756589"/>
                  </a:lnTo>
                  <a:lnTo>
                    <a:pt x="3024022" y="693089"/>
                  </a:lnTo>
                  <a:close/>
                </a:path>
                <a:path w="3075940" h="2738120">
                  <a:moveTo>
                    <a:pt x="3024022" y="578789"/>
                  </a:moveTo>
                  <a:lnTo>
                    <a:pt x="3023336" y="566089"/>
                  </a:lnTo>
                  <a:lnTo>
                    <a:pt x="3021965" y="566089"/>
                  </a:lnTo>
                  <a:lnTo>
                    <a:pt x="3021965" y="591489"/>
                  </a:lnTo>
                  <a:lnTo>
                    <a:pt x="3022650" y="604189"/>
                  </a:lnTo>
                  <a:lnTo>
                    <a:pt x="3024022" y="604189"/>
                  </a:lnTo>
                  <a:lnTo>
                    <a:pt x="3024022" y="578789"/>
                  </a:lnTo>
                  <a:close/>
                </a:path>
                <a:path w="3075940" h="2738120">
                  <a:moveTo>
                    <a:pt x="3024708" y="2305989"/>
                  </a:moveTo>
                  <a:lnTo>
                    <a:pt x="3024022" y="2305989"/>
                  </a:lnTo>
                  <a:lnTo>
                    <a:pt x="3024022" y="2293289"/>
                  </a:lnTo>
                  <a:lnTo>
                    <a:pt x="3022650" y="2280589"/>
                  </a:lnTo>
                  <a:lnTo>
                    <a:pt x="3022650" y="2267889"/>
                  </a:lnTo>
                  <a:lnTo>
                    <a:pt x="3020593" y="2267889"/>
                  </a:lnTo>
                  <a:lnTo>
                    <a:pt x="3020593" y="2280589"/>
                  </a:lnTo>
                  <a:lnTo>
                    <a:pt x="3021965" y="2293289"/>
                  </a:lnTo>
                  <a:lnTo>
                    <a:pt x="3021965" y="2318689"/>
                  </a:lnTo>
                  <a:lnTo>
                    <a:pt x="3022650" y="2318689"/>
                  </a:lnTo>
                  <a:lnTo>
                    <a:pt x="3022752" y="2344089"/>
                  </a:lnTo>
                  <a:lnTo>
                    <a:pt x="3023222" y="2356789"/>
                  </a:lnTo>
                  <a:lnTo>
                    <a:pt x="3023336" y="2369489"/>
                  </a:lnTo>
                  <a:lnTo>
                    <a:pt x="3024708" y="2369489"/>
                  </a:lnTo>
                  <a:lnTo>
                    <a:pt x="3024708" y="2305989"/>
                  </a:lnTo>
                  <a:close/>
                </a:path>
                <a:path w="3075940" h="2738120">
                  <a:moveTo>
                    <a:pt x="3024708" y="1924989"/>
                  </a:moveTo>
                  <a:lnTo>
                    <a:pt x="3024022" y="1912289"/>
                  </a:lnTo>
                  <a:lnTo>
                    <a:pt x="3022650" y="1912289"/>
                  </a:lnTo>
                  <a:lnTo>
                    <a:pt x="3022650" y="1924989"/>
                  </a:lnTo>
                  <a:lnTo>
                    <a:pt x="3021965" y="1924989"/>
                  </a:lnTo>
                  <a:lnTo>
                    <a:pt x="3021965" y="1937689"/>
                  </a:lnTo>
                  <a:lnTo>
                    <a:pt x="3022650" y="1937689"/>
                  </a:lnTo>
                  <a:lnTo>
                    <a:pt x="3022650" y="1950389"/>
                  </a:lnTo>
                  <a:lnTo>
                    <a:pt x="3024708" y="1950389"/>
                  </a:lnTo>
                  <a:lnTo>
                    <a:pt x="3024708" y="1924989"/>
                  </a:lnTo>
                  <a:close/>
                </a:path>
                <a:path w="3075940" h="2738120">
                  <a:moveTo>
                    <a:pt x="3024708" y="1645589"/>
                  </a:moveTo>
                  <a:lnTo>
                    <a:pt x="3023336" y="1645589"/>
                  </a:lnTo>
                  <a:lnTo>
                    <a:pt x="3021965" y="1670989"/>
                  </a:lnTo>
                  <a:lnTo>
                    <a:pt x="3021965" y="1683689"/>
                  </a:lnTo>
                  <a:lnTo>
                    <a:pt x="3021279" y="1683689"/>
                  </a:lnTo>
                  <a:lnTo>
                    <a:pt x="3021279" y="1696389"/>
                  </a:lnTo>
                  <a:lnTo>
                    <a:pt x="3022650" y="1696389"/>
                  </a:lnTo>
                  <a:lnTo>
                    <a:pt x="3023336" y="1683689"/>
                  </a:lnTo>
                  <a:lnTo>
                    <a:pt x="3024022" y="1683689"/>
                  </a:lnTo>
                  <a:lnTo>
                    <a:pt x="3024708" y="1670989"/>
                  </a:lnTo>
                  <a:lnTo>
                    <a:pt x="3024708" y="1645589"/>
                  </a:lnTo>
                  <a:close/>
                </a:path>
                <a:path w="3075940" h="2738120">
                  <a:moveTo>
                    <a:pt x="3026765" y="1861489"/>
                  </a:moveTo>
                  <a:lnTo>
                    <a:pt x="3025394" y="1861489"/>
                  </a:lnTo>
                  <a:lnTo>
                    <a:pt x="3024708" y="1874189"/>
                  </a:lnTo>
                  <a:lnTo>
                    <a:pt x="3024022" y="1874189"/>
                  </a:lnTo>
                  <a:lnTo>
                    <a:pt x="3024022" y="1899589"/>
                  </a:lnTo>
                  <a:lnTo>
                    <a:pt x="3024708" y="1912289"/>
                  </a:lnTo>
                  <a:lnTo>
                    <a:pt x="3026079" y="1912289"/>
                  </a:lnTo>
                  <a:lnTo>
                    <a:pt x="3026079" y="1899589"/>
                  </a:lnTo>
                  <a:lnTo>
                    <a:pt x="3026765" y="1899589"/>
                  </a:lnTo>
                  <a:lnTo>
                    <a:pt x="3026765" y="1861489"/>
                  </a:lnTo>
                  <a:close/>
                </a:path>
                <a:path w="3075940" h="2738120">
                  <a:moveTo>
                    <a:pt x="3026765" y="858189"/>
                  </a:moveTo>
                  <a:lnTo>
                    <a:pt x="3024022" y="858189"/>
                  </a:lnTo>
                  <a:lnTo>
                    <a:pt x="3024022" y="870889"/>
                  </a:lnTo>
                  <a:lnTo>
                    <a:pt x="3026765" y="870889"/>
                  </a:lnTo>
                  <a:lnTo>
                    <a:pt x="3026765" y="858189"/>
                  </a:lnTo>
                  <a:close/>
                </a:path>
                <a:path w="3075940" h="2738120">
                  <a:moveTo>
                    <a:pt x="3026765" y="616889"/>
                  </a:moveTo>
                  <a:lnTo>
                    <a:pt x="3024708" y="616889"/>
                  </a:lnTo>
                  <a:lnTo>
                    <a:pt x="3024708" y="654989"/>
                  </a:lnTo>
                  <a:lnTo>
                    <a:pt x="3026079" y="654989"/>
                  </a:lnTo>
                  <a:lnTo>
                    <a:pt x="3026765" y="642289"/>
                  </a:lnTo>
                  <a:lnTo>
                    <a:pt x="3026765" y="616889"/>
                  </a:lnTo>
                  <a:close/>
                </a:path>
                <a:path w="3075940" h="2738120">
                  <a:moveTo>
                    <a:pt x="3026765" y="362889"/>
                  </a:moveTo>
                  <a:lnTo>
                    <a:pt x="3024708" y="362889"/>
                  </a:lnTo>
                  <a:lnTo>
                    <a:pt x="3024708" y="375589"/>
                  </a:lnTo>
                  <a:lnTo>
                    <a:pt x="3026765" y="375589"/>
                  </a:lnTo>
                  <a:lnTo>
                    <a:pt x="3026765" y="362889"/>
                  </a:lnTo>
                  <a:close/>
                </a:path>
                <a:path w="3075940" h="2738120">
                  <a:moveTo>
                    <a:pt x="3027438" y="2407589"/>
                  </a:moveTo>
                  <a:lnTo>
                    <a:pt x="3026765" y="2407589"/>
                  </a:lnTo>
                  <a:lnTo>
                    <a:pt x="3026765" y="2394889"/>
                  </a:lnTo>
                  <a:lnTo>
                    <a:pt x="3024708" y="2394889"/>
                  </a:lnTo>
                  <a:lnTo>
                    <a:pt x="3024708" y="2420289"/>
                  </a:lnTo>
                  <a:lnTo>
                    <a:pt x="3025394" y="2432989"/>
                  </a:lnTo>
                  <a:lnTo>
                    <a:pt x="3027438" y="2432989"/>
                  </a:lnTo>
                  <a:lnTo>
                    <a:pt x="3027438" y="2407589"/>
                  </a:lnTo>
                  <a:close/>
                </a:path>
                <a:path w="3075940" h="2738120">
                  <a:moveTo>
                    <a:pt x="3027438" y="1607489"/>
                  </a:moveTo>
                  <a:lnTo>
                    <a:pt x="3026079" y="1607489"/>
                  </a:lnTo>
                  <a:lnTo>
                    <a:pt x="3025394" y="1620189"/>
                  </a:lnTo>
                  <a:lnTo>
                    <a:pt x="3026079" y="1632889"/>
                  </a:lnTo>
                  <a:lnTo>
                    <a:pt x="3027438" y="1632889"/>
                  </a:lnTo>
                  <a:lnTo>
                    <a:pt x="3027438" y="1607489"/>
                  </a:lnTo>
                  <a:close/>
                </a:path>
                <a:path w="3075940" h="2738120">
                  <a:moveTo>
                    <a:pt x="3027438" y="1353489"/>
                  </a:moveTo>
                  <a:lnTo>
                    <a:pt x="3026765" y="1340789"/>
                  </a:lnTo>
                  <a:lnTo>
                    <a:pt x="3024708" y="1340789"/>
                  </a:lnTo>
                  <a:lnTo>
                    <a:pt x="3024708" y="1366189"/>
                  </a:lnTo>
                  <a:lnTo>
                    <a:pt x="3025394" y="1366189"/>
                  </a:lnTo>
                  <a:lnTo>
                    <a:pt x="3025394" y="1378889"/>
                  </a:lnTo>
                  <a:lnTo>
                    <a:pt x="3027438" y="1378889"/>
                  </a:lnTo>
                  <a:lnTo>
                    <a:pt x="3027438" y="1353489"/>
                  </a:lnTo>
                  <a:close/>
                </a:path>
                <a:path w="3075940" h="2738120">
                  <a:moveTo>
                    <a:pt x="3027438" y="1150289"/>
                  </a:moveTo>
                  <a:lnTo>
                    <a:pt x="3026079" y="1150289"/>
                  </a:lnTo>
                  <a:lnTo>
                    <a:pt x="3026079" y="1137589"/>
                  </a:lnTo>
                  <a:lnTo>
                    <a:pt x="3024022" y="1137589"/>
                  </a:lnTo>
                  <a:lnTo>
                    <a:pt x="3024708" y="1150289"/>
                  </a:lnTo>
                  <a:lnTo>
                    <a:pt x="3025394" y="1150289"/>
                  </a:lnTo>
                  <a:lnTo>
                    <a:pt x="3025394" y="1162989"/>
                  </a:lnTo>
                  <a:lnTo>
                    <a:pt x="3027438" y="1162989"/>
                  </a:lnTo>
                  <a:lnTo>
                    <a:pt x="3027438" y="1150289"/>
                  </a:lnTo>
                  <a:close/>
                </a:path>
                <a:path w="3075940" h="2738120">
                  <a:moveTo>
                    <a:pt x="3027438" y="1061389"/>
                  </a:moveTo>
                  <a:lnTo>
                    <a:pt x="3025394" y="1061389"/>
                  </a:lnTo>
                  <a:lnTo>
                    <a:pt x="3025394" y="1074089"/>
                  </a:lnTo>
                  <a:lnTo>
                    <a:pt x="3024708" y="1086789"/>
                  </a:lnTo>
                  <a:lnTo>
                    <a:pt x="3024022" y="1086789"/>
                  </a:lnTo>
                  <a:lnTo>
                    <a:pt x="3024022" y="1099489"/>
                  </a:lnTo>
                  <a:lnTo>
                    <a:pt x="3025394" y="1099489"/>
                  </a:lnTo>
                  <a:lnTo>
                    <a:pt x="3026765" y="1086789"/>
                  </a:lnTo>
                  <a:lnTo>
                    <a:pt x="3027438" y="1086789"/>
                  </a:lnTo>
                  <a:lnTo>
                    <a:pt x="3027438" y="1061389"/>
                  </a:lnTo>
                  <a:close/>
                </a:path>
                <a:path w="3075940" h="2738120">
                  <a:moveTo>
                    <a:pt x="3028124" y="2178989"/>
                  </a:moveTo>
                  <a:lnTo>
                    <a:pt x="3027438" y="2178989"/>
                  </a:lnTo>
                  <a:lnTo>
                    <a:pt x="3027438" y="2140889"/>
                  </a:lnTo>
                  <a:lnTo>
                    <a:pt x="3026765" y="2115489"/>
                  </a:lnTo>
                  <a:lnTo>
                    <a:pt x="3026079" y="2102789"/>
                  </a:lnTo>
                  <a:lnTo>
                    <a:pt x="3024708" y="2102789"/>
                  </a:lnTo>
                  <a:lnTo>
                    <a:pt x="3024708" y="2153589"/>
                  </a:lnTo>
                  <a:lnTo>
                    <a:pt x="3025394" y="2153589"/>
                  </a:lnTo>
                  <a:lnTo>
                    <a:pt x="3025394" y="2166289"/>
                  </a:lnTo>
                  <a:lnTo>
                    <a:pt x="3027438" y="2191689"/>
                  </a:lnTo>
                  <a:lnTo>
                    <a:pt x="3028124" y="2191689"/>
                  </a:lnTo>
                  <a:lnTo>
                    <a:pt x="3028124" y="2178989"/>
                  </a:lnTo>
                  <a:close/>
                </a:path>
                <a:path w="3075940" h="2738120">
                  <a:moveTo>
                    <a:pt x="3028124" y="1493189"/>
                  </a:moveTo>
                  <a:lnTo>
                    <a:pt x="3027438" y="1493189"/>
                  </a:lnTo>
                  <a:lnTo>
                    <a:pt x="3026765" y="1480489"/>
                  </a:lnTo>
                  <a:lnTo>
                    <a:pt x="3024022" y="1480489"/>
                  </a:lnTo>
                  <a:lnTo>
                    <a:pt x="3024708" y="1493189"/>
                  </a:lnTo>
                  <a:lnTo>
                    <a:pt x="3024708" y="1505889"/>
                  </a:lnTo>
                  <a:lnTo>
                    <a:pt x="3026079" y="1505889"/>
                  </a:lnTo>
                  <a:lnTo>
                    <a:pt x="3026765" y="1518589"/>
                  </a:lnTo>
                  <a:lnTo>
                    <a:pt x="3028124" y="1518589"/>
                  </a:lnTo>
                  <a:lnTo>
                    <a:pt x="3028124" y="1493189"/>
                  </a:lnTo>
                  <a:close/>
                </a:path>
                <a:path w="3075940" h="2738120">
                  <a:moveTo>
                    <a:pt x="3028124" y="273989"/>
                  </a:moveTo>
                  <a:lnTo>
                    <a:pt x="3026079" y="261302"/>
                  </a:lnTo>
                  <a:lnTo>
                    <a:pt x="3026079" y="248589"/>
                  </a:lnTo>
                  <a:lnTo>
                    <a:pt x="3024708" y="248589"/>
                  </a:lnTo>
                  <a:lnTo>
                    <a:pt x="3024708" y="261302"/>
                  </a:lnTo>
                  <a:lnTo>
                    <a:pt x="3026079" y="273989"/>
                  </a:lnTo>
                  <a:lnTo>
                    <a:pt x="3026079" y="350189"/>
                  </a:lnTo>
                  <a:lnTo>
                    <a:pt x="3027438" y="350189"/>
                  </a:lnTo>
                  <a:lnTo>
                    <a:pt x="3027845" y="337489"/>
                  </a:lnTo>
                  <a:lnTo>
                    <a:pt x="3028048" y="324789"/>
                  </a:lnTo>
                  <a:lnTo>
                    <a:pt x="3028124" y="273989"/>
                  </a:lnTo>
                  <a:close/>
                </a:path>
                <a:path w="3075940" h="2738120">
                  <a:moveTo>
                    <a:pt x="3028810" y="2090089"/>
                  </a:moveTo>
                  <a:lnTo>
                    <a:pt x="3026753" y="2090089"/>
                  </a:lnTo>
                  <a:lnTo>
                    <a:pt x="3027438" y="2102789"/>
                  </a:lnTo>
                  <a:lnTo>
                    <a:pt x="3028810" y="2102789"/>
                  </a:lnTo>
                  <a:lnTo>
                    <a:pt x="3028810" y="2090089"/>
                  </a:lnTo>
                  <a:close/>
                </a:path>
                <a:path w="3075940" h="2738120">
                  <a:moveTo>
                    <a:pt x="3028810" y="1543989"/>
                  </a:moveTo>
                  <a:lnTo>
                    <a:pt x="3028124" y="1531289"/>
                  </a:lnTo>
                  <a:lnTo>
                    <a:pt x="3026079" y="1531289"/>
                  </a:lnTo>
                  <a:lnTo>
                    <a:pt x="3026079" y="1594789"/>
                  </a:lnTo>
                  <a:lnTo>
                    <a:pt x="3027438" y="1594789"/>
                  </a:lnTo>
                  <a:lnTo>
                    <a:pt x="3027438" y="1582089"/>
                  </a:lnTo>
                  <a:lnTo>
                    <a:pt x="3028124" y="1582089"/>
                  </a:lnTo>
                  <a:lnTo>
                    <a:pt x="3028124" y="1543989"/>
                  </a:lnTo>
                  <a:lnTo>
                    <a:pt x="3028810" y="1543989"/>
                  </a:lnTo>
                  <a:close/>
                </a:path>
                <a:path w="3075940" h="2738120">
                  <a:moveTo>
                    <a:pt x="3028810" y="1175689"/>
                  </a:moveTo>
                  <a:lnTo>
                    <a:pt x="3026765" y="1175689"/>
                  </a:lnTo>
                  <a:lnTo>
                    <a:pt x="3026765" y="1188389"/>
                  </a:lnTo>
                  <a:lnTo>
                    <a:pt x="3026079" y="1188389"/>
                  </a:lnTo>
                  <a:lnTo>
                    <a:pt x="3024022" y="1226489"/>
                  </a:lnTo>
                  <a:lnTo>
                    <a:pt x="3024022" y="1239189"/>
                  </a:lnTo>
                  <a:lnTo>
                    <a:pt x="3023336" y="1239189"/>
                  </a:lnTo>
                  <a:lnTo>
                    <a:pt x="3023336" y="1328089"/>
                  </a:lnTo>
                  <a:lnTo>
                    <a:pt x="3024708" y="1328089"/>
                  </a:lnTo>
                  <a:lnTo>
                    <a:pt x="3024784" y="1302689"/>
                  </a:lnTo>
                  <a:lnTo>
                    <a:pt x="3024987" y="1289989"/>
                  </a:lnTo>
                  <a:lnTo>
                    <a:pt x="3025394" y="1289989"/>
                  </a:lnTo>
                  <a:lnTo>
                    <a:pt x="3025508" y="1277289"/>
                  </a:lnTo>
                  <a:lnTo>
                    <a:pt x="3025813" y="1264589"/>
                  </a:lnTo>
                  <a:lnTo>
                    <a:pt x="3026257" y="1264589"/>
                  </a:lnTo>
                  <a:lnTo>
                    <a:pt x="3026765" y="1251889"/>
                  </a:lnTo>
                  <a:lnTo>
                    <a:pt x="3026765" y="1239189"/>
                  </a:lnTo>
                  <a:lnTo>
                    <a:pt x="3027451" y="1239189"/>
                  </a:lnTo>
                  <a:lnTo>
                    <a:pt x="3027451" y="1226489"/>
                  </a:lnTo>
                  <a:lnTo>
                    <a:pt x="3028124" y="1201089"/>
                  </a:lnTo>
                  <a:lnTo>
                    <a:pt x="3028124" y="1188389"/>
                  </a:lnTo>
                  <a:lnTo>
                    <a:pt x="3028810" y="1175689"/>
                  </a:lnTo>
                  <a:close/>
                </a:path>
                <a:path w="3075940" h="2738120">
                  <a:moveTo>
                    <a:pt x="3029496" y="1759889"/>
                  </a:moveTo>
                  <a:lnTo>
                    <a:pt x="3028810" y="1759889"/>
                  </a:lnTo>
                  <a:lnTo>
                    <a:pt x="3028810" y="1747189"/>
                  </a:lnTo>
                  <a:lnTo>
                    <a:pt x="3026753" y="1747189"/>
                  </a:lnTo>
                  <a:lnTo>
                    <a:pt x="3026753" y="1810689"/>
                  </a:lnTo>
                  <a:lnTo>
                    <a:pt x="3026079" y="1810689"/>
                  </a:lnTo>
                  <a:lnTo>
                    <a:pt x="3026079" y="1823389"/>
                  </a:lnTo>
                  <a:lnTo>
                    <a:pt x="3028810" y="1823389"/>
                  </a:lnTo>
                  <a:lnTo>
                    <a:pt x="3028810" y="1810689"/>
                  </a:lnTo>
                  <a:lnTo>
                    <a:pt x="3029496" y="1810689"/>
                  </a:lnTo>
                  <a:lnTo>
                    <a:pt x="3028810" y="1797989"/>
                  </a:lnTo>
                  <a:lnTo>
                    <a:pt x="3029496" y="1797989"/>
                  </a:lnTo>
                  <a:lnTo>
                    <a:pt x="3029496" y="1759889"/>
                  </a:lnTo>
                  <a:close/>
                </a:path>
                <a:path w="3075940" h="2738120">
                  <a:moveTo>
                    <a:pt x="3029496" y="820089"/>
                  </a:moveTo>
                  <a:lnTo>
                    <a:pt x="3028810" y="820089"/>
                  </a:lnTo>
                  <a:lnTo>
                    <a:pt x="3028810" y="807389"/>
                  </a:lnTo>
                  <a:lnTo>
                    <a:pt x="3028124" y="807389"/>
                  </a:lnTo>
                  <a:lnTo>
                    <a:pt x="3027438" y="794689"/>
                  </a:lnTo>
                  <a:lnTo>
                    <a:pt x="3026079" y="794689"/>
                  </a:lnTo>
                  <a:lnTo>
                    <a:pt x="3026079" y="820089"/>
                  </a:lnTo>
                  <a:lnTo>
                    <a:pt x="3026753" y="820089"/>
                  </a:lnTo>
                  <a:lnTo>
                    <a:pt x="3027438" y="832789"/>
                  </a:lnTo>
                  <a:lnTo>
                    <a:pt x="3029496" y="832789"/>
                  </a:lnTo>
                  <a:lnTo>
                    <a:pt x="3029496" y="820089"/>
                  </a:lnTo>
                  <a:close/>
                </a:path>
                <a:path w="3075940" h="2738120">
                  <a:moveTo>
                    <a:pt x="3030182" y="2509189"/>
                  </a:moveTo>
                  <a:lnTo>
                    <a:pt x="3029496" y="2496489"/>
                  </a:lnTo>
                  <a:lnTo>
                    <a:pt x="3028810" y="2496489"/>
                  </a:lnTo>
                  <a:lnTo>
                    <a:pt x="3027438" y="2483789"/>
                  </a:lnTo>
                  <a:lnTo>
                    <a:pt x="3025394" y="2483789"/>
                  </a:lnTo>
                  <a:lnTo>
                    <a:pt x="3026079" y="2496489"/>
                  </a:lnTo>
                  <a:lnTo>
                    <a:pt x="3026079" y="2509189"/>
                  </a:lnTo>
                  <a:lnTo>
                    <a:pt x="3027438" y="2509189"/>
                  </a:lnTo>
                  <a:lnTo>
                    <a:pt x="3028124" y="2521889"/>
                  </a:lnTo>
                  <a:lnTo>
                    <a:pt x="3028124" y="2534589"/>
                  </a:lnTo>
                  <a:lnTo>
                    <a:pt x="3030182" y="2534589"/>
                  </a:lnTo>
                  <a:lnTo>
                    <a:pt x="3030182" y="2509189"/>
                  </a:lnTo>
                  <a:close/>
                </a:path>
                <a:path w="3075940" h="2738120">
                  <a:moveTo>
                    <a:pt x="3030182" y="1963089"/>
                  </a:moveTo>
                  <a:lnTo>
                    <a:pt x="3028810" y="1963089"/>
                  </a:lnTo>
                  <a:lnTo>
                    <a:pt x="3027438" y="1988489"/>
                  </a:lnTo>
                  <a:lnTo>
                    <a:pt x="3026765" y="1988489"/>
                  </a:lnTo>
                  <a:lnTo>
                    <a:pt x="3026765" y="2001189"/>
                  </a:lnTo>
                  <a:lnTo>
                    <a:pt x="3026079" y="2001189"/>
                  </a:lnTo>
                  <a:lnTo>
                    <a:pt x="3026079" y="2013889"/>
                  </a:lnTo>
                  <a:lnTo>
                    <a:pt x="3025394" y="2013889"/>
                  </a:lnTo>
                  <a:lnTo>
                    <a:pt x="3025394" y="2026589"/>
                  </a:lnTo>
                  <a:lnTo>
                    <a:pt x="3024708" y="2026589"/>
                  </a:lnTo>
                  <a:lnTo>
                    <a:pt x="3024022" y="2051989"/>
                  </a:lnTo>
                  <a:lnTo>
                    <a:pt x="3023336" y="2051989"/>
                  </a:lnTo>
                  <a:lnTo>
                    <a:pt x="3023336" y="2064689"/>
                  </a:lnTo>
                  <a:lnTo>
                    <a:pt x="3022650" y="2064689"/>
                  </a:lnTo>
                  <a:lnTo>
                    <a:pt x="3022650" y="2090089"/>
                  </a:lnTo>
                  <a:lnTo>
                    <a:pt x="3024708" y="2090089"/>
                  </a:lnTo>
                  <a:lnTo>
                    <a:pt x="3024708" y="2077389"/>
                  </a:lnTo>
                  <a:lnTo>
                    <a:pt x="3025394" y="2064689"/>
                  </a:lnTo>
                  <a:lnTo>
                    <a:pt x="3026079" y="2064689"/>
                  </a:lnTo>
                  <a:lnTo>
                    <a:pt x="3026079" y="2026589"/>
                  </a:lnTo>
                  <a:lnTo>
                    <a:pt x="3026765" y="2026589"/>
                  </a:lnTo>
                  <a:lnTo>
                    <a:pt x="3028810" y="2001189"/>
                  </a:lnTo>
                  <a:lnTo>
                    <a:pt x="3029496" y="2001189"/>
                  </a:lnTo>
                  <a:lnTo>
                    <a:pt x="3029496" y="1988489"/>
                  </a:lnTo>
                  <a:lnTo>
                    <a:pt x="3030182" y="1988489"/>
                  </a:lnTo>
                  <a:lnTo>
                    <a:pt x="3030182" y="1963089"/>
                  </a:lnTo>
                  <a:close/>
                </a:path>
                <a:path w="3075940" h="2738120">
                  <a:moveTo>
                    <a:pt x="3030182" y="667689"/>
                  </a:moveTo>
                  <a:lnTo>
                    <a:pt x="3028124" y="667689"/>
                  </a:lnTo>
                  <a:lnTo>
                    <a:pt x="3028124" y="680389"/>
                  </a:lnTo>
                  <a:lnTo>
                    <a:pt x="3030182" y="680389"/>
                  </a:lnTo>
                  <a:lnTo>
                    <a:pt x="3030182" y="667689"/>
                  </a:lnTo>
                  <a:close/>
                </a:path>
                <a:path w="3075940" h="2738120">
                  <a:moveTo>
                    <a:pt x="3030867" y="705789"/>
                  </a:moveTo>
                  <a:lnTo>
                    <a:pt x="3028810" y="705789"/>
                  </a:lnTo>
                  <a:lnTo>
                    <a:pt x="3028810" y="718489"/>
                  </a:lnTo>
                  <a:lnTo>
                    <a:pt x="3030867" y="718489"/>
                  </a:lnTo>
                  <a:lnTo>
                    <a:pt x="3030867" y="705789"/>
                  </a:lnTo>
                  <a:close/>
                </a:path>
                <a:path w="3075940" h="2738120">
                  <a:moveTo>
                    <a:pt x="3030867" y="426389"/>
                  </a:moveTo>
                  <a:lnTo>
                    <a:pt x="3030182" y="426389"/>
                  </a:lnTo>
                  <a:lnTo>
                    <a:pt x="3030182" y="413689"/>
                  </a:lnTo>
                  <a:lnTo>
                    <a:pt x="3029496" y="413689"/>
                  </a:lnTo>
                  <a:lnTo>
                    <a:pt x="3029496" y="400989"/>
                  </a:lnTo>
                  <a:lnTo>
                    <a:pt x="3030182" y="388289"/>
                  </a:lnTo>
                  <a:lnTo>
                    <a:pt x="3030182" y="375589"/>
                  </a:lnTo>
                  <a:lnTo>
                    <a:pt x="3028810" y="375589"/>
                  </a:lnTo>
                  <a:lnTo>
                    <a:pt x="3028810" y="388289"/>
                  </a:lnTo>
                  <a:lnTo>
                    <a:pt x="3027451" y="400989"/>
                  </a:lnTo>
                  <a:lnTo>
                    <a:pt x="3027438" y="413689"/>
                  </a:lnTo>
                  <a:lnTo>
                    <a:pt x="3028124" y="426389"/>
                  </a:lnTo>
                  <a:lnTo>
                    <a:pt x="3028124" y="451789"/>
                  </a:lnTo>
                  <a:lnTo>
                    <a:pt x="3027438" y="451789"/>
                  </a:lnTo>
                  <a:lnTo>
                    <a:pt x="3024708" y="477189"/>
                  </a:lnTo>
                  <a:lnTo>
                    <a:pt x="3024022" y="477189"/>
                  </a:lnTo>
                  <a:lnTo>
                    <a:pt x="3024708" y="489889"/>
                  </a:lnTo>
                  <a:lnTo>
                    <a:pt x="3024708" y="553389"/>
                  </a:lnTo>
                  <a:lnTo>
                    <a:pt x="3025394" y="553389"/>
                  </a:lnTo>
                  <a:lnTo>
                    <a:pt x="3025889" y="540689"/>
                  </a:lnTo>
                  <a:lnTo>
                    <a:pt x="3026333" y="540689"/>
                  </a:lnTo>
                  <a:lnTo>
                    <a:pt x="3026638" y="527989"/>
                  </a:lnTo>
                  <a:lnTo>
                    <a:pt x="3026765" y="489889"/>
                  </a:lnTo>
                  <a:lnTo>
                    <a:pt x="3026079" y="477189"/>
                  </a:lnTo>
                  <a:lnTo>
                    <a:pt x="3026765" y="477189"/>
                  </a:lnTo>
                  <a:lnTo>
                    <a:pt x="3026765" y="464489"/>
                  </a:lnTo>
                  <a:lnTo>
                    <a:pt x="3028124" y="464489"/>
                  </a:lnTo>
                  <a:lnTo>
                    <a:pt x="3029420" y="451789"/>
                  </a:lnTo>
                  <a:lnTo>
                    <a:pt x="3030270" y="451789"/>
                  </a:lnTo>
                  <a:lnTo>
                    <a:pt x="3030728" y="439089"/>
                  </a:lnTo>
                  <a:lnTo>
                    <a:pt x="3030867" y="439089"/>
                  </a:lnTo>
                  <a:lnTo>
                    <a:pt x="3030867" y="426389"/>
                  </a:lnTo>
                  <a:close/>
                </a:path>
                <a:path w="3075940" h="2738120">
                  <a:moveTo>
                    <a:pt x="3031553" y="1010589"/>
                  </a:moveTo>
                  <a:lnTo>
                    <a:pt x="3030867" y="1010589"/>
                  </a:lnTo>
                  <a:lnTo>
                    <a:pt x="3030867" y="997889"/>
                  </a:lnTo>
                  <a:lnTo>
                    <a:pt x="3029496" y="997889"/>
                  </a:lnTo>
                  <a:lnTo>
                    <a:pt x="3029496" y="985189"/>
                  </a:lnTo>
                  <a:lnTo>
                    <a:pt x="3027438" y="985189"/>
                  </a:lnTo>
                  <a:lnTo>
                    <a:pt x="3027438" y="997889"/>
                  </a:lnTo>
                  <a:lnTo>
                    <a:pt x="3028124" y="997889"/>
                  </a:lnTo>
                  <a:lnTo>
                    <a:pt x="3028124" y="1023289"/>
                  </a:lnTo>
                  <a:lnTo>
                    <a:pt x="3028810" y="1023289"/>
                  </a:lnTo>
                  <a:lnTo>
                    <a:pt x="3028810" y="1035989"/>
                  </a:lnTo>
                  <a:lnTo>
                    <a:pt x="3029496" y="1035989"/>
                  </a:lnTo>
                  <a:lnTo>
                    <a:pt x="3030182" y="1048689"/>
                  </a:lnTo>
                  <a:lnTo>
                    <a:pt x="3030182" y="1061389"/>
                  </a:lnTo>
                  <a:lnTo>
                    <a:pt x="3031553" y="1061389"/>
                  </a:lnTo>
                  <a:lnTo>
                    <a:pt x="3031553" y="1048689"/>
                  </a:lnTo>
                  <a:lnTo>
                    <a:pt x="3030867" y="1035989"/>
                  </a:lnTo>
                  <a:lnTo>
                    <a:pt x="3030867" y="1023289"/>
                  </a:lnTo>
                  <a:lnTo>
                    <a:pt x="3030182" y="1023289"/>
                  </a:lnTo>
                  <a:lnTo>
                    <a:pt x="3031553" y="1010589"/>
                  </a:lnTo>
                  <a:close/>
                </a:path>
                <a:path w="3075940" h="2738120">
                  <a:moveTo>
                    <a:pt x="3032239" y="2585389"/>
                  </a:moveTo>
                  <a:lnTo>
                    <a:pt x="3031553" y="2585389"/>
                  </a:lnTo>
                  <a:lnTo>
                    <a:pt x="3031553" y="2572689"/>
                  </a:lnTo>
                  <a:lnTo>
                    <a:pt x="3030867" y="2572689"/>
                  </a:lnTo>
                  <a:lnTo>
                    <a:pt x="3030867" y="2559989"/>
                  </a:lnTo>
                  <a:lnTo>
                    <a:pt x="3028810" y="2559989"/>
                  </a:lnTo>
                  <a:lnTo>
                    <a:pt x="3028810" y="2547289"/>
                  </a:lnTo>
                  <a:lnTo>
                    <a:pt x="3026079" y="2547289"/>
                  </a:lnTo>
                  <a:lnTo>
                    <a:pt x="3026079" y="2559989"/>
                  </a:lnTo>
                  <a:lnTo>
                    <a:pt x="3027438" y="2559989"/>
                  </a:lnTo>
                  <a:lnTo>
                    <a:pt x="3027438" y="2572689"/>
                  </a:lnTo>
                  <a:lnTo>
                    <a:pt x="3028124" y="2572689"/>
                  </a:lnTo>
                  <a:lnTo>
                    <a:pt x="3028124" y="2585389"/>
                  </a:lnTo>
                  <a:lnTo>
                    <a:pt x="3028810" y="2585389"/>
                  </a:lnTo>
                  <a:lnTo>
                    <a:pt x="3028810" y="2598089"/>
                  </a:lnTo>
                  <a:lnTo>
                    <a:pt x="3029496" y="2598089"/>
                  </a:lnTo>
                  <a:lnTo>
                    <a:pt x="3029496" y="2610789"/>
                  </a:lnTo>
                  <a:lnTo>
                    <a:pt x="3030182" y="2623489"/>
                  </a:lnTo>
                  <a:lnTo>
                    <a:pt x="3031553" y="2623489"/>
                  </a:lnTo>
                  <a:lnTo>
                    <a:pt x="3031553" y="2610789"/>
                  </a:lnTo>
                  <a:lnTo>
                    <a:pt x="3030867" y="2598089"/>
                  </a:lnTo>
                  <a:lnTo>
                    <a:pt x="3032239" y="2585389"/>
                  </a:lnTo>
                  <a:close/>
                </a:path>
                <a:path w="3075940" h="2738120">
                  <a:moveTo>
                    <a:pt x="3032239" y="2331389"/>
                  </a:moveTo>
                  <a:lnTo>
                    <a:pt x="3032214" y="2318258"/>
                  </a:lnTo>
                  <a:lnTo>
                    <a:pt x="3031553" y="2305989"/>
                  </a:lnTo>
                  <a:lnTo>
                    <a:pt x="3031553" y="2242489"/>
                  </a:lnTo>
                  <a:lnTo>
                    <a:pt x="3029496" y="2204389"/>
                  </a:lnTo>
                  <a:lnTo>
                    <a:pt x="3027438" y="2204389"/>
                  </a:lnTo>
                  <a:lnTo>
                    <a:pt x="3027438" y="2217089"/>
                  </a:lnTo>
                  <a:lnTo>
                    <a:pt x="3028124" y="2217089"/>
                  </a:lnTo>
                  <a:lnTo>
                    <a:pt x="3028124" y="2293289"/>
                  </a:lnTo>
                  <a:lnTo>
                    <a:pt x="3028810" y="2305989"/>
                  </a:lnTo>
                  <a:lnTo>
                    <a:pt x="3027438" y="2305989"/>
                  </a:lnTo>
                  <a:lnTo>
                    <a:pt x="3027438" y="2318689"/>
                  </a:lnTo>
                  <a:lnTo>
                    <a:pt x="3029496" y="2318689"/>
                  </a:lnTo>
                  <a:lnTo>
                    <a:pt x="3029496" y="2356789"/>
                  </a:lnTo>
                  <a:lnTo>
                    <a:pt x="3030867" y="2356789"/>
                  </a:lnTo>
                  <a:lnTo>
                    <a:pt x="3030867" y="2344089"/>
                  </a:lnTo>
                  <a:lnTo>
                    <a:pt x="3031553" y="2344089"/>
                  </a:lnTo>
                  <a:lnTo>
                    <a:pt x="3031553" y="2331389"/>
                  </a:lnTo>
                  <a:lnTo>
                    <a:pt x="3032239" y="2331389"/>
                  </a:lnTo>
                  <a:close/>
                </a:path>
                <a:path w="3075940" h="2738120">
                  <a:moveTo>
                    <a:pt x="3032239" y="1861489"/>
                  </a:moveTo>
                  <a:lnTo>
                    <a:pt x="3031553" y="1848789"/>
                  </a:lnTo>
                  <a:lnTo>
                    <a:pt x="3029496" y="1848789"/>
                  </a:lnTo>
                  <a:lnTo>
                    <a:pt x="3029496" y="1899589"/>
                  </a:lnTo>
                  <a:lnTo>
                    <a:pt x="3031553" y="1899589"/>
                  </a:lnTo>
                  <a:lnTo>
                    <a:pt x="3031553" y="1886889"/>
                  </a:lnTo>
                  <a:lnTo>
                    <a:pt x="3032239" y="1886889"/>
                  </a:lnTo>
                  <a:lnTo>
                    <a:pt x="3032239" y="1861489"/>
                  </a:lnTo>
                  <a:close/>
                </a:path>
                <a:path w="3075940" h="2738120">
                  <a:moveTo>
                    <a:pt x="3032239" y="1404289"/>
                  </a:moveTo>
                  <a:lnTo>
                    <a:pt x="3030182" y="1404289"/>
                  </a:lnTo>
                  <a:lnTo>
                    <a:pt x="3029496" y="1416989"/>
                  </a:lnTo>
                  <a:lnTo>
                    <a:pt x="3029496" y="1429689"/>
                  </a:lnTo>
                  <a:lnTo>
                    <a:pt x="3030182" y="1429689"/>
                  </a:lnTo>
                  <a:lnTo>
                    <a:pt x="3030182" y="1442389"/>
                  </a:lnTo>
                  <a:lnTo>
                    <a:pt x="3030867" y="1455089"/>
                  </a:lnTo>
                  <a:lnTo>
                    <a:pt x="3032239" y="1455089"/>
                  </a:lnTo>
                  <a:lnTo>
                    <a:pt x="3032239" y="1404289"/>
                  </a:lnTo>
                  <a:close/>
                </a:path>
                <a:path w="3075940" h="2738120">
                  <a:moveTo>
                    <a:pt x="3032239" y="1264589"/>
                  </a:moveTo>
                  <a:lnTo>
                    <a:pt x="3029496" y="1264589"/>
                  </a:lnTo>
                  <a:lnTo>
                    <a:pt x="3029496" y="1277289"/>
                  </a:lnTo>
                  <a:lnTo>
                    <a:pt x="3028810" y="1277289"/>
                  </a:lnTo>
                  <a:lnTo>
                    <a:pt x="3028124" y="1289989"/>
                  </a:lnTo>
                  <a:lnTo>
                    <a:pt x="3027438" y="1289989"/>
                  </a:lnTo>
                  <a:lnTo>
                    <a:pt x="3027438" y="1302689"/>
                  </a:lnTo>
                  <a:lnTo>
                    <a:pt x="3026753" y="1302689"/>
                  </a:lnTo>
                  <a:lnTo>
                    <a:pt x="3026753" y="1328089"/>
                  </a:lnTo>
                  <a:lnTo>
                    <a:pt x="3029496" y="1328089"/>
                  </a:lnTo>
                  <a:lnTo>
                    <a:pt x="3029496" y="1315389"/>
                  </a:lnTo>
                  <a:lnTo>
                    <a:pt x="3030867" y="1302689"/>
                  </a:lnTo>
                  <a:lnTo>
                    <a:pt x="3031553" y="1302689"/>
                  </a:lnTo>
                  <a:lnTo>
                    <a:pt x="3031553" y="1289989"/>
                  </a:lnTo>
                  <a:lnTo>
                    <a:pt x="3032239" y="1264589"/>
                  </a:lnTo>
                  <a:close/>
                </a:path>
                <a:path w="3075940" h="2738120">
                  <a:moveTo>
                    <a:pt x="3033611" y="1670989"/>
                  </a:moveTo>
                  <a:lnTo>
                    <a:pt x="3031553" y="1670989"/>
                  </a:lnTo>
                  <a:lnTo>
                    <a:pt x="3031553" y="1683689"/>
                  </a:lnTo>
                  <a:lnTo>
                    <a:pt x="3030182" y="1683689"/>
                  </a:lnTo>
                  <a:lnTo>
                    <a:pt x="3029496" y="1696389"/>
                  </a:lnTo>
                  <a:lnTo>
                    <a:pt x="3029496" y="1734489"/>
                  </a:lnTo>
                  <a:lnTo>
                    <a:pt x="3033611" y="1734489"/>
                  </a:lnTo>
                  <a:lnTo>
                    <a:pt x="3033611" y="1670989"/>
                  </a:lnTo>
                  <a:close/>
                </a:path>
                <a:path w="3075940" h="2738120">
                  <a:moveTo>
                    <a:pt x="3033611" y="756589"/>
                  </a:moveTo>
                  <a:lnTo>
                    <a:pt x="3032925" y="743889"/>
                  </a:lnTo>
                  <a:lnTo>
                    <a:pt x="3031553" y="731189"/>
                  </a:lnTo>
                  <a:lnTo>
                    <a:pt x="3030867" y="731189"/>
                  </a:lnTo>
                  <a:lnTo>
                    <a:pt x="3031553" y="743889"/>
                  </a:lnTo>
                  <a:lnTo>
                    <a:pt x="3031553" y="781989"/>
                  </a:lnTo>
                  <a:lnTo>
                    <a:pt x="3032239" y="794689"/>
                  </a:lnTo>
                  <a:lnTo>
                    <a:pt x="3033611" y="794689"/>
                  </a:lnTo>
                  <a:lnTo>
                    <a:pt x="3033611" y="756589"/>
                  </a:lnTo>
                  <a:close/>
                </a:path>
                <a:path w="3075940" h="2738120">
                  <a:moveTo>
                    <a:pt x="3034296" y="566089"/>
                  </a:moveTo>
                  <a:lnTo>
                    <a:pt x="3032239" y="566089"/>
                  </a:lnTo>
                  <a:lnTo>
                    <a:pt x="3032239" y="578789"/>
                  </a:lnTo>
                  <a:lnTo>
                    <a:pt x="3031553" y="591489"/>
                  </a:lnTo>
                  <a:lnTo>
                    <a:pt x="3031553" y="654989"/>
                  </a:lnTo>
                  <a:lnTo>
                    <a:pt x="3033039" y="654989"/>
                  </a:lnTo>
                  <a:lnTo>
                    <a:pt x="3033509" y="642289"/>
                  </a:lnTo>
                  <a:lnTo>
                    <a:pt x="3033611" y="578789"/>
                  </a:lnTo>
                  <a:lnTo>
                    <a:pt x="3034296" y="566089"/>
                  </a:lnTo>
                  <a:close/>
                </a:path>
                <a:path w="3075940" h="2738120">
                  <a:moveTo>
                    <a:pt x="3034982" y="1899589"/>
                  </a:moveTo>
                  <a:lnTo>
                    <a:pt x="3033611" y="1899589"/>
                  </a:lnTo>
                  <a:lnTo>
                    <a:pt x="3032239" y="1924989"/>
                  </a:lnTo>
                  <a:lnTo>
                    <a:pt x="3031553" y="1924989"/>
                  </a:lnTo>
                  <a:lnTo>
                    <a:pt x="3031553" y="1950389"/>
                  </a:lnTo>
                  <a:lnTo>
                    <a:pt x="3033611" y="1950389"/>
                  </a:lnTo>
                  <a:lnTo>
                    <a:pt x="3033611" y="1937689"/>
                  </a:lnTo>
                  <a:lnTo>
                    <a:pt x="3034296" y="1924989"/>
                  </a:lnTo>
                  <a:lnTo>
                    <a:pt x="3034982" y="1924989"/>
                  </a:lnTo>
                  <a:lnTo>
                    <a:pt x="3034982" y="1899589"/>
                  </a:lnTo>
                  <a:close/>
                </a:path>
                <a:path w="3075940" h="2738120">
                  <a:moveTo>
                    <a:pt x="3034982" y="1175689"/>
                  </a:moveTo>
                  <a:lnTo>
                    <a:pt x="3033611" y="1175689"/>
                  </a:lnTo>
                  <a:lnTo>
                    <a:pt x="3033611" y="1188389"/>
                  </a:lnTo>
                  <a:lnTo>
                    <a:pt x="3032239" y="1188389"/>
                  </a:lnTo>
                  <a:lnTo>
                    <a:pt x="3032239" y="1213789"/>
                  </a:lnTo>
                  <a:lnTo>
                    <a:pt x="3034296" y="1213789"/>
                  </a:lnTo>
                  <a:lnTo>
                    <a:pt x="3034296" y="1201089"/>
                  </a:lnTo>
                  <a:lnTo>
                    <a:pt x="3034982" y="1201089"/>
                  </a:lnTo>
                  <a:lnTo>
                    <a:pt x="3034982" y="1175689"/>
                  </a:lnTo>
                  <a:close/>
                </a:path>
                <a:path w="3075940" h="2738120">
                  <a:moveTo>
                    <a:pt x="3034982" y="1061389"/>
                  </a:moveTo>
                  <a:lnTo>
                    <a:pt x="3032925" y="1061389"/>
                  </a:lnTo>
                  <a:lnTo>
                    <a:pt x="3033039" y="1137589"/>
                  </a:lnTo>
                  <a:lnTo>
                    <a:pt x="3033509" y="1150289"/>
                  </a:lnTo>
                  <a:lnTo>
                    <a:pt x="3033611" y="1162989"/>
                  </a:lnTo>
                  <a:lnTo>
                    <a:pt x="3034982" y="1162989"/>
                  </a:lnTo>
                  <a:lnTo>
                    <a:pt x="3034982" y="1061389"/>
                  </a:lnTo>
                  <a:close/>
                </a:path>
                <a:path w="3075940" h="2738120">
                  <a:moveTo>
                    <a:pt x="3034982" y="921689"/>
                  </a:moveTo>
                  <a:lnTo>
                    <a:pt x="3034296" y="896289"/>
                  </a:lnTo>
                  <a:lnTo>
                    <a:pt x="3034296" y="883589"/>
                  </a:lnTo>
                  <a:lnTo>
                    <a:pt x="3032925" y="883589"/>
                  </a:lnTo>
                  <a:lnTo>
                    <a:pt x="3032925" y="972489"/>
                  </a:lnTo>
                  <a:lnTo>
                    <a:pt x="3034982" y="972489"/>
                  </a:lnTo>
                  <a:lnTo>
                    <a:pt x="3034982" y="921689"/>
                  </a:lnTo>
                  <a:close/>
                </a:path>
                <a:path w="3075940" h="2738120">
                  <a:moveTo>
                    <a:pt x="3035668" y="807389"/>
                  </a:moveTo>
                  <a:lnTo>
                    <a:pt x="3033611" y="807389"/>
                  </a:lnTo>
                  <a:lnTo>
                    <a:pt x="3033611" y="820089"/>
                  </a:lnTo>
                  <a:lnTo>
                    <a:pt x="3035668" y="820089"/>
                  </a:lnTo>
                  <a:lnTo>
                    <a:pt x="3035668" y="807389"/>
                  </a:lnTo>
                  <a:close/>
                </a:path>
                <a:path w="3075940" h="2738120">
                  <a:moveTo>
                    <a:pt x="3035668" y="527989"/>
                  </a:moveTo>
                  <a:lnTo>
                    <a:pt x="3033611" y="527989"/>
                  </a:lnTo>
                  <a:lnTo>
                    <a:pt x="3033611" y="540689"/>
                  </a:lnTo>
                  <a:lnTo>
                    <a:pt x="3034296" y="553389"/>
                  </a:lnTo>
                  <a:lnTo>
                    <a:pt x="3035668" y="553389"/>
                  </a:lnTo>
                  <a:lnTo>
                    <a:pt x="3035668" y="527989"/>
                  </a:lnTo>
                  <a:close/>
                </a:path>
                <a:path w="3075940" h="2738120">
                  <a:moveTo>
                    <a:pt x="3036354" y="2331389"/>
                  </a:moveTo>
                  <a:lnTo>
                    <a:pt x="3034982" y="2331389"/>
                  </a:lnTo>
                  <a:lnTo>
                    <a:pt x="3033611" y="2344089"/>
                  </a:lnTo>
                  <a:lnTo>
                    <a:pt x="3032925" y="2344089"/>
                  </a:lnTo>
                  <a:lnTo>
                    <a:pt x="3033141" y="2356789"/>
                  </a:lnTo>
                  <a:lnTo>
                    <a:pt x="3033611" y="2356789"/>
                  </a:lnTo>
                  <a:lnTo>
                    <a:pt x="3034080" y="2369489"/>
                  </a:lnTo>
                  <a:lnTo>
                    <a:pt x="3034296" y="2369489"/>
                  </a:lnTo>
                  <a:lnTo>
                    <a:pt x="3034309" y="2420289"/>
                  </a:lnTo>
                  <a:lnTo>
                    <a:pt x="3034385" y="2432989"/>
                  </a:lnTo>
                  <a:lnTo>
                    <a:pt x="3034588" y="2445689"/>
                  </a:lnTo>
                  <a:lnTo>
                    <a:pt x="3034982" y="2458389"/>
                  </a:lnTo>
                  <a:lnTo>
                    <a:pt x="3035668" y="2458389"/>
                  </a:lnTo>
                  <a:lnTo>
                    <a:pt x="3035668" y="2369489"/>
                  </a:lnTo>
                  <a:lnTo>
                    <a:pt x="3035452" y="2369489"/>
                  </a:lnTo>
                  <a:lnTo>
                    <a:pt x="3034982" y="2356789"/>
                  </a:lnTo>
                  <a:lnTo>
                    <a:pt x="3034512" y="2356789"/>
                  </a:lnTo>
                  <a:lnTo>
                    <a:pt x="3034296" y="2344089"/>
                  </a:lnTo>
                  <a:lnTo>
                    <a:pt x="3034982" y="2344089"/>
                  </a:lnTo>
                  <a:lnTo>
                    <a:pt x="3036354" y="2331389"/>
                  </a:lnTo>
                  <a:close/>
                </a:path>
                <a:path w="3075940" h="2738120">
                  <a:moveTo>
                    <a:pt x="3036354" y="2115489"/>
                  </a:moveTo>
                  <a:lnTo>
                    <a:pt x="3035668" y="2115489"/>
                  </a:lnTo>
                  <a:lnTo>
                    <a:pt x="3035668" y="2128189"/>
                  </a:lnTo>
                  <a:lnTo>
                    <a:pt x="3034982" y="2128189"/>
                  </a:lnTo>
                  <a:lnTo>
                    <a:pt x="3034982" y="2140889"/>
                  </a:lnTo>
                  <a:lnTo>
                    <a:pt x="3034296" y="2140889"/>
                  </a:lnTo>
                  <a:lnTo>
                    <a:pt x="3034309" y="2166289"/>
                  </a:lnTo>
                  <a:lnTo>
                    <a:pt x="3034385" y="2178989"/>
                  </a:lnTo>
                  <a:lnTo>
                    <a:pt x="3034588" y="2178989"/>
                  </a:lnTo>
                  <a:lnTo>
                    <a:pt x="3034982" y="2191689"/>
                  </a:lnTo>
                  <a:lnTo>
                    <a:pt x="3036354" y="2191689"/>
                  </a:lnTo>
                  <a:lnTo>
                    <a:pt x="3036354" y="2115489"/>
                  </a:lnTo>
                  <a:close/>
                </a:path>
                <a:path w="3075940" h="2738120">
                  <a:moveTo>
                    <a:pt x="3036354" y="1467789"/>
                  </a:moveTo>
                  <a:lnTo>
                    <a:pt x="3034296" y="1467789"/>
                  </a:lnTo>
                  <a:lnTo>
                    <a:pt x="3034296" y="1480489"/>
                  </a:lnTo>
                  <a:lnTo>
                    <a:pt x="3033611" y="1480489"/>
                  </a:lnTo>
                  <a:lnTo>
                    <a:pt x="3034296" y="1493189"/>
                  </a:lnTo>
                  <a:lnTo>
                    <a:pt x="3034296" y="1505889"/>
                  </a:lnTo>
                  <a:lnTo>
                    <a:pt x="3033611" y="1505889"/>
                  </a:lnTo>
                  <a:lnTo>
                    <a:pt x="3033611" y="1569389"/>
                  </a:lnTo>
                  <a:lnTo>
                    <a:pt x="3034982" y="1569389"/>
                  </a:lnTo>
                  <a:lnTo>
                    <a:pt x="3035096" y="1556689"/>
                  </a:lnTo>
                  <a:lnTo>
                    <a:pt x="3035566" y="1543989"/>
                  </a:lnTo>
                  <a:lnTo>
                    <a:pt x="3035668" y="1531289"/>
                  </a:lnTo>
                  <a:lnTo>
                    <a:pt x="3036354" y="1518589"/>
                  </a:lnTo>
                  <a:lnTo>
                    <a:pt x="3036354" y="1493189"/>
                  </a:lnTo>
                  <a:lnTo>
                    <a:pt x="3035668" y="1480489"/>
                  </a:lnTo>
                  <a:lnTo>
                    <a:pt x="3036354" y="1467789"/>
                  </a:lnTo>
                  <a:close/>
                </a:path>
                <a:path w="3075940" h="2738120">
                  <a:moveTo>
                    <a:pt x="3037040" y="667689"/>
                  </a:moveTo>
                  <a:lnTo>
                    <a:pt x="3036354" y="667689"/>
                  </a:lnTo>
                  <a:lnTo>
                    <a:pt x="3036354" y="680389"/>
                  </a:lnTo>
                  <a:lnTo>
                    <a:pt x="3034982" y="680389"/>
                  </a:lnTo>
                  <a:lnTo>
                    <a:pt x="3034982" y="705789"/>
                  </a:lnTo>
                  <a:lnTo>
                    <a:pt x="3037040" y="705789"/>
                  </a:lnTo>
                  <a:lnTo>
                    <a:pt x="3037040" y="667689"/>
                  </a:lnTo>
                  <a:close/>
                </a:path>
                <a:path w="3075940" h="2738120">
                  <a:moveTo>
                    <a:pt x="3037725" y="1315389"/>
                  </a:moveTo>
                  <a:lnTo>
                    <a:pt x="3035668" y="1315389"/>
                  </a:lnTo>
                  <a:lnTo>
                    <a:pt x="3035668" y="1328089"/>
                  </a:lnTo>
                  <a:lnTo>
                    <a:pt x="3037725" y="1328089"/>
                  </a:lnTo>
                  <a:lnTo>
                    <a:pt x="3037725" y="1315389"/>
                  </a:lnTo>
                  <a:close/>
                </a:path>
                <a:path w="3075940" h="2738120">
                  <a:moveTo>
                    <a:pt x="3038411" y="2026589"/>
                  </a:moveTo>
                  <a:lnTo>
                    <a:pt x="3037040" y="2013889"/>
                  </a:lnTo>
                  <a:lnTo>
                    <a:pt x="3037040" y="2001189"/>
                  </a:lnTo>
                  <a:lnTo>
                    <a:pt x="3035668" y="2001189"/>
                  </a:lnTo>
                  <a:lnTo>
                    <a:pt x="3034982" y="2013889"/>
                  </a:lnTo>
                  <a:lnTo>
                    <a:pt x="3035668" y="2026589"/>
                  </a:lnTo>
                  <a:lnTo>
                    <a:pt x="3035668" y="2039289"/>
                  </a:lnTo>
                  <a:lnTo>
                    <a:pt x="3034982" y="2064689"/>
                  </a:lnTo>
                  <a:lnTo>
                    <a:pt x="3036354" y="2064689"/>
                  </a:lnTo>
                  <a:lnTo>
                    <a:pt x="3037725" y="2051989"/>
                  </a:lnTo>
                  <a:lnTo>
                    <a:pt x="3037725" y="2039289"/>
                  </a:lnTo>
                  <a:lnTo>
                    <a:pt x="3038411" y="2039289"/>
                  </a:lnTo>
                  <a:lnTo>
                    <a:pt x="3038411" y="2026589"/>
                  </a:lnTo>
                  <a:close/>
                </a:path>
                <a:path w="3075940" h="2738120">
                  <a:moveTo>
                    <a:pt x="3039097" y="1353489"/>
                  </a:moveTo>
                  <a:lnTo>
                    <a:pt x="3037725" y="1353489"/>
                  </a:lnTo>
                  <a:lnTo>
                    <a:pt x="3037725" y="1340789"/>
                  </a:lnTo>
                  <a:lnTo>
                    <a:pt x="3034982" y="1340789"/>
                  </a:lnTo>
                  <a:lnTo>
                    <a:pt x="3034982" y="1353489"/>
                  </a:lnTo>
                  <a:lnTo>
                    <a:pt x="3037040" y="1353489"/>
                  </a:lnTo>
                  <a:lnTo>
                    <a:pt x="3037040" y="1391589"/>
                  </a:lnTo>
                  <a:lnTo>
                    <a:pt x="3037725" y="1391589"/>
                  </a:lnTo>
                  <a:lnTo>
                    <a:pt x="3037725" y="1404289"/>
                  </a:lnTo>
                  <a:lnTo>
                    <a:pt x="3039097" y="1404289"/>
                  </a:lnTo>
                  <a:lnTo>
                    <a:pt x="3039097" y="1353489"/>
                  </a:lnTo>
                  <a:close/>
                </a:path>
                <a:path w="3075940" h="2738120">
                  <a:moveTo>
                    <a:pt x="3039097" y="1264589"/>
                  </a:moveTo>
                  <a:lnTo>
                    <a:pt x="3037725" y="1264589"/>
                  </a:lnTo>
                  <a:lnTo>
                    <a:pt x="3037040" y="1277289"/>
                  </a:lnTo>
                  <a:lnTo>
                    <a:pt x="3036354" y="1277289"/>
                  </a:lnTo>
                  <a:lnTo>
                    <a:pt x="3036354" y="1289989"/>
                  </a:lnTo>
                  <a:lnTo>
                    <a:pt x="3035668" y="1289989"/>
                  </a:lnTo>
                  <a:lnTo>
                    <a:pt x="3035668" y="1302689"/>
                  </a:lnTo>
                  <a:lnTo>
                    <a:pt x="3037040" y="1302689"/>
                  </a:lnTo>
                  <a:lnTo>
                    <a:pt x="3038411" y="1289989"/>
                  </a:lnTo>
                  <a:lnTo>
                    <a:pt x="3039097" y="1289989"/>
                  </a:lnTo>
                  <a:lnTo>
                    <a:pt x="3039097" y="1264589"/>
                  </a:lnTo>
                  <a:close/>
                </a:path>
                <a:path w="3075940" h="2738120">
                  <a:moveTo>
                    <a:pt x="3039097" y="858189"/>
                  </a:moveTo>
                  <a:lnTo>
                    <a:pt x="3038411" y="845489"/>
                  </a:lnTo>
                  <a:lnTo>
                    <a:pt x="3038411" y="832789"/>
                  </a:lnTo>
                  <a:lnTo>
                    <a:pt x="3037040" y="832789"/>
                  </a:lnTo>
                  <a:lnTo>
                    <a:pt x="3037040" y="820089"/>
                  </a:lnTo>
                  <a:lnTo>
                    <a:pt x="3035668" y="820089"/>
                  </a:lnTo>
                  <a:lnTo>
                    <a:pt x="3035668" y="832789"/>
                  </a:lnTo>
                  <a:lnTo>
                    <a:pt x="3036354" y="845489"/>
                  </a:lnTo>
                  <a:lnTo>
                    <a:pt x="3037040" y="845489"/>
                  </a:lnTo>
                  <a:lnTo>
                    <a:pt x="3037040" y="858189"/>
                  </a:lnTo>
                  <a:lnTo>
                    <a:pt x="3037725" y="870889"/>
                  </a:lnTo>
                  <a:lnTo>
                    <a:pt x="3039097" y="870889"/>
                  </a:lnTo>
                  <a:lnTo>
                    <a:pt x="3039097" y="858189"/>
                  </a:lnTo>
                  <a:close/>
                </a:path>
                <a:path w="3075940" h="2738120">
                  <a:moveTo>
                    <a:pt x="3039097" y="350189"/>
                  </a:moveTo>
                  <a:lnTo>
                    <a:pt x="3037725" y="350189"/>
                  </a:lnTo>
                  <a:lnTo>
                    <a:pt x="3037725" y="337489"/>
                  </a:lnTo>
                  <a:lnTo>
                    <a:pt x="3037040" y="337489"/>
                  </a:lnTo>
                  <a:lnTo>
                    <a:pt x="3037040" y="324789"/>
                  </a:lnTo>
                  <a:lnTo>
                    <a:pt x="3037725" y="324789"/>
                  </a:lnTo>
                  <a:lnTo>
                    <a:pt x="3037725" y="312089"/>
                  </a:lnTo>
                  <a:lnTo>
                    <a:pt x="3037040" y="312089"/>
                  </a:lnTo>
                  <a:lnTo>
                    <a:pt x="3036354" y="299389"/>
                  </a:lnTo>
                  <a:lnTo>
                    <a:pt x="3034982" y="299389"/>
                  </a:lnTo>
                  <a:lnTo>
                    <a:pt x="3035668" y="312089"/>
                  </a:lnTo>
                  <a:lnTo>
                    <a:pt x="3035668" y="337489"/>
                  </a:lnTo>
                  <a:lnTo>
                    <a:pt x="3036354" y="337489"/>
                  </a:lnTo>
                  <a:lnTo>
                    <a:pt x="3036354" y="362889"/>
                  </a:lnTo>
                  <a:lnTo>
                    <a:pt x="3037725" y="375589"/>
                  </a:lnTo>
                  <a:lnTo>
                    <a:pt x="3039097" y="375589"/>
                  </a:lnTo>
                  <a:lnTo>
                    <a:pt x="3039097" y="350189"/>
                  </a:lnTo>
                  <a:close/>
                </a:path>
                <a:path w="3075940" h="2738120">
                  <a:moveTo>
                    <a:pt x="3039783" y="2623489"/>
                  </a:moveTo>
                  <a:lnTo>
                    <a:pt x="3039097" y="2610789"/>
                  </a:lnTo>
                  <a:lnTo>
                    <a:pt x="3039097" y="2585389"/>
                  </a:lnTo>
                  <a:lnTo>
                    <a:pt x="3038411" y="2585389"/>
                  </a:lnTo>
                  <a:lnTo>
                    <a:pt x="3038411" y="2572689"/>
                  </a:lnTo>
                  <a:lnTo>
                    <a:pt x="3036354" y="2572689"/>
                  </a:lnTo>
                  <a:lnTo>
                    <a:pt x="3035668" y="2585389"/>
                  </a:lnTo>
                  <a:lnTo>
                    <a:pt x="3035668" y="2598089"/>
                  </a:lnTo>
                  <a:lnTo>
                    <a:pt x="3036354" y="2598089"/>
                  </a:lnTo>
                  <a:lnTo>
                    <a:pt x="3036354" y="2610789"/>
                  </a:lnTo>
                  <a:lnTo>
                    <a:pt x="3037040" y="2610789"/>
                  </a:lnTo>
                  <a:lnTo>
                    <a:pt x="3037725" y="2623489"/>
                  </a:lnTo>
                  <a:lnTo>
                    <a:pt x="3039783" y="2623489"/>
                  </a:lnTo>
                  <a:close/>
                </a:path>
                <a:path w="3075940" h="2738120">
                  <a:moveTo>
                    <a:pt x="3039783" y="477189"/>
                  </a:moveTo>
                  <a:lnTo>
                    <a:pt x="3037040" y="477189"/>
                  </a:lnTo>
                  <a:lnTo>
                    <a:pt x="3036354" y="489889"/>
                  </a:lnTo>
                  <a:lnTo>
                    <a:pt x="3035668" y="489889"/>
                  </a:lnTo>
                  <a:lnTo>
                    <a:pt x="3035668" y="502589"/>
                  </a:lnTo>
                  <a:lnTo>
                    <a:pt x="3037725" y="502589"/>
                  </a:lnTo>
                  <a:lnTo>
                    <a:pt x="3038411" y="489889"/>
                  </a:lnTo>
                  <a:lnTo>
                    <a:pt x="3039097" y="489889"/>
                  </a:lnTo>
                  <a:lnTo>
                    <a:pt x="3039783" y="477189"/>
                  </a:lnTo>
                  <a:close/>
                </a:path>
                <a:path w="3075940" h="2738120">
                  <a:moveTo>
                    <a:pt x="3040469" y="2471089"/>
                  </a:moveTo>
                  <a:lnTo>
                    <a:pt x="3038411" y="2471089"/>
                  </a:lnTo>
                  <a:lnTo>
                    <a:pt x="3038411" y="2483789"/>
                  </a:lnTo>
                  <a:lnTo>
                    <a:pt x="3037040" y="2483789"/>
                  </a:lnTo>
                  <a:lnTo>
                    <a:pt x="3037040" y="2496489"/>
                  </a:lnTo>
                  <a:lnTo>
                    <a:pt x="3036354" y="2496489"/>
                  </a:lnTo>
                  <a:lnTo>
                    <a:pt x="3036354" y="2521889"/>
                  </a:lnTo>
                  <a:lnTo>
                    <a:pt x="3036062" y="2521889"/>
                  </a:lnTo>
                  <a:lnTo>
                    <a:pt x="3036100" y="2534589"/>
                  </a:lnTo>
                  <a:lnTo>
                    <a:pt x="3036252" y="2534589"/>
                  </a:lnTo>
                  <a:lnTo>
                    <a:pt x="3036354" y="2547289"/>
                  </a:lnTo>
                  <a:lnTo>
                    <a:pt x="3038411" y="2547289"/>
                  </a:lnTo>
                  <a:lnTo>
                    <a:pt x="3038411" y="2534589"/>
                  </a:lnTo>
                  <a:lnTo>
                    <a:pt x="3039783" y="2509189"/>
                  </a:lnTo>
                  <a:lnTo>
                    <a:pt x="3039783" y="2483789"/>
                  </a:lnTo>
                  <a:lnTo>
                    <a:pt x="3040469" y="2483789"/>
                  </a:lnTo>
                  <a:lnTo>
                    <a:pt x="3040469" y="2471089"/>
                  </a:lnTo>
                  <a:close/>
                </a:path>
                <a:path w="3075940" h="2738120">
                  <a:moveTo>
                    <a:pt x="3040469" y="1874189"/>
                  </a:moveTo>
                  <a:lnTo>
                    <a:pt x="3039783" y="1874189"/>
                  </a:lnTo>
                  <a:lnTo>
                    <a:pt x="3039783" y="1836089"/>
                  </a:lnTo>
                  <a:lnTo>
                    <a:pt x="3039097" y="1836089"/>
                  </a:lnTo>
                  <a:lnTo>
                    <a:pt x="3038411" y="1823389"/>
                  </a:lnTo>
                  <a:lnTo>
                    <a:pt x="3037725" y="1823389"/>
                  </a:lnTo>
                  <a:lnTo>
                    <a:pt x="3037725" y="1810689"/>
                  </a:lnTo>
                  <a:lnTo>
                    <a:pt x="3037725" y="1772589"/>
                  </a:lnTo>
                  <a:lnTo>
                    <a:pt x="3036354" y="1772589"/>
                  </a:lnTo>
                  <a:lnTo>
                    <a:pt x="3037725" y="1759889"/>
                  </a:lnTo>
                  <a:lnTo>
                    <a:pt x="3034982" y="1759889"/>
                  </a:lnTo>
                  <a:lnTo>
                    <a:pt x="3034982" y="1772589"/>
                  </a:lnTo>
                  <a:lnTo>
                    <a:pt x="3035668" y="1772589"/>
                  </a:lnTo>
                  <a:lnTo>
                    <a:pt x="3035668" y="1823389"/>
                  </a:lnTo>
                  <a:lnTo>
                    <a:pt x="3037040" y="1823389"/>
                  </a:lnTo>
                  <a:lnTo>
                    <a:pt x="3037040" y="1848789"/>
                  </a:lnTo>
                  <a:lnTo>
                    <a:pt x="3038411" y="1874189"/>
                  </a:lnTo>
                  <a:lnTo>
                    <a:pt x="3038411" y="1886889"/>
                  </a:lnTo>
                  <a:lnTo>
                    <a:pt x="3040469" y="1886889"/>
                  </a:lnTo>
                  <a:lnTo>
                    <a:pt x="3040469" y="1874189"/>
                  </a:lnTo>
                  <a:close/>
                </a:path>
                <a:path w="3075940" h="2738120">
                  <a:moveTo>
                    <a:pt x="3040469" y="1569389"/>
                  </a:moveTo>
                  <a:lnTo>
                    <a:pt x="3037725" y="1569389"/>
                  </a:lnTo>
                  <a:lnTo>
                    <a:pt x="3037040" y="1582089"/>
                  </a:lnTo>
                  <a:lnTo>
                    <a:pt x="3036354" y="1582089"/>
                  </a:lnTo>
                  <a:lnTo>
                    <a:pt x="3036354" y="1594789"/>
                  </a:lnTo>
                  <a:lnTo>
                    <a:pt x="3034982" y="1594789"/>
                  </a:lnTo>
                  <a:lnTo>
                    <a:pt x="3034982" y="1620189"/>
                  </a:lnTo>
                  <a:lnTo>
                    <a:pt x="3034703" y="1632889"/>
                  </a:lnTo>
                  <a:lnTo>
                    <a:pt x="3035173" y="1645589"/>
                  </a:lnTo>
                  <a:lnTo>
                    <a:pt x="3035668" y="1658289"/>
                  </a:lnTo>
                  <a:lnTo>
                    <a:pt x="3035668" y="1683689"/>
                  </a:lnTo>
                  <a:lnTo>
                    <a:pt x="3037725" y="1683689"/>
                  </a:lnTo>
                  <a:lnTo>
                    <a:pt x="3037725" y="1670989"/>
                  </a:lnTo>
                  <a:lnTo>
                    <a:pt x="3037040" y="1670989"/>
                  </a:lnTo>
                  <a:lnTo>
                    <a:pt x="3037725" y="1658289"/>
                  </a:lnTo>
                  <a:lnTo>
                    <a:pt x="3038411" y="1658289"/>
                  </a:lnTo>
                  <a:lnTo>
                    <a:pt x="3038411" y="1620189"/>
                  </a:lnTo>
                  <a:lnTo>
                    <a:pt x="3039097" y="1620189"/>
                  </a:lnTo>
                  <a:lnTo>
                    <a:pt x="3039097" y="1607489"/>
                  </a:lnTo>
                  <a:lnTo>
                    <a:pt x="3039783" y="1607489"/>
                  </a:lnTo>
                  <a:lnTo>
                    <a:pt x="3039783" y="1582089"/>
                  </a:lnTo>
                  <a:lnTo>
                    <a:pt x="3040469" y="1582089"/>
                  </a:lnTo>
                  <a:lnTo>
                    <a:pt x="3040469" y="1569389"/>
                  </a:lnTo>
                  <a:close/>
                </a:path>
                <a:path w="3075940" h="2738120">
                  <a:moveTo>
                    <a:pt x="3040469" y="743889"/>
                  </a:moveTo>
                  <a:lnTo>
                    <a:pt x="3039783" y="743889"/>
                  </a:lnTo>
                  <a:lnTo>
                    <a:pt x="3039097" y="731189"/>
                  </a:lnTo>
                  <a:lnTo>
                    <a:pt x="3037040" y="731189"/>
                  </a:lnTo>
                  <a:lnTo>
                    <a:pt x="3037040" y="718489"/>
                  </a:lnTo>
                  <a:lnTo>
                    <a:pt x="3034982" y="718489"/>
                  </a:lnTo>
                  <a:lnTo>
                    <a:pt x="3034982" y="731189"/>
                  </a:lnTo>
                  <a:lnTo>
                    <a:pt x="3036354" y="731189"/>
                  </a:lnTo>
                  <a:lnTo>
                    <a:pt x="3037725" y="743889"/>
                  </a:lnTo>
                  <a:lnTo>
                    <a:pt x="3038411" y="743889"/>
                  </a:lnTo>
                  <a:lnTo>
                    <a:pt x="3039097" y="756589"/>
                  </a:lnTo>
                  <a:lnTo>
                    <a:pt x="3040469" y="756589"/>
                  </a:lnTo>
                  <a:lnTo>
                    <a:pt x="3040469" y="743889"/>
                  </a:lnTo>
                  <a:close/>
                </a:path>
                <a:path w="3075940" h="2738120">
                  <a:moveTo>
                    <a:pt x="3041154" y="1734489"/>
                  </a:moveTo>
                  <a:lnTo>
                    <a:pt x="3040469" y="1734489"/>
                  </a:lnTo>
                  <a:lnTo>
                    <a:pt x="3040469" y="1721789"/>
                  </a:lnTo>
                  <a:lnTo>
                    <a:pt x="3039783" y="1721789"/>
                  </a:lnTo>
                  <a:lnTo>
                    <a:pt x="3039783" y="1709089"/>
                  </a:lnTo>
                  <a:lnTo>
                    <a:pt x="3039097" y="1709089"/>
                  </a:lnTo>
                  <a:lnTo>
                    <a:pt x="3038411" y="1696389"/>
                  </a:lnTo>
                  <a:lnTo>
                    <a:pt x="3036354" y="1696389"/>
                  </a:lnTo>
                  <a:lnTo>
                    <a:pt x="3036354" y="1709089"/>
                  </a:lnTo>
                  <a:lnTo>
                    <a:pt x="3037040" y="1721789"/>
                  </a:lnTo>
                  <a:lnTo>
                    <a:pt x="3037040" y="1734489"/>
                  </a:lnTo>
                  <a:lnTo>
                    <a:pt x="3037725" y="1734489"/>
                  </a:lnTo>
                  <a:lnTo>
                    <a:pt x="3037725" y="1747189"/>
                  </a:lnTo>
                  <a:lnTo>
                    <a:pt x="3038411" y="1759889"/>
                  </a:lnTo>
                  <a:lnTo>
                    <a:pt x="3038411" y="1772589"/>
                  </a:lnTo>
                  <a:lnTo>
                    <a:pt x="3041154" y="1772589"/>
                  </a:lnTo>
                  <a:lnTo>
                    <a:pt x="3041154" y="1734489"/>
                  </a:lnTo>
                  <a:close/>
                </a:path>
                <a:path w="3075940" h="2738120">
                  <a:moveTo>
                    <a:pt x="3041154" y="1188389"/>
                  </a:moveTo>
                  <a:lnTo>
                    <a:pt x="3040469" y="1175689"/>
                  </a:lnTo>
                  <a:lnTo>
                    <a:pt x="3040469" y="1162989"/>
                  </a:lnTo>
                  <a:lnTo>
                    <a:pt x="3037725" y="1162989"/>
                  </a:lnTo>
                  <a:lnTo>
                    <a:pt x="3037725" y="1188389"/>
                  </a:lnTo>
                  <a:lnTo>
                    <a:pt x="3037040" y="1188389"/>
                  </a:lnTo>
                  <a:lnTo>
                    <a:pt x="3037040" y="1213789"/>
                  </a:lnTo>
                  <a:lnTo>
                    <a:pt x="3038411" y="1213789"/>
                  </a:lnTo>
                  <a:lnTo>
                    <a:pt x="3038411" y="1251889"/>
                  </a:lnTo>
                  <a:lnTo>
                    <a:pt x="3039783" y="1251889"/>
                  </a:lnTo>
                  <a:lnTo>
                    <a:pt x="3039884" y="1239189"/>
                  </a:lnTo>
                  <a:lnTo>
                    <a:pt x="3040354" y="1226489"/>
                  </a:lnTo>
                  <a:lnTo>
                    <a:pt x="3041154" y="1213789"/>
                  </a:lnTo>
                  <a:lnTo>
                    <a:pt x="3041154" y="1188389"/>
                  </a:lnTo>
                  <a:close/>
                </a:path>
                <a:path w="3075940" h="2738120">
                  <a:moveTo>
                    <a:pt x="3041840" y="400989"/>
                  </a:moveTo>
                  <a:lnTo>
                    <a:pt x="3041154" y="400989"/>
                  </a:lnTo>
                  <a:lnTo>
                    <a:pt x="3041154" y="388289"/>
                  </a:lnTo>
                  <a:lnTo>
                    <a:pt x="3039783" y="388289"/>
                  </a:lnTo>
                  <a:lnTo>
                    <a:pt x="3039783" y="464489"/>
                  </a:lnTo>
                  <a:lnTo>
                    <a:pt x="3041154" y="464489"/>
                  </a:lnTo>
                  <a:lnTo>
                    <a:pt x="3041840" y="451789"/>
                  </a:lnTo>
                  <a:lnTo>
                    <a:pt x="3041840" y="400989"/>
                  </a:lnTo>
                  <a:close/>
                </a:path>
                <a:path w="3075940" h="2738120">
                  <a:moveTo>
                    <a:pt x="3042526" y="1950389"/>
                  </a:moveTo>
                  <a:lnTo>
                    <a:pt x="3039097" y="1950389"/>
                  </a:lnTo>
                  <a:lnTo>
                    <a:pt x="3039097" y="1975789"/>
                  </a:lnTo>
                  <a:lnTo>
                    <a:pt x="3041840" y="1975789"/>
                  </a:lnTo>
                  <a:lnTo>
                    <a:pt x="3042526" y="1963089"/>
                  </a:lnTo>
                  <a:lnTo>
                    <a:pt x="3042526" y="1950389"/>
                  </a:lnTo>
                  <a:close/>
                </a:path>
                <a:path w="3075940" h="2738120">
                  <a:moveTo>
                    <a:pt x="3042526" y="1632889"/>
                  </a:moveTo>
                  <a:lnTo>
                    <a:pt x="3040469" y="1632889"/>
                  </a:lnTo>
                  <a:lnTo>
                    <a:pt x="3040469" y="1645589"/>
                  </a:lnTo>
                  <a:lnTo>
                    <a:pt x="3042526" y="1645589"/>
                  </a:lnTo>
                  <a:lnTo>
                    <a:pt x="3042526" y="1632889"/>
                  </a:lnTo>
                  <a:close/>
                </a:path>
                <a:path w="3075940" h="2738120">
                  <a:moveTo>
                    <a:pt x="3042526" y="959789"/>
                  </a:moveTo>
                  <a:lnTo>
                    <a:pt x="3041154" y="959789"/>
                  </a:lnTo>
                  <a:lnTo>
                    <a:pt x="3040469" y="972489"/>
                  </a:lnTo>
                  <a:lnTo>
                    <a:pt x="3039783" y="972489"/>
                  </a:lnTo>
                  <a:lnTo>
                    <a:pt x="3039783" y="1010589"/>
                  </a:lnTo>
                  <a:lnTo>
                    <a:pt x="3041154" y="1010589"/>
                  </a:lnTo>
                  <a:lnTo>
                    <a:pt x="3041154" y="997889"/>
                  </a:lnTo>
                  <a:lnTo>
                    <a:pt x="3041840" y="997889"/>
                  </a:lnTo>
                  <a:lnTo>
                    <a:pt x="3042526" y="985189"/>
                  </a:lnTo>
                  <a:lnTo>
                    <a:pt x="3042526" y="959789"/>
                  </a:lnTo>
                  <a:close/>
                </a:path>
                <a:path w="3075940" h="2738120">
                  <a:moveTo>
                    <a:pt x="3043212" y="1886889"/>
                  </a:moveTo>
                  <a:lnTo>
                    <a:pt x="3041840" y="1886889"/>
                  </a:lnTo>
                  <a:lnTo>
                    <a:pt x="3041154" y="1899589"/>
                  </a:lnTo>
                  <a:lnTo>
                    <a:pt x="3040469" y="1899589"/>
                  </a:lnTo>
                  <a:lnTo>
                    <a:pt x="3040469" y="1924989"/>
                  </a:lnTo>
                  <a:lnTo>
                    <a:pt x="3041840" y="1924989"/>
                  </a:lnTo>
                  <a:lnTo>
                    <a:pt x="3042526" y="1912289"/>
                  </a:lnTo>
                  <a:lnTo>
                    <a:pt x="3043212" y="1912289"/>
                  </a:lnTo>
                  <a:lnTo>
                    <a:pt x="3043212" y="1886889"/>
                  </a:lnTo>
                  <a:close/>
                </a:path>
                <a:path w="3075940" h="2738120">
                  <a:moveTo>
                    <a:pt x="3043212" y="807389"/>
                  </a:moveTo>
                  <a:lnTo>
                    <a:pt x="3042526" y="807389"/>
                  </a:lnTo>
                  <a:lnTo>
                    <a:pt x="3042526" y="794689"/>
                  </a:lnTo>
                  <a:lnTo>
                    <a:pt x="3041840" y="794689"/>
                  </a:lnTo>
                  <a:lnTo>
                    <a:pt x="3041154" y="781989"/>
                  </a:lnTo>
                  <a:lnTo>
                    <a:pt x="3041154" y="769289"/>
                  </a:lnTo>
                  <a:lnTo>
                    <a:pt x="3039097" y="769289"/>
                  </a:lnTo>
                  <a:lnTo>
                    <a:pt x="3039097" y="794689"/>
                  </a:lnTo>
                  <a:lnTo>
                    <a:pt x="3039783" y="794689"/>
                  </a:lnTo>
                  <a:lnTo>
                    <a:pt x="3040469" y="807389"/>
                  </a:lnTo>
                  <a:lnTo>
                    <a:pt x="3041840" y="807389"/>
                  </a:lnTo>
                  <a:lnTo>
                    <a:pt x="3041840" y="820089"/>
                  </a:lnTo>
                  <a:lnTo>
                    <a:pt x="3043212" y="820089"/>
                  </a:lnTo>
                  <a:lnTo>
                    <a:pt x="3043212" y="807389"/>
                  </a:lnTo>
                  <a:close/>
                </a:path>
                <a:path w="3075940" h="2738120">
                  <a:moveTo>
                    <a:pt x="3043898" y="2001189"/>
                  </a:moveTo>
                  <a:lnTo>
                    <a:pt x="3043212" y="2001189"/>
                  </a:lnTo>
                  <a:lnTo>
                    <a:pt x="3043212" y="1988489"/>
                  </a:lnTo>
                  <a:lnTo>
                    <a:pt x="3041154" y="1988489"/>
                  </a:lnTo>
                  <a:lnTo>
                    <a:pt x="3041154" y="2013889"/>
                  </a:lnTo>
                  <a:lnTo>
                    <a:pt x="3041840" y="2013889"/>
                  </a:lnTo>
                  <a:lnTo>
                    <a:pt x="3041840" y="2039289"/>
                  </a:lnTo>
                  <a:lnTo>
                    <a:pt x="3041154" y="2039289"/>
                  </a:lnTo>
                  <a:lnTo>
                    <a:pt x="3041154" y="2051989"/>
                  </a:lnTo>
                  <a:lnTo>
                    <a:pt x="3040469" y="2051989"/>
                  </a:lnTo>
                  <a:lnTo>
                    <a:pt x="3039783" y="2064689"/>
                  </a:lnTo>
                  <a:lnTo>
                    <a:pt x="3039783" y="2115489"/>
                  </a:lnTo>
                  <a:lnTo>
                    <a:pt x="3041840" y="2115489"/>
                  </a:lnTo>
                  <a:lnTo>
                    <a:pt x="3041840" y="2102789"/>
                  </a:lnTo>
                  <a:lnTo>
                    <a:pt x="3042526" y="2102789"/>
                  </a:lnTo>
                  <a:lnTo>
                    <a:pt x="3042526" y="2039289"/>
                  </a:lnTo>
                  <a:lnTo>
                    <a:pt x="3043898" y="2039289"/>
                  </a:lnTo>
                  <a:lnTo>
                    <a:pt x="3043898" y="2001189"/>
                  </a:lnTo>
                  <a:close/>
                </a:path>
                <a:path w="3075940" h="2738120">
                  <a:moveTo>
                    <a:pt x="3043898" y="1404289"/>
                  </a:moveTo>
                  <a:lnTo>
                    <a:pt x="3041154" y="1404289"/>
                  </a:lnTo>
                  <a:lnTo>
                    <a:pt x="3041154" y="1467789"/>
                  </a:lnTo>
                  <a:lnTo>
                    <a:pt x="3042526" y="1467789"/>
                  </a:lnTo>
                  <a:lnTo>
                    <a:pt x="3042526" y="1455089"/>
                  </a:lnTo>
                  <a:lnTo>
                    <a:pt x="3043212" y="1455089"/>
                  </a:lnTo>
                  <a:lnTo>
                    <a:pt x="3043212" y="1416989"/>
                  </a:lnTo>
                  <a:lnTo>
                    <a:pt x="3043898" y="1404289"/>
                  </a:lnTo>
                  <a:close/>
                </a:path>
                <a:path w="3075940" h="2738120">
                  <a:moveTo>
                    <a:pt x="3044190" y="2331389"/>
                  </a:moveTo>
                  <a:lnTo>
                    <a:pt x="3043974" y="2318689"/>
                  </a:lnTo>
                  <a:lnTo>
                    <a:pt x="3043898" y="2229789"/>
                  </a:lnTo>
                  <a:lnTo>
                    <a:pt x="3041840" y="2229789"/>
                  </a:lnTo>
                  <a:lnTo>
                    <a:pt x="3041840" y="2242489"/>
                  </a:lnTo>
                  <a:lnTo>
                    <a:pt x="3041154" y="2267889"/>
                  </a:lnTo>
                  <a:lnTo>
                    <a:pt x="3041269" y="2318689"/>
                  </a:lnTo>
                  <a:lnTo>
                    <a:pt x="3041586" y="2318689"/>
                  </a:lnTo>
                  <a:lnTo>
                    <a:pt x="3042018" y="2331389"/>
                  </a:lnTo>
                  <a:lnTo>
                    <a:pt x="3044190" y="2331389"/>
                  </a:lnTo>
                  <a:close/>
                </a:path>
                <a:path w="3075940" h="2738120">
                  <a:moveTo>
                    <a:pt x="3044583" y="1836089"/>
                  </a:moveTo>
                  <a:lnTo>
                    <a:pt x="3043898" y="1823389"/>
                  </a:lnTo>
                  <a:lnTo>
                    <a:pt x="3043212" y="1823389"/>
                  </a:lnTo>
                  <a:lnTo>
                    <a:pt x="3043212" y="1810689"/>
                  </a:lnTo>
                  <a:lnTo>
                    <a:pt x="3042526" y="1810689"/>
                  </a:lnTo>
                  <a:lnTo>
                    <a:pt x="3042526" y="1797989"/>
                  </a:lnTo>
                  <a:lnTo>
                    <a:pt x="3040469" y="1797989"/>
                  </a:lnTo>
                  <a:lnTo>
                    <a:pt x="3040469" y="1823389"/>
                  </a:lnTo>
                  <a:lnTo>
                    <a:pt x="3041840" y="1836089"/>
                  </a:lnTo>
                  <a:lnTo>
                    <a:pt x="3044583" y="1836089"/>
                  </a:lnTo>
                  <a:close/>
                </a:path>
                <a:path w="3075940" h="2738120">
                  <a:moveTo>
                    <a:pt x="3044583" y="1366189"/>
                  </a:moveTo>
                  <a:lnTo>
                    <a:pt x="3042526" y="1366189"/>
                  </a:lnTo>
                  <a:lnTo>
                    <a:pt x="3042526" y="1378889"/>
                  </a:lnTo>
                  <a:lnTo>
                    <a:pt x="3044583" y="1378889"/>
                  </a:lnTo>
                  <a:lnTo>
                    <a:pt x="3044583" y="1366189"/>
                  </a:lnTo>
                  <a:close/>
                </a:path>
                <a:path w="3075940" h="2738120">
                  <a:moveTo>
                    <a:pt x="3044583" y="324789"/>
                  </a:moveTo>
                  <a:lnTo>
                    <a:pt x="3043898" y="312089"/>
                  </a:lnTo>
                  <a:lnTo>
                    <a:pt x="3041840" y="312089"/>
                  </a:lnTo>
                  <a:lnTo>
                    <a:pt x="3041840" y="337489"/>
                  </a:lnTo>
                  <a:lnTo>
                    <a:pt x="3043212" y="362889"/>
                  </a:lnTo>
                  <a:lnTo>
                    <a:pt x="3044583" y="362889"/>
                  </a:lnTo>
                  <a:lnTo>
                    <a:pt x="3044583" y="324789"/>
                  </a:lnTo>
                  <a:close/>
                </a:path>
                <a:path w="3075940" h="2738120">
                  <a:moveTo>
                    <a:pt x="3045269" y="1531289"/>
                  </a:moveTo>
                  <a:lnTo>
                    <a:pt x="3042526" y="1531289"/>
                  </a:lnTo>
                  <a:lnTo>
                    <a:pt x="3041840" y="1543989"/>
                  </a:lnTo>
                  <a:lnTo>
                    <a:pt x="3041840" y="1556689"/>
                  </a:lnTo>
                  <a:lnTo>
                    <a:pt x="3043898" y="1556689"/>
                  </a:lnTo>
                  <a:lnTo>
                    <a:pt x="3043898" y="1543989"/>
                  </a:lnTo>
                  <a:lnTo>
                    <a:pt x="3045269" y="1543989"/>
                  </a:lnTo>
                  <a:lnTo>
                    <a:pt x="3045269" y="1531289"/>
                  </a:lnTo>
                  <a:close/>
                </a:path>
                <a:path w="3075940" h="2738120">
                  <a:moveTo>
                    <a:pt x="3045269" y="1137589"/>
                  </a:moveTo>
                  <a:lnTo>
                    <a:pt x="3043212" y="1137589"/>
                  </a:lnTo>
                  <a:lnTo>
                    <a:pt x="3043212" y="1150289"/>
                  </a:lnTo>
                  <a:lnTo>
                    <a:pt x="3045269" y="1150289"/>
                  </a:lnTo>
                  <a:lnTo>
                    <a:pt x="3045269" y="1137589"/>
                  </a:lnTo>
                  <a:close/>
                </a:path>
                <a:path w="3075940" h="2738120">
                  <a:moveTo>
                    <a:pt x="3045269" y="1023289"/>
                  </a:moveTo>
                  <a:lnTo>
                    <a:pt x="3043212" y="1023289"/>
                  </a:lnTo>
                  <a:lnTo>
                    <a:pt x="3043212" y="1048689"/>
                  </a:lnTo>
                  <a:lnTo>
                    <a:pt x="3042526" y="1048689"/>
                  </a:lnTo>
                  <a:lnTo>
                    <a:pt x="3042526" y="1086789"/>
                  </a:lnTo>
                  <a:lnTo>
                    <a:pt x="3043212" y="1086789"/>
                  </a:lnTo>
                  <a:lnTo>
                    <a:pt x="3043212" y="1099489"/>
                  </a:lnTo>
                  <a:lnTo>
                    <a:pt x="3043898" y="1099489"/>
                  </a:lnTo>
                  <a:lnTo>
                    <a:pt x="3043898" y="1112189"/>
                  </a:lnTo>
                  <a:lnTo>
                    <a:pt x="3045269" y="1112189"/>
                  </a:lnTo>
                  <a:lnTo>
                    <a:pt x="3044583" y="1099489"/>
                  </a:lnTo>
                  <a:lnTo>
                    <a:pt x="3044583" y="1061389"/>
                  </a:lnTo>
                  <a:lnTo>
                    <a:pt x="3043898" y="1048689"/>
                  </a:lnTo>
                  <a:lnTo>
                    <a:pt x="3044583" y="1048689"/>
                  </a:lnTo>
                  <a:lnTo>
                    <a:pt x="3045269" y="1035989"/>
                  </a:lnTo>
                  <a:lnTo>
                    <a:pt x="3045269" y="1023289"/>
                  </a:lnTo>
                  <a:close/>
                </a:path>
                <a:path w="3075940" h="2738120">
                  <a:moveTo>
                    <a:pt x="3045549" y="286689"/>
                  </a:moveTo>
                  <a:lnTo>
                    <a:pt x="3045345" y="273989"/>
                  </a:lnTo>
                  <a:lnTo>
                    <a:pt x="3045269" y="261289"/>
                  </a:lnTo>
                  <a:lnTo>
                    <a:pt x="3044583" y="248589"/>
                  </a:lnTo>
                  <a:lnTo>
                    <a:pt x="3044583" y="223189"/>
                  </a:lnTo>
                  <a:lnTo>
                    <a:pt x="3043898" y="223189"/>
                  </a:lnTo>
                  <a:lnTo>
                    <a:pt x="3043898" y="210489"/>
                  </a:lnTo>
                  <a:lnTo>
                    <a:pt x="3041840" y="197789"/>
                  </a:lnTo>
                  <a:lnTo>
                    <a:pt x="3041840" y="185089"/>
                  </a:lnTo>
                  <a:lnTo>
                    <a:pt x="3040469" y="185089"/>
                  </a:lnTo>
                  <a:lnTo>
                    <a:pt x="3040469" y="197789"/>
                  </a:lnTo>
                  <a:lnTo>
                    <a:pt x="3041840" y="210489"/>
                  </a:lnTo>
                  <a:lnTo>
                    <a:pt x="3041840" y="223189"/>
                  </a:lnTo>
                  <a:lnTo>
                    <a:pt x="3042526" y="223189"/>
                  </a:lnTo>
                  <a:lnTo>
                    <a:pt x="3042526" y="248589"/>
                  </a:lnTo>
                  <a:lnTo>
                    <a:pt x="3043212" y="248589"/>
                  </a:lnTo>
                  <a:lnTo>
                    <a:pt x="3043326" y="261302"/>
                  </a:lnTo>
                  <a:lnTo>
                    <a:pt x="3043631" y="273989"/>
                  </a:lnTo>
                  <a:lnTo>
                    <a:pt x="3044075" y="286689"/>
                  </a:lnTo>
                  <a:lnTo>
                    <a:pt x="3045549" y="286689"/>
                  </a:lnTo>
                  <a:close/>
                </a:path>
                <a:path w="3075940" h="2738120">
                  <a:moveTo>
                    <a:pt x="3045955" y="1848789"/>
                  </a:moveTo>
                  <a:lnTo>
                    <a:pt x="3043898" y="1848789"/>
                  </a:lnTo>
                  <a:lnTo>
                    <a:pt x="3043212" y="1861489"/>
                  </a:lnTo>
                  <a:lnTo>
                    <a:pt x="3043212" y="1886889"/>
                  </a:lnTo>
                  <a:lnTo>
                    <a:pt x="3044583" y="1886889"/>
                  </a:lnTo>
                  <a:lnTo>
                    <a:pt x="3045269" y="1874189"/>
                  </a:lnTo>
                  <a:lnTo>
                    <a:pt x="3045955" y="1874189"/>
                  </a:lnTo>
                  <a:lnTo>
                    <a:pt x="3045955" y="1848789"/>
                  </a:lnTo>
                  <a:close/>
                </a:path>
                <a:path w="3075940" h="2738120">
                  <a:moveTo>
                    <a:pt x="3046641" y="870889"/>
                  </a:moveTo>
                  <a:lnTo>
                    <a:pt x="3044583" y="870889"/>
                  </a:lnTo>
                  <a:lnTo>
                    <a:pt x="3044583" y="883589"/>
                  </a:lnTo>
                  <a:lnTo>
                    <a:pt x="3043898" y="896289"/>
                  </a:lnTo>
                  <a:lnTo>
                    <a:pt x="3044583" y="896289"/>
                  </a:lnTo>
                  <a:lnTo>
                    <a:pt x="3044685" y="934389"/>
                  </a:lnTo>
                  <a:lnTo>
                    <a:pt x="3045155" y="947089"/>
                  </a:lnTo>
                  <a:lnTo>
                    <a:pt x="3046641" y="947089"/>
                  </a:lnTo>
                  <a:lnTo>
                    <a:pt x="3046641" y="870889"/>
                  </a:lnTo>
                  <a:close/>
                </a:path>
                <a:path w="3075940" h="2738120">
                  <a:moveTo>
                    <a:pt x="3047327" y="2369489"/>
                  </a:moveTo>
                  <a:lnTo>
                    <a:pt x="3046641" y="2356789"/>
                  </a:lnTo>
                  <a:lnTo>
                    <a:pt x="3045955" y="2356789"/>
                  </a:lnTo>
                  <a:lnTo>
                    <a:pt x="3045955" y="2344089"/>
                  </a:lnTo>
                  <a:lnTo>
                    <a:pt x="3043898" y="2344089"/>
                  </a:lnTo>
                  <a:lnTo>
                    <a:pt x="3043898" y="2382189"/>
                  </a:lnTo>
                  <a:lnTo>
                    <a:pt x="3045955" y="2382189"/>
                  </a:lnTo>
                  <a:lnTo>
                    <a:pt x="3045955" y="2407589"/>
                  </a:lnTo>
                  <a:lnTo>
                    <a:pt x="3046641" y="2420289"/>
                  </a:lnTo>
                  <a:lnTo>
                    <a:pt x="3047327" y="2420289"/>
                  </a:lnTo>
                  <a:lnTo>
                    <a:pt x="3047327" y="2369489"/>
                  </a:lnTo>
                  <a:close/>
                </a:path>
                <a:path w="3075940" h="2738120">
                  <a:moveTo>
                    <a:pt x="3047327" y="2115489"/>
                  </a:moveTo>
                  <a:lnTo>
                    <a:pt x="3045269" y="2115489"/>
                  </a:lnTo>
                  <a:lnTo>
                    <a:pt x="3045269" y="2128189"/>
                  </a:lnTo>
                  <a:lnTo>
                    <a:pt x="3043898" y="2128189"/>
                  </a:lnTo>
                  <a:lnTo>
                    <a:pt x="3043898" y="2140889"/>
                  </a:lnTo>
                  <a:lnTo>
                    <a:pt x="3045269" y="2140889"/>
                  </a:lnTo>
                  <a:lnTo>
                    <a:pt x="3045345" y="2204389"/>
                  </a:lnTo>
                  <a:lnTo>
                    <a:pt x="3045549" y="2217089"/>
                  </a:lnTo>
                  <a:lnTo>
                    <a:pt x="3047327" y="2217089"/>
                  </a:lnTo>
                  <a:lnTo>
                    <a:pt x="3047327" y="2140889"/>
                  </a:lnTo>
                  <a:lnTo>
                    <a:pt x="3045955" y="2140889"/>
                  </a:lnTo>
                  <a:lnTo>
                    <a:pt x="3045955" y="2128189"/>
                  </a:lnTo>
                  <a:lnTo>
                    <a:pt x="3047327" y="2115489"/>
                  </a:lnTo>
                  <a:close/>
                </a:path>
                <a:path w="3075940" h="2738120">
                  <a:moveTo>
                    <a:pt x="3047327" y="1632889"/>
                  </a:moveTo>
                  <a:lnTo>
                    <a:pt x="3045955" y="1632889"/>
                  </a:lnTo>
                  <a:lnTo>
                    <a:pt x="3045269" y="1645589"/>
                  </a:lnTo>
                  <a:lnTo>
                    <a:pt x="3043898" y="1645589"/>
                  </a:lnTo>
                  <a:lnTo>
                    <a:pt x="3043898" y="1658289"/>
                  </a:lnTo>
                  <a:lnTo>
                    <a:pt x="3043212" y="1658289"/>
                  </a:lnTo>
                  <a:lnTo>
                    <a:pt x="3043212" y="1670989"/>
                  </a:lnTo>
                  <a:lnTo>
                    <a:pt x="3042526" y="1670989"/>
                  </a:lnTo>
                  <a:lnTo>
                    <a:pt x="3042526" y="1683689"/>
                  </a:lnTo>
                  <a:lnTo>
                    <a:pt x="3044583" y="1683689"/>
                  </a:lnTo>
                  <a:lnTo>
                    <a:pt x="3045269" y="1670989"/>
                  </a:lnTo>
                  <a:lnTo>
                    <a:pt x="3045955" y="1670989"/>
                  </a:lnTo>
                  <a:lnTo>
                    <a:pt x="3045955" y="1658289"/>
                  </a:lnTo>
                  <a:lnTo>
                    <a:pt x="3046641" y="1658289"/>
                  </a:lnTo>
                  <a:lnTo>
                    <a:pt x="3045955" y="1645589"/>
                  </a:lnTo>
                  <a:lnTo>
                    <a:pt x="3047327" y="1645589"/>
                  </a:lnTo>
                  <a:lnTo>
                    <a:pt x="3047327" y="1632889"/>
                  </a:lnTo>
                  <a:close/>
                </a:path>
                <a:path w="3075940" h="2738120">
                  <a:moveTo>
                    <a:pt x="3048012" y="2623489"/>
                  </a:moveTo>
                  <a:lnTo>
                    <a:pt x="3047327" y="2610789"/>
                  </a:lnTo>
                  <a:lnTo>
                    <a:pt x="3046641" y="2610789"/>
                  </a:lnTo>
                  <a:lnTo>
                    <a:pt x="3046641" y="2598089"/>
                  </a:lnTo>
                  <a:lnTo>
                    <a:pt x="3045955" y="2585389"/>
                  </a:lnTo>
                  <a:lnTo>
                    <a:pt x="3043898" y="2585389"/>
                  </a:lnTo>
                  <a:lnTo>
                    <a:pt x="3043898" y="2610789"/>
                  </a:lnTo>
                  <a:lnTo>
                    <a:pt x="3045269" y="2610789"/>
                  </a:lnTo>
                  <a:lnTo>
                    <a:pt x="3045955" y="2623489"/>
                  </a:lnTo>
                  <a:lnTo>
                    <a:pt x="3048012" y="2623489"/>
                  </a:lnTo>
                  <a:close/>
                </a:path>
                <a:path w="3075940" h="2738120">
                  <a:moveTo>
                    <a:pt x="3048012" y="1226489"/>
                  </a:moveTo>
                  <a:lnTo>
                    <a:pt x="3045269" y="1226489"/>
                  </a:lnTo>
                  <a:lnTo>
                    <a:pt x="3045269" y="1239189"/>
                  </a:lnTo>
                  <a:lnTo>
                    <a:pt x="3048012" y="1239189"/>
                  </a:lnTo>
                  <a:lnTo>
                    <a:pt x="3048012" y="1226489"/>
                  </a:lnTo>
                  <a:close/>
                </a:path>
                <a:path w="3075940" h="2738120">
                  <a:moveTo>
                    <a:pt x="3048012" y="667689"/>
                  </a:moveTo>
                  <a:lnTo>
                    <a:pt x="3047327" y="667689"/>
                  </a:lnTo>
                  <a:lnTo>
                    <a:pt x="3047327" y="654989"/>
                  </a:lnTo>
                  <a:lnTo>
                    <a:pt x="3045955" y="654989"/>
                  </a:lnTo>
                  <a:lnTo>
                    <a:pt x="3045955" y="667689"/>
                  </a:lnTo>
                  <a:lnTo>
                    <a:pt x="3046641" y="667689"/>
                  </a:lnTo>
                  <a:lnTo>
                    <a:pt x="3046641" y="705789"/>
                  </a:lnTo>
                  <a:lnTo>
                    <a:pt x="3047327" y="705789"/>
                  </a:lnTo>
                  <a:lnTo>
                    <a:pt x="3047327" y="693089"/>
                  </a:lnTo>
                  <a:lnTo>
                    <a:pt x="3048012" y="693089"/>
                  </a:lnTo>
                  <a:lnTo>
                    <a:pt x="3048012" y="667689"/>
                  </a:lnTo>
                  <a:close/>
                </a:path>
                <a:path w="3075940" h="2738120">
                  <a:moveTo>
                    <a:pt x="3048698" y="2318689"/>
                  </a:moveTo>
                  <a:lnTo>
                    <a:pt x="3048012" y="2318689"/>
                  </a:lnTo>
                  <a:lnTo>
                    <a:pt x="3047327" y="2305989"/>
                  </a:lnTo>
                  <a:lnTo>
                    <a:pt x="3045269" y="2305989"/>
                  </a:lnTo>
                  <a:lnTo>
                    <a:pt x="3045930" y="2318258"/>
                  </a:lnTo>
                  <a:lnTo>
                    <a:pt x="3045955" y="2331389"/>
                  </a:lnTo>
                  <a:lnTo>
                    <a:pt x="3046641" y="2331389"/>
                  </a:lnTo>
                  <a:lnTo>
                    <a:pt x="3046641" y="2344089"/>
                  </a:lnTo>
                  <a:lnTo>
                    <a:pt x="3048012" y="2344089"/>
                  </a:lnTo>
                  <a:lnTo>
                    <a:pt x="3048698" y="2331389"/>
                  </a:lnTo>
                  <a:lnTo>
                    <a:pt x="3048698" y="2318689"/>
                  </a:lnTo>
                  <a:close/>
                </a:path>
                <a:path w="3075940" h="2738120">
                  <a:moveTo>
                    <a:pt x="3048698" y="1467789"/>
                  </a:moveTo>
                  <a:lnTo>
                    <a:pt x="3047327" y="1467789"/>
                  </a:lnTo>
                  <a:lnTo>
                    <a:pt x="3046641" y="1480489"/>
                  </a:lnTo>
                  <a:lnTo>
                    <a:pt x="3043898" y="1480489"/>
                  </a:lnTo>
                  <a:lnTo>
                    <a:pt x="3043898" y="1505889"/>
                  </a:lnTo>
                  <a:lnTo>
                    <a:pt x="3045955" y="1505889"/>
                  </a:lnTo>
                  <a:lnTo>
                    <a:pt x="3046641" y="1493189"/>
                  </a:lnTo>
                  <a:lnTo>
                    <a:pt x="3047327" y="1493189"/>
                  </a:lnTo>
                  <a:lnTo>
                    <a:pt x="3047327" y="1480489"/>
                  </a:lnTo>
                  <a:lnTo>
                    <a:pt x="3048012" y="1480489"/>
                  </a:lnTo>
                  <a:lnTo>
                    <a:pt x="3048698" y="1467789"/>
                  </a:lnTo>
                  <a:close/>
                </a:path>
                <a:path w="3075940" h="2738120">
                  <a:moveTo>
                    <a:pt x="3048698" y="464489"/>
                  </a:moveTo>
                  <a:lnTo>
                    <a:pt x="3046641" y="464489"/>
                  </a:lnTo>
                  <a:lnTo>
                    <a:pt x="3045269" y="489889"/>
                  </a:lnTo>
                  <a:lnTo>
                    <a:pt x="3045269" y="515289"/>
                  </a:lnTo>
                  <a:lnTo>
                    <a:pt x="3044863" y="515289"/>
                  </a:lnTo>
                  <a:lnTo>
                    <a:pt x="3044304" y="527989"/>
                  </a:lnTo>
                  <a:lnTo>
                    <a:pt x="3043898" y="540689"/>
                  </a:lnTo>
                  <a:lnTo>
                    <a:pt x="3045955" y="540689"/>
                  </a:lnTo>
                  <a:lnTo>
                    <a:pt x="3048012" y="502589"/>
                  </a:lnTo>
                  <a:lnTo>
                    <a:pt x="3048012" y="477189"/>
                  </a:lnTo>
                  <a:lnTo>
                    <a:pt x="3048698" y="477189"/>
                  </a:lnTo>
                  <a:lnTo>
                    <a:pt x="3048698" y="464489"/>
                  </a:lnTo>
                  <a:close/>
                </a:path>
                <a:path w="3075940" h="2738120">
                  <a:moveTo>
                    <a:pt x="3048698" y="197789"/>
                  </a:moveTo>
                  <a:lnTo>
                    <a:pt x="3047327" y="197789"/>
                  </a:lnTo>
                  <a:lnTo>
                    <a:pt x="3045955" y="210489"/>
                  </a:lnTo>
                  <a:lnTo>
                    <a:pt x="3045269" y="210489"/>
                  </a:lnTo>
                  <a:lnTo>
                    <a:pt x="3045955" y="223189"/>
                  </a:lnTo>
                  <a:lnTo>
                    <a:pt x="3048012" y="223189"/>
                  </a:lnTo>
                  <a:lnTo>
                    <a:pt x="3047327" y="210489"/>
                  </a:lnTo>
                  <a:lnTo>
                    <a:pt x="3048698" y="210489"/>
                  </a:lnTo>
                  <a:lnTo>
                    <a:pt x="3048698" y="197789"/>
                  </a:lnTo>
                  <a:close/>
                </a:path>
                <a:path w="3075940" h="2738120">
                  <a:moveTo>
                    <a:pt x="3049371" y="1378889"/>
                  </a:moveTo>
                  <a:lnTo>
                    <a:pt x="3047327" y="1378889"/>
                  </a:lnTo>
                  <a:lnTo>
                    <a:pt x="3047327" y="1404289"/>
                  </a:lnTo>
                  <a:lnTo>
                    <a:pt x="3048698" y="1404289"/>
                  </a:lnTo>
                  <a:lnTo>
                    <a:pt x="3048698" y="1391589"/>
                  </a:lnTo>
                  <a:lnTo>
                    <a:pt x="3049371" y="1391589"/>
                  </a:lnTo>
                  <a:lnTo>
                    <a:pt x="3049371" y="1378889"/>
                  </a:lnTo>
                  <a:close/>
                </a:path>
                <a:path w="3075940" h="2738120">
                  <a:moveTo>
                    <a:pt x="3050057" y="2064689"/>
                  </a:moveTo>
                  <a:lnTo>
                    <a:pt x="3049371" y="2051989"/>
                  </a:lnTo>
                  <a:lnTo>
                    <a:pt x="3048698" y="2051989"/>
                  </a:lnTo>
                  <a:lnTo>
                    <a:pt x="3048698" y="2102789"/>
                  </a:lnTo>
                  <a:lnTo>
                    <a:pt x="3050057" y="2102789"/>
                  </a:lnTo>
                  <a:lnTo>
                    <a:pt x="3050057" y="2064689"/>
                  </a:lnTo>
                  <a:close/>
                </a:path>
                <a:path w="3075940" h="2738120">
                  <a:moveTo>
                    <a:pt x="3050057" y="1747189"/>
                  </a:moveTo>
                  <a:lnTo>
                    <a:pt x="3048698" y="1747189"/>
                  </a:lnTo>
                  <a:lnTo>
                    <a:pt x="3048698" y="1734489"/>
                  </a:lnTo>
                  <a:lnTo>
                    <a:pt x="3046641" y="1734489"/>
                  </a:lnTo>
                  <a:lnTo>
                    <a:pt x="3046641" y="1747189"/>
                  </a:lnTo>
                  <a:lnTo>
                    <a:pt x="3047327" y="1747189"/>
                  </a:lnTo>
                  <a:lnTo>
                    <a:pt x="3047327" y="1772589"/>
                  </a:lnTo>
                  <a:lnTo>
                    <a:pt x="3048012" y="1772589"/>
                  </a:lnTo>
                  <a:lnTo>
                    <a:pt x="3048012" y="1785289"/>
                  </a:lnTo>
                  <a:lnTo>
                    <a:pt x="3050057" y="1785289"/>
                  </a:lnTo>
                  <a:lnTo>
                    <a:pt x="3050057" y="1747189"/>
                  </a:lnTo>
                  <a:close/>
                </a:path>
                <a:path w="3075940" h="2738120">
                  <a:moveTo>
                    <a:pt x="3050057" y="1658289"/>
                  </a:moveTo>
                  <a:lnTo>
                    <a:pt x="3048698" y="1658289"/>
                  </a:lnTo>
                  <a:lnTo>
                    <a:pt x="3048698" y="1670989"/>
                  </a:lnTo>
                  <a:lnTo>
                    <a:pt x="3048012" y="1683689"/>
                  </a:lnTo>
                  <a:lnTo>
                    <a:pt x="3048012" y="1696389"/>
                  </a:lnTo>
                  <a:lnTo>
                    <a:pt x="3047327" y="1696389"/>
                  </a:lnTo>
                  <a:lnTo>
                    <a:pt x="3047327" y="1721789"/>
                  </a:lnTo>
                  <a:lnTo>
                    <a:pt x="3048698" y="1709089"/>
                  </a:lnTo>
                  <a:lnTo>
                    <a:pt x="3049384" y="1709089"/>
                  </a:lnTo>
                  <a:lnTo>
                    <a:pt x="3050057" y="1696389"/>
                  </a:lnTo>
                  <a:lnTo>
                    <a:pt x="3050057" y="1658289"/>
                  </a:lnTo>
                  <a:close/>
                </a:path>
                <a:path w="3075940" h="2738120">
                  <a:moveTo>
                    <a:pt x="3050057" y="1251889"/>
                  </a:moveTo>
                  <a:lnTo>
                    <a:pt x="3048012" y="1251889"/>
                  </a:lnTo>
                  <a:lnTo>
                    <a:pt x="3047327" y="1264589"/>
                  </a:lnTo>
                  <a:lnTo>
                    <a:pt x="3046641" y="1264589"/>
                  </a:lnTo>
                  <a:lnTo>
                    <a:pt x="3043898" y="1289989"/>
                  </a:lnTo>
                  <a:lnTo>
                    <a:pt x="3043212" y="1289989"/>
                  </a:lnTo>
                  <a:lnTo>
                    <a:pt x="3043212" y="1302689"/>
                  </a:lnTo>
                  <a:lnTo>
                    <a:pt x="3042526" y="1302689"/>
                  </a:lnTo>
                  <a:lnTo>
                    <a:pt x="3042145" y="1315389"/>
                  </a:lnTo>
                  <a:lnTo>
                    <a:pt x="3042094" y="1328089"/>
                  </a:lnTo>
                  <a:lnTo>
                    <a:pt x="3042424" y="1328089"/>
                  </a:lnTo>
                  <a:lnTo>
                    <a:pt x="3043212" y="1340789"/>
                  </a:lnTo>
                  <a:lnTo>
                    <a:pt x="3044583" y="1340789"/>
                  </a:lnTo>
                  <a:lnTo>
                    <a:pt x="3044583" y="1328089"/>
                  </a:lnTo>
                  <a:lnTo>
                    <a:pt x="3045269" y="1315389"/>
                  </a:lnTo>
                  <a:lnTo>
                    <a:pt x="3047314" y="1290091"/>
                  </a:lnTo>
                  <a:lnTo>
                    <a:pt x="3048698" y="1277289"/>
                  </a:lnTo>
                  <a:lnTo>
                    <a:pt x="3049384" y="1264589"/>
                  </a:lnTo>
                  <a:lnTo>
                    <a:pt x="3050057" y="1264589"/>
                  </a:lnTo>
                  <a:lnTo>
                    <a:pt x="3050057" y="1251889"/>
                  </a:lnTo>
                  <a:close/>
                </a:path>
                <a:path w="3075940" h="2738120">
                  <a:moveTo>
                    <a:pt x="3050057" y="1175689"/>
                  </a:moveTo>
                  <a:lnTo>
                    <a:pt x="3049384" y="1162989"/>
                  </a:lnTo>
                  <a:lnTo>
                    <a:pt x="3048012" y="1162989"/>
                  </a:lnTo>
                  <a:lnTo>
                    <a:pt x="3048012" y="1188389"/>
                  </a:lnTo>
                  <a:lnTo>
                    <a:pt x="3049384" y="1188389"/>
                  </a:lnTo>
                  <a:lnTo>
                    <a:pt x="3050057" y="1175689"/>
                  </a:lnTo>
                  <a:close/>
                </a:path>
                <a:path w="3075940" h="2738120">
                  <a:moveTo>
                    <a:pt x="3050057" y="997889"/>
                  </a:moveTo>
                  <a:lnTo>
                    <a:pt x="3049384" y="985189"/>
                  </a:lnTo>
                  <a:lnTo>
                    <a:pt x="3048012" y="985189"/>
                  </a:lnTo>
                  <a:lnTo>
                    <a:pt x="3048012" y="997889"/>
                  </a:lnTo>
                  <a:lnTo>
                    <a:pt x="3047327" y="997889"/>
                  </a:lnTo>
                  <a:lnTo>
                    <a:pt x="3047327" y="1010589"/>
                  </a:lnTo>
                  <a:lnTo>
                    <a:pt x="3048012" y="1010589"/>
                  </a:lnTo>
                  <a:lnTo>
                    <a:pt x="3048012" y="1023289"/>
                  </a:lnTo>
                  <a:lnTo>
                    <a:pt x="3048698" y="1023289"/>
                  </a:lnTo>
                  <a:lnTo>
                    <a:pt x="3048698" y="1035989"/>
                  </a:lnTo>
                  <a:lnTo>
                    <a:pt x="3050057" y="1035989"/>
                  </a:lnTo>
                  <a:lnTo>
                    <a:pt x="3050057" y="997889"/>
                  </a:lnTo>
                  <a:close/>
                </a:path>
                <a:path w="3075940" h="2738120">
                  <a:moveTo>
                    <a:pt x="3050057" y="718489"/>
                  </a:moveTo>
                  <a:lnTo>
                    <a:pt x="3048698" y="718489"/>
                  </a:lnTo>
                  <a:lnTo>
                    <a:pt x="3048012" y="731189"/>
                  </a:lnTo>
                  <a:lnTo>
                    <a:pt x="3048012" y="781989"/>
                  </a:lnTo>
                  <a:lnTo>
                    <a:pt x="3048698" y="781989"/>
                  </a:lnTo>
                  <a:lnTo>
                    <a:pt x="3049371" y="794689"/>
                  </a:lnTo>
                  <a:lnTo>
                    <a:pt x="3050057" y="794689"/>
                  </a:lnTo>
                  <a:lnTo>
                    <a:pt x="3050057" y="781989"/>
                  </a:lnTo>
                  <a:lnTo>
                    <a:pt x="3049371" y="769289"/>
                  </a:lnTo>
                  <a:lnTo>
                    <a:pt x="3050057" y="769289"/>
                  </a:lnTo>
                  <a:lnTo>
                    <a:pt x="3050057" y="718489"/>
                  </a:lnTo>
                  <a:close/>
                </a:path>
                <a:path w="3075940" h="2738120">
                  <a:moveTo>
                    <a:pt x="3050743" y="2293289"/>
                  </a:moveTo>
                  <a:lnTo>
                    <a:pt x="3050057" y="2280589"/>
                  </a:lnTo>
                  <a:lnTo>
                    <a:pt x="3050057" y="2267889"/>
                  </a:lnTo>
                  <a:lnTo>
                    <a:pt x="3049371" y="2267889"/>
                  </a:lnTo>
                  <a:lnTo>
                    <a:pt x="3049371" y="2242489"/>
                  </a:lnTo>
                  <a:lnTo>
                    <a:pt x="3050057" y="2229789"/>
                  </a:lnTo>
                  <a:lnTo>
                    <a:pt x="3048012" y="2229789"/>
                  </a:lnTo>
                  <a:lnTo>
                    <a:pt x="3048012" y="2242489"/>
                  </a:lnTo>
                  <a:lnTo>
                    <a:pt x="3047327" y="2242489"/>
                  </a:lnTo>
                  <a:lnTo>
                    <a:pt x="3047327" y="2280589"/>
                  </a:lnTo>
                  <a:lnTo>
                    <a:pt x="3048012" y="2280589"/>
                  </a:lnTo>
                  <a:lnTo>
                    <a:pt x="3048698" y="2293289"/>
                  </a:lnTo>
                  <a:lnTo>
                    <a:pt x="3050743" y="2293289"/>
                  </a:lnTo>
                  <a:close/>
                </a:path>
                <a:path w="3075940" h="2738120">
                  <a:moveTo>
                    <a:pt x="3050743" y="1569389"/>
                  </a:moveTo>
                  <a:lnTo>
                    <a:pt x="3050057" y="1569389"/>
                  </a:lnTo>
                  <a:lnTo>
                    <a:pt x="3050057" y="1556689"/>
                  </a:lnTo>
                  <a:lnTo>
                    <a:pt x="3048698" y="1556689"/>
                  </a:lnTo>
                  <a:lnTo>
                    <a:pt x="3048012" y="1569389"/>
                  </a:lnTo>
                  <a:lnTo>
                    <a:pt x="3047327" y="1569389"/>
                  </a:lnTo>
                  <a:lnTo>
                    <a:pt x="3047327" y="1620189"/>
                  </a:lnTo>
                  <a:lnTo>
                    <a:pt x="3048698" y="1620189"/>
                  </a:lnTo>
                  <a:lnTo>
                    <a:pt x="3050057" y="1594789"/>
                  </a:lnTo>
                  <a:lnTo>
                    <a:pt x="3050057" y="1582089"/>
                  </a:lnTo>
                  <a:lnTo>
                    <a:pt x="3050743" y="1569389"/>
                  </a:lnTo>
                  <a:close/>
                </a:path>
                <a:path w="3075940" h="2738120">
                  <a:moveTo>
                    <a:pt x="3050743" y="1302689"/>
                  </a:moveTo>
                  <a:lnTo>
                    <a:pt x="3049371" y="1302689"/>
                  </a:lnTo>
                  <a:lnTo>
                    <a:pt x="3049371" y="1315389"/>
                  </a:lnTo>
                  <a:lnTo>
                    <a:pt x="3048698" y="1328089"/>
                  </a:lnTo>
                  <a:lnTo>
                    <a:pt x="3048800" y="1353489"/>
                  </a:lnTo>
                  <a:lnTo>
                    <a:pt x="3049270" y="1366189"/>
                  </a:lnTo>
                  <a:lnTo>
                    <a:pt x="3050743" y="1366189"/>
                  </a:lnTo>
                  <a:lnTo>
                    <a:pt x="3050743" y="1302689"/>
                  </a:lnTo>
                  <a:close/>
                </a:path>
                <a:path w="3075940" h="2738120">
                  <a:moveTo>
                    <a:pt x="3050743" y="1112189"/>
                  </a:moveTo>
                  <a:lnTo>
                    <a:pt x="3048012" y="1112189"/>
                  </a:lnTo>
                  <a:lnTo>
                    <a:pt x="3048012" y="1137589"/>
                  </a:lnTo>
                  <a:lnTo>
                    <a:pt x="3050743" y="1137589"/>
                  </a:lnTo>
                  <a:lnTo>
                    <a:pt x="3050743" y="1112189"/>
                  </a:lnTo>
                  <a:close/>
                </a:path>
                <a:path w="3075940" h="2738120">
                  <a:moveTo>
                    <a:pt x="3051429" y="2585389"/>
                  </a:moveTo>
                  <a:lnTo>
                    <a:pt x="3050057" y="2559989"/>
                  </a:lnTo>
                  <a:lnTo>
                    <a:pt x="3049371" y="2559989"/>
                  </a:lnTo>
                  <a:lnTo>
                    <a:pt x="3049371" y="2547289"/>
                  </a:lnTo>
                  <a:lnTo>
                    <a:pt x="3048698" y="2547289"/>
                  </a:lnTo>
                  <a:lnTo>
                    <a:pt x="3048012" y="2534589"/>
                  </a:lnTo>
                  <a:lnTo>
                    <a:pt x="3048012" y="2521889"/>
                  </a:lnTo>
                  <a:lnTo>
                    <a:pt x="3049371" y="2521889"/>
                  </a:lnTo>
                  <a:lnTo>
                    <a:pt x="3048698" y="2509189"/>
                  </a:lnTo>
                  <a:lnTo>
                    <a:pt x="3048698" y="2458389"/>
                  </a:lnTo>
                  <a:lnTo>
                    <a:pt x="3048012" y="2445689"/>
                  </a:lnTo>
                  <a:lnTo>
                    <a:pt x="3046641" y="2445689"/>
                  </a:lnTo>
                  <a:lnTo>
                    <a:pt x="3046641" y="2509189"/>
                  </a:lnTo>
                  <a:lnTo>
                    <a:pt x="3047327" y="2509189"/>
                  </a:lnTo>
                  <a:lnTo>
                    <a:pt x="3047327" y="2521889"/>
                  </a:lnTo>
                  <a:lnTo>
                    <a:pt x="3046641" y="2521889"/>
                  </a:lnTo>
                  <a:lnTo>
                    <a:pt x="3046641" y="2559989"/>
                  </a:lnTo>
                  <a:lnTo>
                    <a:pt x="3047327" y="2559989"/>
                  </a:lnTo>
                  <a:lnTo>
                    <a:pt x="3049371" y="2585389"/>
                  </a:lnTo>
                  <a:lnTo>
                    <a:pt x="3051429" y="2585389"/>
                  </a:lnTo>
                  <a:close/>
                </a:path>
                <a:path w="3075940" h="2738120">
                  <a:moveTo>
                    <a:pt x="3051429" y="248589"/>
                  </a:moveTo>
                  <a:lnTo>
                    <a:pt x="3050743" y="235889"/>
                  </a:lnTo>
                  <a:lnTo>
                    <a:pt x="3048685" y="235889"/>
                  </a:lnTo>
                  <a:lnTo>
                    <a:pt x="3048685" y="248589"/>
                  </a:lnTo>
                  <a:lnTo>
                    <a:pt x="3051429" y="248589"/>
                  </a:lnTo>
                  <a:close/>
                </a:path>
                <a:path w="3075940" h="2738120">
                  <a:moveTo>
                    <a:pt x="3052114" y="1620189"/>
                  </a:moveTo>
                  <a:lnTo>
                    <a:pt x="3051429" y="1620189"/>
                  </a:lnTo>
                  <a:lnTo>
                    <a:pt x="3051429" y="1632889"/>
                  </a:lnTo>
                  <a:lnTo>
                    <a:pt x="3050057" y="1632889"/>
                  </a:lnTo>
                  <a:lnTo>
                    <a:pt x="3050057" y="1658289"/>
                  </a:lnTo>
                  <a:lnTo>
                    <a:pt x="3050743" y="1658289"/>
                  </a:lnTo>
                  <a:lnTo>
                    <a:pt x="3050743" y="1645589"/>
                  </a:lnTo>
                  <a:lnTo>
                    <a:pt x="3052114" y="1645589"/>
                  </a:lnTo>
                  <a:lnTo>
                    <a:pt x="3052114" y="1620189"/>
                  </a:lnTo>
                  <a:close/>
                </a:path>
                <a:path w="3075940" h="2738120">
                  <a:moveTo>
                    <a:pt x="3052114" y="1188389"/>
                  </a:moveTo>
                  <a:lnTo>
                    <a:pt x="3051429" y="1188389"/>
                  </a:lnTo>
                  <a:lnTo>
                    <a:pt x="3050057" y="1201089"/>
                  </a:lnTo>
                  <a:lnTo>
                    <a:pt x="3048685" y="1201089"/>
                  </a:lnTo>
                  <a:lnTo>
                    <a:pt x="3048685" y="1213789"/>
                  </a:lnTo>
                  <a:lnTo>
                    <a:pt x="3048012" y="1213789"/>
                  </a:lnTo>
                  <a:lnTo>
                    <a:pt x="3048012" y="1226489"/>
                  </a:lnTo>
                  <a:lnTo>
                    <a:pt x="3049371" y="1226489"/>
                  </a:lnTo>
                  <a:lnTo>
                    <a:pt x="3050057" y="1213789"/>
                  </a:lnTo>
                  <a:lnTo>
                    <a:pt x="3051429" y="1213789"/>
                  </a:lnTo>
                  <a:lnTo>
                    <a:pt x="3051429" y="1201089"/>
                  </a:lnTo>
                  <a:lnTo>
                    <a:pt x="3052114" y="1188389"/>
                  </a:lnTo>
                  <a:close/>
                </a:path>
                <a:path w="3075940" h="2738120">
                  <a:moveTo>
                    <a:pt x="3052114" y="553389"/>
                  </a:moveTo>
                  <a:lnTo>
                    <a:pt x="3049371" y="553389"/>
                  </a:lnTo>
                  <a:lnTo>
                    <a:pt x="3049371" y="566089"/>
                  </a:lnTo>
                  <a:lnTo>
                    <a:pt x="3048698" y="566089"/>
                  </a:lnTo>
                  <a:lnTo>
                    <a:pt x="3048698" y="642289"/>
                  </a:lnTo>
                  <a:lnTo>
                    <a:pt x="3049879" y="642289"/>
                  </a:lnTo>
                  <a:lnTo>
                    <a:pt x="3050324" y="629589"/>
                  </a:lnTo>
                  <a:lnTo>
                    <a:pt x="3050629" y="616889"/>
                  </a:lnTo>
                  <a:lnTo>
                    <a:pt x="3050743" y="591489"/>
                  </a:lnTo>
                  <a:lnTo>
                    <a:pt x="3050057" y="578789"/>
                  </a:lnTo>
                  <a:lnTo>
                    <a:pt x="3050057" y="566089"/>
                  </a:lnTo>
                  <a:lnTo>
                    <a:pt x="3050743" y="566089"/>
                  </a:lnTo>
                  <a:lnTo>
                    <a:pt x="3052114" y="553389"/>
                  </a:lnTo>
                  <a:close/>
                </a:path>
                <a:path w="3075940" h="2738120">
                  <a:moveTo>
                    <a:pt x="3052114" y="286689"/>
                  </a:moveTo>
                  <a:lnTo>
                    <a:pt x="3050057" y="286689"/>
                  </a:lnTo>
                  <a:lnTo>
                    <a:pt x="3050057" y="312089"/>
                  </a:lnTo>
                  <a:lnTo>
                    <a:pt x="3050743" y="324789"/>
                  </a:lnTo>
                  <a:lnTo>
                    <a:pt x="3052114" y="324789"/>
                  </a:lnTo>
                  <a:lnTo>
                    <a:pt x="3052114" y="286689"/>
                  </a:lnTo>
                  <a:close/>
                </a:path>
                <a:path w="3075940" h="2738120">
                  <a:moveTo>
                    <a:pt x="3052800" y="1264589"/>
                  </a:moveTo>
                  <a:lnTo>
                    <a:pt x="3050057" y="1264589"/>
                  </a:lnTo>
                  <a:lnTo>
                    <a:pt x="3050057" y="1277289"/>
                  </a:lnTo>
                  <a:lnTo>
                    <a:pt x="3049371" y="1277289"/>
                  </a:lnTo>
                  <a:lnTo>
                    <a:pt x="3049371" y="1289989"/>
                  </a:lnTo>
                  <a:lnTo>
                    <a:pt x="3052114" y="1289989"/>
                  </a:lnTo>
                  <a:lnTo>
                    <a:pt x="3051429" y="1277289"/>
                  </a:lnTo>
                  <a:lnTo>
                    <a:pt x="3052114" y="1277289"/>
                  </a:lnTo>
                  <a:lnTo>
                    <a:pt x="3052800" y="1264589"/>
                  </a:lnTo>
                  <a:close/>
                </a:path>
                <a:path w="3075940" h="2738120">
                  <a:moveTo>
                    <a:pt x="3054172" y="2585389"/>
                  </a:moveTo>
                  <a:lnTo>
                    <a:pt x="3052114" y="2585389"/>
                  </a:lnTo>
                  <a:lnTo>
                    <a:pt x="3052114" y="2610789"/>
                  </a:lnTo>
                  <a:lnTo>
                    <a:pt x="3054172" y="2610789"/>
                  </a:lnTo>
                  <a:lnTo>
                    <a:pt x="3054172" y="2585389"/>
                  </a:lnTo>
                  <a:close/>
                </a:path>
                <a:path w="3075940" h="2738120">
                  <a:moveTo>
                    <a:pt x="3054172" y="1874189"/>
                  </a:moveTo>
                  <a:lnTo>
                    <a:pt x="3052114" y="1874189"/>
                  </a:lnTo>
                  <a:lnTo>
                    <a:pt x="3051429" y="1899589"/>
                  </a:lnTo>
                  <a:lnTo>
                    <a:pt x="3050743" y="1899589"/>
                  </a:lnTo>
                  <a:lnTo>
                    <a:pt x="3050057" y="1912289"/>
                  </a:lnTo>
                  <a:lnTo>
                    <a:pt x="3050057" y="1937689"/>
                  </a:lnTo>
                  <a:lnTo>
                    <a:pt x="3048012" y="1937689"/>
                  </a:lnTo>
                  <a:lnTo>
                    <a:pt x="3048012" y="1950389"/>
                  </a:lnTo>
                  <a:lnTo>
                    <a:pt x="3048698" y="1950389"/>
                  </a:lnTo>
                  <a:lnTo>
                    <a:pt x="3048012" y="1963089"/>
                  </a:lnTo>
                  <a:lnTo>
                    <a:pt x="3047327" y="1963089"/>
                  </a:lnTo>
                  <a:lnTo>
                    <a:pt x="3047327" y="1975789"/>
                  </a:lnTo>
                  <a:lnTo>
                    <a:pt x="3046641" y="1975789"/>
                  </a:lnTo>
                  <a:lnTo>
                    <a:pt x="3046641" y="1988489"/>
                  </a:lnTo>
                  <a:lnTo>
                    <a:pt x="3047327" y="1988489"/>
                  </a:lnTo>
                  <a:lnTo>
                    <a:pt x="3048698" y="1975789"/>
                  </a:lnTo>
                  <a:lnTo>
                    <a:pt x="3049371" y="1975789"/>
                  </a:lnTo>
                  <a:lnTo>
                    <a:pt x="3049371" y="1950389"/>
                  </a:lnTo>
                  <a:lnTo>
                    <a:pt x="3050057" y="1950389"/>
                  </a:lnTo>
                  <a:lnTo>
                    <a:pt x="3050743" y="1937689"/>
                  </a:lnTo>
                  <a:lnTo>
                    <a:pt x="3051429" y="1937689"/>
                  </a:lnTo>
                  <a:lnTo>
                    <a:pt x="3051429" y="1924989"/>
                  </a:lnTo>
                  <a:lnTo>
                    <a:pt x="3052114" y="1924989"/>
                  </a:lnTo>
                  <a:lnTo>
                    <a:pt x="3052800" y="1912289"/>
                  </a:lnTo>
                  <a:lnTo>
                    <a:pt x="3053486" y="1912289"/>
                  </a:lnTo>
                  <a:lnTo>
                    <a:pt x="3053486" y="1899589"/>
                  </a:lnTo>
                  <a:lnTo>
                    <a:pt x="3054172" y="1899589"/>
                  </a:lnTo>
                  <a:lnTo>
                    <a:pt x="3054172" y="1874189"/>
                  </a:lnTo>
                  <a:close/>
                </a:path>
                <a:path w="3075940" h="2738120">
                  <a:moveTo>
                    <a:pt x="3054858" y="2509189"/>
                  </a:moveTo>
                  <a:lnTo>
                    <a:pt x="3054172" y="2502839"/>
                  </a:lnTo>
                  <a:lnTo>
                    <a:pt x="3054172" y="2509189"/>
                  </a:lnTo>
                  <a:lnTo>
                    <a:pt x="3054858" y="2509189"/>
                  </a:lnTo>
                  <a:close/>
                </a:path>
                <a:path w="3075940" h="2738120">
                  <a:moveTo>
                    <a:pt x="3054858" y="2483789"/>
                  </a:moveTo>
                  <a:lnTo>
                    <a:pt x="3054769" y="2455011"/>
                  </a:lnTo>
                  <a:lnTo>
                    <a:pt x="3054172" y="2432989"/>
                  </a:lnTo>
                  <a:lnTo>
                    <a:pt x="3054172" y="2420289"/>
                  </a:lnTo>
                  <a:lnTo>
                    <a:pt x="3052800" y="2420289"/>
                  </a:lnTo>
                  <a:lnTo>
                    <a:pt x="3052800" y="2483789"/>
                  </a:lnTo>
                  <a:lnTo>
                    <a:pt x="3053486" y="2496489"/>
                  </a:lnTo>
                  <a:lnTo>
                    <a:pt x="3054172" y="2502839"/>
                  </a:lnTo>
                  <a:lnTo>
                    <a:pt x="3054172" y="2483789"/>
                  </a:lnTo>
                  <a:lnTo>
                    <a:pt x="3054858" y="2483789"/>
                  </a:lnTo>
                  <a:close/>
                </a:path>
                <a:path w="3075940" h="2738120">
                  <a:moveTo>
                    <a:pt x="3054858" y="2344089"/>
                  </a:moveTo>
                  <a:lnTo>
                    <a:pt x="3054172" y="2344089"/>
                  </a:lnTo>
                  <a:lnTo>
                    <a:pt x="3054858" y="2356789"/>
                  </a:lnTo>
                  <a:lnTo>
                    <a:pt x="3054858" y="2344089"/>
                  </a:lnTo>
                  <a:close/>
                </a:path>
                <a:path w="3075940" h="2738120">
                  <a:moveTo>
                    <a:pt x="3054858" y="870889"/>
                  </a:moveTo>
                  <a:lnTo>
                    <a:pt x="3053486" y="870889"/>
                  </a:lnTo>
                  <a:lnTo>
                    <a:pt x="3053486" y="832789"/>
                  </a:lnTo>
                  <a:lnTo>
                    <a:pt x="3052800" y="807389"/>
                  </a:lnTo>
                  <a:lnTo>
                    <a:pt x="3052114" y="807389"/>
                  </a:lnTo>
                  <a:lnTo>
                    <a:pt x="3051429" y="832789"/>
                  </a:lnTo>
                  <a:lnTo>
                    <a:pt x="3051429" y="858189"/>
                  </a:lnTo>
                  <a:lnTo>
                    <a:pt x="3052114" y="858189"/>
                  </a:lnTo>
                  <a:lnTo>
                    <a:pt x="3052114" y="870889"/>
                  </a:lnTo>
                  <a:lnTo>
                    <a:pt x="3052800" y="870889"/>
                  </a:lnTo>
                  <a:lnTo>
                    <a:pt x="3052800" y="883589"/>
                  </a:lnTo>
                  <a:lnTo>
                    <a:pt x="3054858" y="883589"/>
                  </a:lnTo>
                  <a:lnTo>
                    <a:pt x="3054858" y="870889"/>
                  </a:lnTo>
                  <a:close/>
                </a:path>
                <a:path w="3075940" h="2738120">
                  <a:moveTo>
                    <a:pt x="3054858" y="413689"/>
                  </a:moveTo>
                  <a:lnTo>
                    <a:pt x="3053486" y="413689"/>
                  </a:lnTo>
                  <a:lnTo>
                    <a:pt x="3052800" y="426389"/>
                  </a:lnTo>
                  <a:lnTo>
                    <a:pt x="3052800" y="451789"/>
                  </a:lnTo>
                  <a:lnTo>
                    <a:pt x="3054858" y="451789"/>
                  </a:lnTo>
                  <a:lnTo>
                    <a:pt x="3054858" y="413689"/>
                  </a:lnTo>
                  <a:close/>
                </a:path>
                <a:path w="3075940" h="2738120">
                  <a:moveTo>
                    <a:pt x="3055543" y="2115489"/>
                  </a:moveTo>
                  <a:lnTo>
                    <a:pt x="3053486" y="2115489"/>
                  </a:lnTo>
                  <a:lnTo>
                    <a:pt x="3053486" y="2153589"/>
                  </a:lnTo>
                  <a:lnTo>
                    <a:pt x="3055543" y="2153589"/>
                  </a:lnTo>
                  <a:lnTo>
                    <a:pt x="3055543" y="2115489"/>
                  </a:lnTo>
                  <a:close/>
                </a:path>
                <a:path w="3075940" h="2738120">
                  <a:moveTo>
                    <a:pt x="3055543" y="1734489"/>
                  </a:moveTo>
                  <a:lnTo>
                    <a:pt x="3053486" y="1734489"/>
                  </a:lnTo>
                  <a:lnTo>
                    <a:pt x="3053486" y="1772589"/>
                  </a:lnTo>
                  <a:lnTo>
                    <a:pt x="3054172" y="1785289"/>
                  </a:lnTo>
                  <a:lnTo>
                    <a:pt x="3053486" y="1785289"/>
                  </a:lnTo>
                  <a:lnTo>
                    <a:pt x="3053486" y="1797989"/>
                  </a:lnTo>
                  <a:lnTo>
                    <a:pt x="3051429" y="1797989"/>
                  </a:lnTo>
                  <a:lnTo>
                    <a:pt x="3051429" y="1810689"/>
                  </a:lnTo>
                  <a:lnTo>
                    <a:pt x="3050743" y="1810689"/>
                  </a:lnTo>
                  <a:lnTo>
                    <a:pt x="3050743" y="1848789"/>
                  </a:lnTo>
                  <a:lnTo>
                    <a:pt x="3051429" y="1861489"/>
                  </a:lnTo>
                  <a:lnTo>
                    <a:pt x="3052800" y="1861489"/>
                  </a:lnTo>
                  <a:lnTo>
                    <a:pt x="3052800" y="1823389"/>
                  </a:lnTo>
                  <a:lnTo>
                    <a:pt x="3053486" y="1823389"/>
                  </a:lnTo>
                  <a:lnTo>
                    <a:pt x="3053486" y="1810689"/>
                  </a:lnTo>
                  <a:lnTo>
                    <a:pt x="3054172" y="1810689"/>
                  </a:lnTo>
                  <a:lnTo>
                    <a:pt x="3054172" y="1797989"/>
                  </a:lnTo>
                  <a:lnTo>
                    <a:pt x="3054858" y="1785289"/>
                  </a:lnTo>
                  <a:lnTo>
                    <a:pt x="3055543" y="1785289"/>
                  </a:lnTo>
                  <a:lnTo>
                    <a:pt x="3055543" y="1734489"/>
                  </a:lnTo>
                  <a:close/>
                </a:path>
                <a:path w="3075940" h="2738120">
                  <a:moveTo>
                    <a:pt x="3055543" y="1404289"/>
                  </a:moveTo>
                  <a:lnTo>
                    <a:pt x="3054172" y="1404289"/>
                  </a:lnTo>
                  <a:lnTo>
                    <a:pt x="3053486" y="1416989"/>
                  </a:lnTo>
                  <a:lnTo>
                    <a:pt x="3053486" y="1442389"/>
                  </a:lnTo>
                  <a:lnTo>
                    <a:pt x="3054172" y="1442389"/>
                  </a:lnTo>
                  <a:lnTo>
                    <a:pt x="3054172" y="1455089"/>
                  </a:lnTo>
                  <a:lnTo>
                    <a:pt x="3053486" y="1455089"/>
                  </a:lnTo>
                  <a:lnTo>
                    <a:pt x="3053486" y="1467789"/>
                  </a:lnTo>
                  <a:lnTo>
                    <a:pt x="3054858" y="1467789"/>
                  </a:lnTo>
                  <a:lnTo>
                    <a:pt x="3054858" y="1455089"/>
                  </a:lnTo>
                  <a:lnTo>
                    <a:pt x="3055543" y="1455089"/>
                  </a:lnTo>
                  <a:lnTo>
                    <a:pt x="3055543" y="1404289"/>
                  </a:lnTo>
                  <a:close/>
                </a:path>
                <a:path w="3075940" h="2738120">
                  <a:moveTo>
                    <a:pt x="3055543" y="337489"/>
                  </a:moveTo>
                  <a:lnTo>
                    <a:pt x="3054172" y="337489"/>
                  </a:lnTo>
                  <a:lnTo>
                    <a:pt x="3054172" y="350189"/>
                  </a:lnTo>
                  <a:lnTo>
                    <a:pt x="3052800" y="362889"/>
                  </a:lnTo>
                  <a:lnTo>
                    <a:pt x="3052114" y="375589"/>
                  </a:lnTo>
                  <a:lnTo>
                    <a:pt x="3052114" y="388289"/>
                  </a:lnTo>
                  <a:lnTo>
                    <a:pt x="3051429" y="400989"/>
                  </a:lnTo>
                  <a:lnTo>
                    <a:pt x="3052800" y="400989"/>
                  </a:lnTo>
                  <a:lnTo>
                    <a:pt x="3054172" y="388289"/>
                  </a:lnTo>
                  <a:lnTo>
                    <a:pt x="3054858" y="375589"/>
                  </a:lnTo>
                  <a:lnTo>
                    <a:pt x="3054858" y="362889"/>
                  </a:lnTo>
                  <a:lnTo>
                    <a:pt x="3055543" y="350189"/>
                  </a:lnTo>
                  <a:lnTo>
                    <a:pt x="3055543" y="337489"/>
                  </a:lnTo>
                  <a:close/>
                </a:path>
                <a:path w="3075940" h="2738120">
                  <a:moveTo>
                    <a:pt x="3056915" y="756589"/>
                  </a:moveTo>
                  <a:lnTo>
                    <a:pt x="3054858" y="756589"/>
                  </a:lnTo>
                  <a:lnTo>
                    <a:pt x="3054858" y="781989"/>
                  </a:lnTo>
                  <a:lnTo>
                    <a:pt x="3056915" y="781989"/>
                  </a:lnTo>
                  <a:lnTo>
                    <a:pt x="3056915" y="756589"/>
                  </a:lnTo>
                  <a:close/>
                </a:path>
                <a:path w="3075940" h="2738120">
                  <a:moveTo>
                    <a:pt x="3057601" y="2229789"/>
                  </a:moveTo>
                  <a:lnTo>
                    <a:pt x="3056229" y="2229789"/>
                  </a:lnTo>
                  <a:lnTo>
                    <a:pt x="3056229" y="2242489"/>
                  </a:lnTo>
                  <a:lnTo>
                    <a:pt x="3055543" y="2267889"/>
                  </a:lnTo>
                  <a:lnTo>
                    <a:pt x="3055658" y="2305989"/>
                  </a:lnTo>
                  <a:lnTo>
                    <a:pt x="3056128" y="2331389"/>
                  </a:lnTo>
                  <a:lnTo>
                    <a:pt x="3056229" y="2344089"/>
                  </a:lnTo>
                  <a:lnTo>
                    <a:pt x="3056915" y="2344089"/>
                  </a:lnTo>
                  <a:lnTo>
                    <a:pt x="3057309" y="2331389"/>
                  </a:lnTo>
                  <a:lnTo>
                    <a:pt x="3057512" y="2318689"/>
                  </a:lnTo>
                  <a:lnTo>
                    <a:pt x="3057601" y="2229789"/>
                  </a:lnTo>
                  <a:close/>
                </a:path>
                <a:path w="3075940" h="2738120">
                  <a:moveTo>
                    <a:pt x="3057601" y="261289"/>
                  </a:moveTo>
                  <a:lnTo>
                    <a:pt x="3056915" y="248589"/>
                  </a:lnTo>
                  <a:lnTo>
                    <a:pt x="3054858" y="248589"/>
                  </a:lnTo>
                  <a:lnTo>
                    <a:pt x="3054858" y="261289"/>
                  </a:lnTo>
                  <a:lnTo>
                    <a:pt x="3055543" y="261289"/>
                  </a:lnTo>
                  <a:lnTo>
                    <a:pt x="3055543" y="286689"/>
                  </a:lnTo>
                  <a:lnTo>
                    <a:pt x="3057601" y="286689"/>
                  </a:lnTo>
                  <a:lnTo>
                    <a:pt x="3057601" y="261289"/>
                  </a:lnTo>
                  <a:close/>
                </a:path>
                <a:path w="3075940" h="2738120">
                  <a:moveTo>
                    <a:pt x="3057601" y="185089"/>
                  </a:moveTo>
                  <a:lnTo>
                    <a:pt x="3056915" y="172389"/>
                  </a:lnTo>
                  <a:lnTo>
                    <a:pt x="3054858" y="172389"/>
                  </a:lnTo>
                  <a:lnTo>
                    <a:pt x="3055543" y="185089"/>
                  </a:lnTo>
                  <a:lnTo>
                    <a:pt x="3055543" y="210489"/>
                  </a:lnTo>
                  <a:lnTo>
                    <a:pt x="3056229" y="210489"/>
                  </a:lnTo>
                  <a:lnTo>
                    <a:pt x="3056229" y="223189"/>
                  </a:lnTo>
                  <a:lnTo>
                    <a:pt x="3057601" y="223189"/>
                  </a:lnTo>
                  <a:lnTo>
                    <a:pt x="3057601" y="185089"/>
                  </a:lnTo>
                  <a:close/>
                </a:path>
                <a:path w="3075940" h="2738120">
                  <a:moveTo>
                    <a:pt x="3058287" y="2394889"/>
                  </a:moveTo>
                  <a:lnTo>
                    <a:pt x="3057601" y="2394889"/>
                  </a:lnTo>
                  <a:lnTo>
                    <a:pt x="3056229" y="2369489"/>
                  </a:lnTo>
                  <a:lnTo>
                    <a:pt x="3054858" y="2356789"/>
                  </a:lnTo>
                  <a:lnTo>
                    <a:pt x="3054858" y="2382189"/>
                  </a:lnTo>
                  <a:lnTo>
                    <a:pt x="3055543" y="2382189"/>
                  </a:lnTo>
                  <a:lnTo>
                    <a:pt x="3055543" y="2394889"/>
                  </a:lnTo>
                  <a:lnTo>
                    <a:pt x="3056915" y="2394889"/>
                  </a:lnTo>
                  <a:lnTo>
                    <a:pt x="3056915" y="2407589"/>
                  </a:lnTo>
                  <a:lnTo>
                    <a:pt x="3058287" y="2407589"/>
                  </a:lnTo>
                  <a:lnTo>
                    <a:pt x="3058287" y="2394889"/>
                  </a:lnTo>
                  <a:close/>
                </a:path>
                <a:path w="3075940" h="2738120">
                  <a:moveTo>
                    <a:pt x="3058287" y="718489"/>
                  </a:moveTo>
                  <a:lnTo>
                    <a:pt x="3057601" y="705789"/>
                  </a:lnTo>
                  <a:lnTo>
                    <a:pt x="3055543" y="705789"/>
                  </a:lnTo>
                  <a:lnTo>
                    <a:pt x="3055543" y="731189"/>
                  </a:lnTo>
                  <a:lnTo>
                    <a:pt x="3056229" y="731189"/>
                  </a:lnTo>
                  <a:lnTo>
                    <a:pt x="3056915" y="743889"/>
                  </a:lnTo>
                  <a:lnTo>
                    <a:pt x="3058287" y="743889"/>
                  </a:lnTo>
                  <a:lnTo>
                    <a:pt x="3058287" y="718489"/>
                  </a:lnTo>
                  <a:close/>
                </a:path>
                <a:path w="3075940" h="2738120">
                  <a:moveTo>
                    <a:pt x="3058972" y="2534589"/>
                  </a:moveTo>
                  <a:lnTo>
                    <a:pt x="3058287" y="2534589"/>
                  </a:lnTo>
                  <a:lnTo>
                    <a:pt x="3058287" y="2521889"/>
                  </a:lnTo>
                  <a:lnTo>
                    <a:pt x="3056915" y="2521889"/>
                  </a:lnTo>
                  <a:lnTo>
                    <a:pt x="3056915" y="2572689"/>
                  </a:lnTo>
                  <a:lnTo>
                    <a:pt x="3058287" y="2572689"/>
                  </a:lnTo>
                  <a:lnTo>
                    <a:pt x="3058972" y="2559989"/>
                  </a:lnTo>
                  <a:lnTo>
                    <a:pt x="3058972" y="2534589"/>
                  </a:lnTo>
                  <a:close/>
                </a:path>
                <a:path w="3075940" h="2738120">
                  <a:moveTo>
                    <a:pt x="3058972" y="1950389"/>
                  </a:moveTo>
                  <a:lnTo>
                    <a:pt x="3056915" y="1950389"/>
                  </a:lnTo>
                  <a:lnTo>
                    <a:pt x="3056915" y="1963089"/>
                  </a:lnTo>
                  <a:lnTo>
                    <a:pt x="3056229" y="1963089"/>
                  </a:lnTo>
                  <a:lnTo>
                    <a:pt x="3054858" y="1988489"/>
                  </a:lnTo>
                  <a:lnTo>
                    <a:pt x="3054172" y="1988489"/>
                  </a:lnTo>
                  <a:lnTo>
                    <a:pt x="3054172" y="2001189"/>
                  </a:lnTo>
                  <a:lnTo>
                    <a:pt x="3053486" y="2001189"/>
                  </a:lnTo>
                  <a:lnTo>
                    <a:pt x="3051429" y="2039289"/>
                  </a:lnTo>
                  <a:lnTo>
                    <a:pt x="3053486" y="2039289"/>
                  </a:lnTo>
                  <a:lnTo>
                    <a:pt x="3054172" y="2026589"/>
                  </a:lnTo>
                  <a:lnTo>
                    <a:pt x="3054858" y="2026589"/>
                  </a:lnTo>
                  <a:lnTo>
                    <a:pt x="3055543" y="2013889"/>
                  </a:lnTo>
                  <a:lnTo>
                    <a:pt x="3056229" y="2013889"/>
                  </a:lnTo>
                  <a:lnTo>
                    <a:pt x="3056915" y="2001189"/>
                  </a:lnTo>
                  <a:lnTo>
                    <a:pt x="3057601" y="2001189"/>
                  </a:lnTo>
                  <a:lnTo>
                    <a:pt x="3057601" y="1988489"/>
                  </a:lnTo>
                  <a:lnTo>
                    <a:pt x="3058287" y="1988489"/>
                  </a:lnTo>
                  <a:lnTo>
                    <a:pt x="3058972" y="1963089"/>
                  </a:lnTo>
                  <a:lnTo>
                    <a:pt x="3058972" y="1950389"/>
                  </a:lnTo>
                  <a:close/>
                </a:path>
                <a:path w="3075940" h="2738120">
                  <a:moveTo>
                    <a:pt x="3058972" y="1670989"/>
                  </a:moveTo>
                  <a:lnTo>
                    <a:pt x="3056229" y="1670989"/>
                  </a:lnTo>
                  <a:lnTo>
                    <a:pt x="3054858" y="1696389"/>
                  </a:lnTo>
                  <a:lnTo>
                    <a:pt x="3054172" y="1696389"/>
                  </a:lnTo>
                  <a:lnTo>
                    <a:pt x="3054172" y="1709089"/>
                  </a:lnTo>
                  <a:lnTo>
                    <a:pt x="3053486" y="1709089"/>
                  </a:lnTo>
                  <a:lnTo>
                    <a:pt x="3053486" y="1721789"/>
                  </a:lnTo>
                  <a:lnTo>
                    <a:pt x="3054858" y="1721789"/>
                  </a:lnTo>
                  <a:lnTo>
                    <a:pt x="3054858" y="1709089"/>
                  </a:lnTo>
                  <a:lnTo>
                    <a:pt x="3055543" y="1709089"/>
                  </a:lnTo>
                  <a:lnTo>
                    <a:pt x="3056229" y="1696389"/>
                  </a:lnTo>
                  <a:lnTo>
                    <a:pt x="3058287" y="1696389"/>
                  </a:lnTo>
                  <a:lnTo>
                    <a:pt x="3058287" y="1683689"/>
                  </a:lnTo>
                  <a:lnTo>
                    <a:pt x="3058972" y="1670989"/>
                  </a:lnTo>
                  <a:close/>
                </a:path>
                <a:path w="3075940" h="2738120">
                  <a:moveTo>
                    <a:pt x="3058972" y="883589"/>
                  </a:moveTo>
                  <a:lnTo>
                    <a:pt x="3057601" y="883589"/>
                  </a:lnTo>
                  <a:lnTo>
                    <a:pt x="3056915" y="896289"/>
                  </a:lnTo>
                  <a:lnTo>
                    <a:pt x="3056229" y="896289"/>
                  </a:lnTo>
                  <a:lnTo>
                    <a:pt x="3056229" y="908989"/>
                  </a:lnTo>
                  <a:lnTo>
                    <a:pt x="3055543" y="908989"/>
                  </a:lnTo>
                  <a:lnTo>
                    <a:pt x="3055543" y="934389"/>
                  </a:lnTo>
                  <a:lnTo>
                    <a:pt x="3054858" y="934389"/>
                  </a:lnTo>
                  <a:lnTo>
                    <a:pt x="3054858" y="947089"/>
                  </a:lnTo>
                  <a:lnTo>
                    <a:pt x="3054172" y="947089"/>
                  </a:lnTo>
                  <a:lnTo>
                    <a:pt x="3054172" y="985189"/>
                  </a:lnTo>
                  <a:lnTo>
                    <a:pt x="3055543" y="985189"/>
                  </a:lnTo>
                  <a:lnTo>
                    <a:pt x="3054858" y="972489"/>
                  </a:lnTo>
                  <a:lnTo>
                    <a:pt x="3055543" y="972489"/>
                  </a:lnTo>
                  <a:lnTo>
                    <a:pt x="3055543" y="959789"/>
                  </a:lnTo>
                  <a:lnTo>
                    <a:pt x="3055975" y="947089"/>
                  </a:lnTo>
                  <a:lnTo>
                    <a:pt x="3056420" y="947089"/>
                  </a:lnTo>
                  <a:lnTo>
                    <a:pt x="3056915" y="934389"/>
                  </a:lnTo>
                  <a:lnTo>
                    <a:pt x="3056915" y="921689"/>
                  </a:lnTo>
                  <a:lnTo>
                    <a:pt x="3058287" y="921689"/>
                  </a:lnTo>
                  <a:lnTo>
                    <a:pt x="3058287" y="896289"/>
                  </a:lnTo>
                  <a:lnTo>
                    <a:pt x="3058972" y="896289"/>
                  </a:lnTo>
                  <a:lnTo>
                    <a:pt x="3058972" y="883589"/>
                  </a:lnTo>
                  <a:close/>
                </a:path>
                <a:path w="3075940" h="2738120">
                  <a:moveTo>
                    <a:pt x="3059658" y="1556689"/>
                  </a:moveTo>
                  <a:lnTo>
                    <a:pt x="3058972" y="1543989"/>
                  </a:lnTo>
                  <a:lnTo>
                    <a:pt x="3056915" y="1543989"/>
                  </a:lnTo>
                  <a:lnTo>
                    <a:pt x="3057601" y="1556689"/>
                  </a:lnTo>
                  <a:lnTo>
                    <a:pt x="3056915" y="1569389"/>
                  </a:lnTo>
                  <a:lnTo>
                    <a:pt x="3056915" y="1620189"/>
                  </a:lnTo>
                  <a:lnTo>
                    <a:pt x="3058287" y="1620189"/>
                  </a:lnTo>
                  <a:lnTo>
                    <a:pt x="3058287" y="1607489"/>
                  </a:lnTo>
                  <a:lnTo>
                    <a:pt x="3058972" y="1607489"/>
                  </a:lnTo>
                  <a:lnTo>
                    <a:pt x="3058972" y="1594789"/>
                  </a:lnTo>
                  <a:lnTo>
                    <a:pt x="3059658" y="1594789"/>
                  </a:lnTo>
                  <a:lnTo>
                    <a:pt x="3059658" y="1556689"/>
                  </a:lnTo>
                  <a:close/>
                </a:path>
                <a:path w="3075940" h="2738120">
                  <a:moveTo>
                    <a:pt x="3059658" y="1467789"/>
                  </a:moveTo>
                  <a:lnTo>
                    <a:pt x="3057601" y="1467789"/>
                  </a:lnTo>
                  <a:lnTo>
                    <a:pt x="3056915" y="1480489"/>
                  </a:lnTo>
                  <a:lnTo>
                    <a:pt x="3056229" y="1480489"/>
                  </a:lnTo>
                  <a:lnTo>
                    <a:pt x="3056229" y="1505889"/>
                  </a:lnTo>
                  <a:lnTo>
                    <a:pt x="3054858" y="1505889"/>
                  </a:lnTo>
                  <a:lnTo>
                    <a:pt x="3054858" y="1518589"/>
                  </a:lnTo>
                  <a:lnTo>
                    <a:pt x="3054172" y="1531289"/>
                  </a:lnTo>
                  <a:lnTo>
                    <a:pt x="3054172" y="1543989"/>
                  </a:lnTo>
                  <a:lnTo>
                    <a:pt x="3055543" y="1543989"/>
                  </a:lnTo>
                  <a:lnTo>
                    <a:pt x="3055543" y="1531289"/>
                  </a:lnTo>
                  <a:lnTo>
                    <a:pt x="3056229" y="1531289"/>
                  </a:lnTo>
                  <a:lnTo>
                    <a:pt x="3057601" y="1505889"/>
                  </a:lnTo>
                  <a:lnTo>
                    <a:pt x="3058287" y="1505889"/>
                  </a:lnTo>
                  <a:lnTo>
                    <a:pt x="3058287" y="1493189"/>
                  </a:lnTo>
                  <a:lnTo>
                    <a:pt x="3058972" y="1480489"/>
                  </a:lnTo>
                  <a:lnTo>
                    <a:pt x="3059658" y="1480489"/>
                  </a:lnTo>
                  <a:lnTo>
                    <a:pt x="3059658" y="1467789"/>
                  </a:lnTo>
                  <a:close/>
                </a:path>
                <a:path w="3075940" h="2738120">
                  <a:moveTo>
                    <a:pt x="3059658" y="1328089"/>
                  </a:moveTo>
                  <a:lnTo>
                    <a:pt x="3058972" y="1328089"/>
                  </a:lnTo>
                  <a:lnTo>
                    <a:pt x="3057601" y="1340789"/>
                  </a:lnTo>
                  <a:lnTo>
                    <a:pt x="3057601" y="1378889"/>
                  </a:lnTo>
                  <a:lnTo>
                    <a:pt x="3058287" y="1391589"/>
                  </a:lnTo>
                  <a:lnTo>
                    <a:pt x="3059658" y="1391589"/>
                  </a:lnTo>
                  <a:lnTo>
                    <a:pt x="3059658" y="1340789"/>
                  </a:lnTo>
                  <a:lnTo>
                    <a:pt x="3058972" y="1340789"/>
                  </a:lnTo>
                  <a:lnTo>
                    <a:pt x="3059658" y="1328089"/>
                  </a:lnTo>
                  <a:close/>
                </a:path>
                <a:path w="3075940" h="2738120">
                  <a:moveTo>
                    <a:pt x="3060344" y="1035989"/>
                  </a:moveTo>
                  <a:lnTo>
                    <a:pt x="3058972" y="1035989"/>
                  </a:lnTo>
                  <a:lnTo>
                    <a:pt x="3057601" y="1048689"/>
                  </a:lnTo>
                  <a:lnTo>
                    <a:pt x="3056915" y="1048689"/>
                  </a:lnTo>
                  <a:lnTo>
                    <a:pt x="3056928" y="1112189"/>
                  </a:lnTo>
                  <a:lnTo>
                    <a:pt x="3057004" y="1124889"/>
                  </a:lnTo>
                  <a:lnTo>
                    <a:pt x="3057207" y="1137589"/>
                  </a:lnTo>
                  <a:lnTo>
                    <a:pt x="3057601" y="1137589"/>
                  </a:lnTo>
                  <a:lnTo>
                    <a:pt x="3057601" y="1150289"/>
                  </a:lnTo>
                  <a:lnTo>
                    <a:pt x="3055543" y="1150289"/>
                  </a:lnTo>
                  <a:lnTo>
                    <a:pt x="3055543" y="1162989"/>
                  </a:lnTo>
                  <a:lnTo>
                    <a:pt x="3054858" y="1162989"/>
                  </a:lnTo>
                  <a:lnTo>
                    <a:pt x="3054858" y="1188389"/>
                  </a:lnTo>
                  <a:lnTo>
                    <a:pt x="3057601" y="1188389"/>
                  </a:lnTo>
                  <a:lnTo>
                    <a:pt x="3057601" y="1175689"/>
                  </a:lnTo>
                  <a:lnTo>
                    <a:pt x="3058287" y="1175689"/>
                  </a:lnTo>
                  <a:lnTo>
                    <a:pt x="3058287" y="1150289"/>
                  </a:lnTo>
                  <a:lnTo>
                    <a:pt x="3058972" y="1150289"/>
                  </a:lnTo>
                  <a:lnTo>
                    <a:pt x="3058972" y="1048689"/>
                  </a:lnTo>
                  <a:lnTo>
                    <a:pt x="3060344" y="1035989"/>
                  </a:lnTo>
                  <a:close/>
                </a:path>
                <a:path w="3075940" h="2738120">
                  <a:moveTo>
                    <a:pt x="3061030" y="2572689"/>
                  </a:moveTo>
                  <a:lnTo>
                    <a:pt x="3059658" y="2572689"/>
                  </a:lnTo>
                  <a:lnTo>
                    <a:pt x="3058972" y="2585389"/>
                  </a:lnTo>
                  <a:lnTo>
                    <a:pt x="3058972" y="2598089"/>
                  </a:lnTo>
                  <a:lnTo>
                    <a:pt x="3061030" y="2598089"/>
                  </a:lnTo>
                  <a:lnTo>
                    <a:pt x="3061030" y="2572689"/>
                  </a:lnTo>
                  <a:close/>
                </a:path>
                <a:path w="3075940" h="2738120">
                  <a:moveTo>
                    <a:pt x="3061030" y="2496489"/>
                  </a:moveTo>
                  <a:lnTo>
                    <a:pt x="3058972" y="2496489"/>
                  </a:lnTo>
                  <a:lnTo>
                    <a:pt x="3058972" y="2509189"/>
                  </a:lnTo>
                  <a:lnTo>
                    <a:pt x="3061030" y="2509189"/>
                  </a:lnTo>
                  <a:lnTo>
                    <a:pt x="3061030" y="2496489"/>
                  </a:lnTo>
                  <a:close/>
                </a:path>
                <a:path w="3075940" h="2738120">
                  <a:moveTo>
                    <a:pt x="3061030" y="2420289"/>
                  </a:moveTo>
                  <a:lnTo>
                    <a:pt x="3060344" y="2420289"/>
                  </a:lnTo>
                  <a:lnTo>
                    <a:pt x="3060344" y="2407589"/>
                  </a:lnTo>
                  <a:lnTo>
                    <a:pt x="3058972" y="2407589"/>
                  </a:lnTo>
                  <a:lnTo>
                    <a:pt x="3058287" y="2420289"/>
                  </a:lnTo>
                  <a:lnTo>
                    <a:pt x="3058972" y="2420289"/>
                  </a:lnTo>
                  <a:lnTo>
                    <a:pt x="3058972" y="2458389"/>
                  </a:lnTo>
                  <a:lnTo>
                    <a:pt x="3059658" y="2458389"/>
                  </a:lnTo>
                  <a:lnTo>
                    <a:pt x="3059658" y="2471089"/>
                  </a:lnTo>
                  <a:lnTo>
                    <a:pt x="3061030" y="2471089"/>
                  </a:lnTo>
                  <a:lnTo>
                    <a:pt x="3061030" y="2420289"/>
                  </a:lnTo>
                  <a:close/>
                </a:path>
                <a:path w="3075940" h="2738120">
                  <a:moveTo>
                    <a:pt x="3061030" y="604189"/>
                  </a:moveTo>
                  <a:lnTo>
                    <a:pt x="3058972" y="604189"/>
                  </a:lnTo>
                  <a:lnTo>
                    <a:pt x="3058972" y="616889"/>
                  </a:lnTo>
                  <a:lnTo>
                    <a:pt x="3058287" y="616889"/>
                  </a:lnTo>
                  <a:lnTo>
                    <a:pt x="3056915" y="629589"/>
                  </a:lnTo>
                  <a:lnTo>
                    <a:pt x="3056915" y="667689"/>
                  </a:lnTo>
                  <a:lnTo>
                    <a:pt x="3056344" y="693089"/>
                  </a:lnTo>
                  <a:lnTo>
                    <a:pt x="3058007" y="693089"/>
                  </a:lnTo>
                  <a:lnTo>
                    <a:pt x="3058566" y="667689"/>
                  </a:lnTo>
                  <a:lnTo>
                    <a:pt x="3058972" y="667689"/>
                  </a:lnTo>
                  <a:lnTo>
                    <a:pt x="3059658" y="654989"/>
                  </a:lnTo>
                  <a:lnTo>
                    <a:pt x="3059658" y="629589"/>
                  </a:lnTo>
                  <a:lnTo>
                    <a:pt x="3061030" y="616889"/>
                  </a:lnTo>
                  <a:lnTo>
                    <a:pt x="3061030" y="604189"/>
                  </a:lnTo>
                  <a:close/>
                </a:path>
                <a:path w="3075940" h="2738120">
                  <a:moveTo>
                    <a:pt x="3061716" y="2128189"/>
                  </a:moveTo>
                  <a:lnTo>
                    <a:pt x="3057601" y="2128189"/>
                  </a:lnTo>
                  <a:lnTo>
                    <a:pt x="3057601" y="2140889"/>
                  </a:lnTo>
                  <a:lnTo>
                    <a:pt x="3061716" y="2140889"/>
                  </a:lnTo>
                  <a:lnTo>
                    <a:pt x="3061716" y="2128189"/>
                  </a:lnTo>
                  <a:close/>
                </a:path>
                <a:path w="3075940" h="2738120">
                  <a:moveTo>
                    <a:pt x="3061716" y="1683689"/>
                  </a:moveTo>
                  <a:lnTo>
                    <a:pt x="3058972" y="1683689"/>
                  </a:lnTo>
                  <a:lnTo>
                    <a:pt x="3058972" y="1734489"/>
                  </a:lnTo>
                  <a:lnTo>
                    <a:pt x="3059658" y="1734489"/>
                  </a:lnTo>
                  <a:lnTo>
                    <a:pt x="3059658" y="1747189"/>
                  </a:lnTo>
                  <a:lnTo>
                    <a:pt x="3058972" y="1747189"/>
                  </a:lnTo>
                  <a:lnTo>
                    <a:pt x="3058972" y="1759889"/>
                  </a:lnTo>
                  <a:lnTo>
                    <a:pt x="3059658" y="1759889"/>
                  </a:lnTo>
                  <a:lnTo>
                    <a:pt x="3060344" y="1772589"/>
                  </a:lnTo>
                  <a:lnTo>
                    <a:pt x="3059658" y="1772589"/>
                  </a:lnTo>
                  <a:lnTo>
                    <a:pt x="3059658" y="1785289"/>
                  </a:lnTo>
                  <a:lnTo>
                    <a:pt x="3058972" y="1797989"/>
                  </a:lnTo>
                  <a:lnTo>
                    <a:pt x="3058972" y="1836089"/>
                  </a:lnTo>
                  <a:lnTo>
                    <a:pt x="3060344" y="1836089"/>
                  </a:lnTo>
                  <a:lnTo>
                    <a:pt x="3061716" y="1810689"/>
                  </a:lnTo>
                  <a:lnTo>
                    <a:pt x="3061716" y="1785289"/>
                  </a:lnTo>
                  <a:lnTo>
                    <a:pt x="3061030" y="1785289"/>
                  </a:lnTo>
                  <a:lnTo>
                    <a:pt x="3061030" y="1772589"/>
                  </a:lnTo>
                  <a:lnTo>
                    <a:pt x="3061716" y="1772589"/>
                  </a:lnTo>
                  <a:lnTo>
                    <a:pt x="3061716" y="1747189"/>
                  </a:lnTo>
                  <a:lnTo>
                    <a:pt x="3061030" y="1734489"/>
                  </a:lnTo>
                  <a:lnTo>
                    <a:pt x="3060344" y="1734489"/>
                  </a:lnTo>
                  <a:lnTo>
                    <a:pt x="3061030" y="1721789"/>
                  </a:lnTo>
                  <a:lnTo>
                    <a:pt x="3061716" y="1721789"/>
                  </a:lnTo>
                  <a:lnTo>
                    <a:pt x="3061716" y="1683689"/>
                  </a:lnTo>
                  <a:close/>
                </a:path>
                <a:path w="3075940" h="2738120">
                  <a:moveTo>
                    <a:pt x="3062401" y="1620189"/>
                  </a:moveTo>
                  <a:lnTo>
                    <a:pt x="3061716" y="1620189"/>
                  </a:lnTo>
                  <a:lnTo>
                    <a:pt x="3061030" y="1632889"/>
                  </a:lnTo>
                  <a:lnTo>
                    <a:pt x="3059658" y="1632889"/>
                  </a:lnTo>
                  <a:lnTo>
                    <a:pt x="3058972" y="1645589"/>
                  </a:lnTo>
                  <a:lnTo>
                    <a:pt x="3058972" y="1658289"/>
                  </a:lnTo>
                  <a:lnTo>
                    <a:pt x="3061030" y="1658289"/>
                  </a:lnTo>
                  <a:lnTo>
                    <a:pt x="3061030" y="1645589"/>
                  </a:lnTo>
                  <a:lnTo>
                    <a:pt x="3061716" y="1645589"/>
                  </a:lnTo>
                  <a:lnTo>
                    <a:pt x="3061716" y="1632889"/>
                  </a:lnTo>
                  <a:lnTo>
                    <a:pt x="3062401" y="1632889"/>
                  </a:lnTo>
                  <a:lnTo>
                    <a:pt x="3062401" y="1620189"/>
                  </a:lnTo>
                  <a:close/>
                </a:path>
                <a:path w="3075940" h="2738120">
                  <a:moveTo>
                    <a:pt x="3063087" y="2331389"/>
                  </a:moveTo>
                  <a:lnTo>
                    <a:pt x="3061716" y="2331389"/>
                  </a:lnTo>
                  <a:lnTo>
                    <a:pt x="3061716" y="2369489"/>
                  </a:lnTo>
                  <a:lnTo>
                    <a:pt x="3063087" y="2369489"/>
                  </a:lnTo>
                  <a:lnTo>
                    <a:pt x="3063087" y="2331389"/>
                  </a:lnTo>
                  <a:close/>
                </a:path>
                <a:path w="3075940" h="2738120">
                  <a:moveTo>
                    <a:pt x="3063087" y="2001189"/>
                  </a:moveTo>
                  <a:lnTo>
                    <a:pt x="3061716" y="2001189"/>
                  </a:lnTo>
                  <a:lnTo>
                    <a:pt x="3061716" y="2013889"/>
                  </a:lnTo>
                  <a:lnTo>
                    <a:pt x="3060344" y="2026589"/>
                  </a:lnTo>
                  <a:lnTo>
                    <a:pt x="3056915" y="2090089"/>
                  </a:lnTo>
                  <a:lnTo>
                    <a:pt x="3058972" y="2090089"/>
                  </a:lnTo>
                  <a:lnTo>
                    <a:pt x="3059595" y="2077389"/>
                  </a:lnTo>
                  <a:lnTo>
                    <a:pt x="3061093" y="2064689"/>
                  </a:lnTo>
                  <a:lnTo>
                    <a:pt x="3061716" y="2051989"/>
                  </a:lnTo>
                  <a:lnTo>
                    <a:pt x="3062401" y="2051989"/>
                  </a:lnTo>
                  <a:lnTo>
                    <a:pt x="3062401" y="2039289"/>
                  </a:lnTo>
                  <a:lnTo>
                    <a:pt x="3063087" y="2039289"/>
                  </a:lnTo>
                  <a:lnTo>
                    <a:pt x="3063087" y="2001189"/>
                  </a:lnTo>
                  <a:close/>
                </a:path>
                <a:path w="3075940" h="2738120">
                  <a:moveTo>
                    <a:pt x="3063087" y="1848789"/>
                  </a:moveTo>
                  <a:lnTo>
                    <a:pt x="3061716" y="1848789"/>
                  </a:lnTo>
                  <a:lnTo>
                    <a:pt x="3061030" y="1861489"/>
                  </a:lnTo>
                  <a:lnTo>
                    <a:pt x="3059658" y="1861489"/>
                  </a:lnTo>
                  <a:lnTo>
                    <a:pt x="3059658" y="1899589"/>
                  </a:lnTo>
                  <a:lnTo>
                    <a:pt x="3061030" y="1899589"/>
                  </a:lnTo>
                  <a:lnTo>
                    <a:pt x="3061030" y="1886889"/>
                  </a:lnTo>
                  <a:lnTo>
                    <a:pt x="3061716" y="1874189"/>
                  </a:lnTo>
                  <a:lnTo>
                    <a:pt x="3062401" y="1874189"/>
                  </a:lnTo>
                  <a:lnTo>
                    <a:pt x="3062401" y="1861489"/>
                  </a:lnTo>
                  <a:lnTo>
                    <a:pt x="3063087" y="1861489"/>
                  </a:lnTo>
                  <a:lnTo>
                    <a:pt x="3063087" y="1848789"/>
                  </a:lnTo>
                  <a:close/>
                </a:path>
                <a:path w="3075940" h="2738120">
                  <a:moveTo>
                    <a:pt x="3063087" y="959789"/>
                  </a:moveTo>
                  <a:lnTo>
                    <a:pt x="3061030" y="959789"/>
                  </a:lnTo>
                  <a:lnTo>
                    <a:pt x="3061030" y="972489"/>
                  </a:lnTo>
                  <a:lnTo>
                    <a:pt x="3059658" y="972489"/>
                  </a:lnTo>
                  <a:lnTo>
                    <a:pt x="3059658" y="985189"/>
                  </a:lnTo>
                  <a:lnTo>
                    <a:pt x="3058972" y="997889"/>
                  </a:lnTo>
                  <a:lnTo>
                    <a:pt x="3061030" y="997889"/>
                  </a:lnTo>
                  <a:lnTo>
                    <a:pt x="3061030" y="985189"/>
                  </a:lnTo>
                  <a:lnTo>
                    <a:pt x="3062401" y="985189"/>
                  </a:lnTo>
                  <a:lnTo>
                    <a:pt x="3062401" y="972489"/>
                  </a:lnTo>
                  <a:lnTo>
                    <a:pt x="3063087" y="972489"/>
                  </a:lnTo>
                  <a:lnTo>
                    <a:pt x="3063087" y="959789"/>
                  </a:lnTo>
                  <a:close/>
                </a:path>
                <a:path w="3075940" h="2738120">
                  <a:moveTo>
                    <a:pt x="3063087" y="477189"/>
                  </a:moveTo>
                  <a:lnTo>
                    <a:pt x="3061030" y="477189"/>
                  </a:lnTo>
                  <a:lnTo>
                    <a:pt x="3058287" y="527989"/>
                  </a:lnTo>
                  <a:lnTo>
                    <a:pt x="3057715" y="553389"/>
                  </a:lnTo>
                  <a:lnTo>
                    <a:pt x="3058972" y="553389"/>
                  </a:lnTo>
                  <a:lnTo>
                    <a:pt x="3058972" y="540689"/>
                  </a:lnTo>
                  <a:lnTo>
                    <a:pt x="3060344" y="527989"/>
                  </a:lnTo>
                  <a:lnTo>
                    <a:pt x="3061030" y="527989"/>
                  </a:lnTo>
                  <a:lnTo>
                    <a:pt x="3061716" y="515289"/>
                  </a:lnTo>
                  <a:lnTo>
                    <a:pt x="3062401" y="515289"/>
                  </a:lnTo>
                  <a:lnTo>
                    <a:pt x="3063087" y="502589"/>
                  </a:lnTo>
                  <a:lnTo>
                    <a:pt x="3063087" y="477189"/>
                  </a:lnTo>
                  <a:close/>
                </a:path>
                <a:path w="3075940" h="2738120">
                  <a:moveTo>
                    <a:pt x="3063773" y="2153589"/>
                  </a:moveTo>
                  <a:lnTo>
                    <a:pt x="3062401" y="2153589"/>
                  </a:lnTo>
                  <a:lnTo>
                    <a:pt x="3061716" y="2166289"/>
                  </a:lnTo>
                  <a:lnTo>
                    <a:pt x="3060344" y="2166289"/>
                  </a:lnTo>
                  <a:lnTo>
                    <a:pt x="3060344" y="2178989"/>
                  </a:lnTo>
                  <a:lnTo>
                    <a:pt x="3058972" y="2178989"/>
                  </a:lnTo>
                  <a:lnTo>
                    <a:pt x="3058972" y="2229789"/>
                  </a:lnTo>
                  <a:lnTo>
                    <a:pt x="3060344" y="2229789"/>
                  </a:lnTo>
                  <a:lnTo>
                    <a:pt x="3061030" y="2217089"/>
                  </a:lnTo>
                  <a:lnTo>
                    <a:pt x="3062401" y="2229789"/>
                  </a:lnTo>
                  <a:lnTo>
                    <a:pt x="3062401" y="2217089"/>
                  </a:lnTo>
                  <a:lnTo>
                    <a:pt x="3063087" y="2204389"/>
                  </a:lnTo>
                  <a:lnTo>
                    <a:pt x="3063773" y="2204389"/>
                  </a:lnTo>
                  <a:lnTo>
                    <a:pt x="3063773" y="2153589"/>
                  </a:lnTo>
                  <a:close/>
                </a:path>
                <a:path w="3075940" h="2738120">
                  <a:moveTo>
                    <a:pt x="3063773" y="1455089"/>
                  </a:moveTo>
                  <a:lnTo>
                    <a:pt x="3063087" y="1455089"/>
                  </a:lnTo>
                  <a:lnTo>
                    <a:pt x="3063087" y="1416989"/>
                  </a:lnTo>
                  <a:lnTo>
                    <a:pt x="3062401" y="1416989"/>
                  </a:lnTo>
                  <a:lnTo>
                    <a:pt x="3062401" y="1404289"/>
                  </a:lnTo>
                  <a:lnTo>
                    <a:pt x="3061030" y="1404289"/>
                  </a:lnTo>
                  <a:lnTo>
                    <a:pt x="3061030" y="1442389"/>
                  </a:lnTo>
                  <a:lnTo>
                    <a:pt x="3061716" y="1442389"/>
                  </a:lnTo>
                  <a:lnTo>
                    <a:pt x="3061716" y="1455089"/>
                  </a:lnTo>
                  <a:lnTo>
                    <a:pt x="3061030" y="1455089"/>
                  </a:lnTo>
                  <a:lnTo>
                    <a:pt x="3061030" y="1467789"/>
                  </a:lnTo>
                  <a:lnTo>
                    <a:pt x="3063773" y="1467789"/>
                  </a:lnTo>
                  <a:lnTo>
                    <a:pt x="3063773" y="1455089"/>
                  </a:lnTo>
                  <a:close/>
                </a:path>
                <a:path w="3075940" h="2738120">
                  <a:moveTo>
                    <a:pt x="3063773" y="1188389"/>
                  </a:moveTo>
                  <a:lnTo>
                    <a:pt x="3061716" y="1188389"/>
                  </a:lnTo>
                  <a:lnTo>
                    <a:pt x="3061716" y="1201089"/>
                  </a:lnTo>
                  <a:lnTo>
                    <a:pt x="3061030" y="1201089"/>
                  </a:lnTo>
                  <a:lnTo>
                    <a:pt x="3060344" y="1213789"/>
                  </a:lnTo>
                  <a:lnTo>
                    <a:pt x="3059658" y="1213789"/>
                  </a:lnTo>
                  <a:lnTo>
                    <a:pt x="3057601" y="1251889"/>
                  </a:lnTo>
                  <a:lnTo>
                    <a:pt x="3058972" y="1251889"/>
                  </a:lnTo>
                  <a:lnTo>
                    <a:pt x="3059595" y="1239189"/>
                  </a:lnTo>
                  <a:lnTo>
                    <a:pt x="3061093" y="1226489"/>
                  </a:lnTo>
                  <a:lnTo>
                    <a:pt x="3061716" y="1226489"/>
                  </a:lnTo>
                  <a:lnTo>
                    <a:pt x="3061716" y="1213789"/>
                  </a:lnTo>
                  <a:lnTo>
                    <a:pt x="3063087" y="1201089"/>
                  </a:lnTo>
                  <a:lnTo>
                    <a:pt x="3063773" y="1201089"/>
                  </a:lnTo>
                  <a:lnTo>
                    <a:pt x="3063773" y="1188389"/>
                  </a:lnTo>
                  <a:close/>
                </a:path>
                <a:path w="3075940" h="2738120">
                  <a:moveTo>
                    <a:pt x="3064459" y="1251889"/>
                  </a:moveTo>
                  <a:lnTo>
                    <a:pt x="3063773" y="1239189"/>
                  </a:lnTo>
                  <a:lnTo>
                    <a:pt x="3062401" y="1239189"/>
                  </a:lnTo>
                  <a:lnTo>
                    <a:pt x="3062401" y="1251889"/>
                  </a:lnTo>
                  <a:lnTo>
                    <a:pt x="3061716" y="1251889"/>
                  </a:lnTo>
                  <a:lnTo>
                    <a:pt x="3061030" y="1264589"/>
                  </a:lnTo>
                  <a:lnTo>
                    <a:pt x="3060344" y="1264589"/>
                  </a:lnTo>
                  <a:lnTo>
                    <a:pt x="3060344" y="1277289"/>
                  </a:lnTo>
                  <a:lnTo>
                    <a:pt x="3059658" y="1277289"/>
                  </a:lnTo>
                  <a:lnTo>
                    <a:pt x="3059658" y="1289989"/>
                  </a:lnTo>
                  <a:lnTo>
                    <a:pt x="3058972" y="1289989"/>
                  </a:lnTo>
                  <a:lnTo>
                    <a:pt x="3058566" y="1302689"/>
                  </a:lnTo>
                  <a:lnTo>
                    <a:pt x="3058007" y="1315389"/>
                  </a:lnTo>
                  <a:lnTo>
                    <a:pt x="3057601" y="1328089"/>
                  </a:lnTo>
                  <a:lnTo>
                    <a:pt x="3058972" y="1328089"/>
                  </a:lnTo>
                  <a:lnTo>
                    <a:pt x="3058972" y="1315389"/>
                  </a:lnTo>
                  <a:lnTo>
                    <a:pt x="3060344" y="1302689"/>
                  </a:lnTo>
                  <a:lnTo>
                    <a:pt x="3061030" y="1302689"/>
                  </a:lnTo>
                  <a:lnTo>
                    <a:pt x="3061716" y="1289989"/>
                  </a:lnTo>
                  <a:lnTo>
                    <a:pt x="3062401" y="1289989"/>
                  </a:lnTo>
                  <a:lnTo>
                    <a:pt x="3062401" y="1277289"/>
                  </a:lnTo>
                  <a:lnTo>
                    <a:pt x="3063087" y="1277289"/>
                  </a:lnTo>
                  <a:lnTo>
                    <a:pt x="3063773" y="1251889"/>
                  </a:lnTo>
                  <a:lnTo>
                    <a:pt x="3064459" y="1251889"/>
                  </a:lnTo>
                  <a:close/>
                </a:path>
                <a:path w="3075940" h="2738120">
                  <a:moveTo>
                    <a:pt x="3065145" y="1963089"/>
                  </a:moveTo>
                  <a:lnTo>
                    <a:pt x="3064459" y="1950389"/>
                  </a:lnTo>
                  <a:lnTo>
                    <a:pt x="3063087" y="1950389"/>
                  </a:lnTo>
                  <a:lnTo>
                    <a:pt x="3063087" y="1963089"/>
                  </a:lnTo>
                  <a:lnTo>
                    <a:pt x="3062401" y="1963089"/>
                  </a:lnTo>
                  <a:lnTo>
                    <a:pt x="3062401" y="1988489"/>
                  </a:lnTo>
                  <a:lnTo>
                    <a:pt x="3063773" y="1988489"/>
                  </a:lnTo>
                  <a:lnTo>
                    <a:pt x="3064459" y="1975789"/>
                  </a:lnTo>
                  <a:lnTo>
                    <a:pt x="3065145" y="1975789"/>
                  </a:lnTo>
                  <a:lnTo>
                    <a:pt x="3065145" y="1963089"/>
                  </a:lnTo>
                  <a:close/>
                </a:path>
                <a:path w="3075940" h="2738120">
                  <a:moveTo>
                    <a:pt x="3065145" y="705789"/>
                  </a:moveTo>
                  <a:lnTo>
                    <a:pt x="3062401" y="705789"/>
                  </a:lnTo>
                  <a:lnTo>
                    <a:pt x="3062401" y="781989"/>
                  </a:lnTo>
                  <a:lnTo>
                    <a:pt x="3063773" y="781989"/>
                  </a:lnTo>
                  <a:lnTo>
                    <a:pt x="3065145" y="756589"/>
                  </a:lnTo>
                  <a:lnTo>
                    <a:pt x="3065145" y="705789"/>
                  </a:lnTo>
                  <a:close/>
                </a:path>
                <a:path w="3075940" h="2738120">
                  <a:moveTo>
                    <a:pt x="3065145" y="273989"/>
                  </a:moveTo>
                  <a:lnTo>
                    <a:pt x="3062401" y="273989"/>
                  </a:lnTo>
                  <a:lnTo>
                    <a:pt x="3063773" y="286689"/>
                  </a:lnTo>
                  <a:lnTo>
                    <a:pt x="3063087" y="286689"/>
                  </a:lnTo>
                  <a:lnTo>
                    <a:pt x="3063087" y="299389"/>
                  </a:lnTo>
                  <a:lnTo>
                    <a:pt x="3061716" y="324789"/>
                  </a:lnTo>
                  <a:lnTo>
                    <a:pt x="3061716" y="337489"/>
                  </a:lnTo>
                  <a:lnTo>
                    <a:pt x="3061030" y="337489"/>
                  </a:lnTo>
                  <a:lnTo>
                    <a:pt x="3061030" y="375589"/>
                  </a:lnTo>
                  <a:lnTo>
                    <a:pt x="3062401" y="375589"/>
                  </a:lnTo>
                  <a:lnTo>
                    <a:pt x="3062401" y="362889"/>
                  </a:lnTo>
                  <a:lnTo>
                    <a:pt x="3063087" y="350189"/>
                  </a:lnTo>
                  <a:lnTo>
                    <a:pt x="3063659" y="337489"/>
                  </a:lnTo>
                  <a:lnTo>
                    <a:pt x="3063773" y="324789"/>
                  </a:lnTo>
                  <a:lnTo>
                    <a:pt x="3064459" y="312089"/>
                  </a:lnTo>
                  <a:lnTo>
                    <a:pt x="3065145" y="286689"/>
                  </a:lnTo>
                  <a:lnTo>
                    <a:pt x="3065145" y="273989"/>
                  </a:lnTo>
                  <a:close/>
                </a:path>
                <a:path w="3075940" h="2738120">
                  <a:moveTo>
                    <a:pt x="3065830" y="2090089"/>
                  </a:moveTo>
                  <a:lnTo>
                    <a:pt x="3062401" y="2090089"/>
                  </a:lnTo>
                  <a:lnTo>
                    <a:pt x="3062401" y="2115489"/>
                  </a:lnTo>
                  <a:lnTo>
                    <a:pt x="3064459" y="2115489"/>
                  </a:lnTo>
                  <a:lnTo>
                    <a:pt x="3064459" y="2102789"/>
                  </a:lnTo>
                  <a:lnTo>
                    <a:pt x="3065830" y="2102789"/>
                  </a:lnTo>
                  <a:lnTo>
                    <a:pt x="3065830" y="2090089"/>
                  </a:lnTo>
                  <a:close/>
                </a:path>
                <a:path w="3075940" h="2738120">
                  <a:moveTo>
                    <a:pt x="3065830" y="794689"/>
                  </a:moveTo>
                  <a:lnTo>
                    <a:pt x="3063773" y="794689"/>
                  </a:lnTo>
                  <a:lnTo>
                    <a:pt x="3063773" y="807389"/>
                  </a:lnTo>
                  <a:lnTo>
                    <a:pt x="3062401" y="807389"/>
                  </a:lnTo>
                  <a:lnTo>
                    <a:pt x="3061716" y="820089"/>
                  </a:lnTo>
                  <a:lnTo>
                    <a:pt x="3061716" y="832789"/>
                  </a:lnTo>
                  <a:lnTo>
                    <a:pt x="3063087" y="832789"/>
                  </a:lnTo>
                  <a:lnTo>
                    <a:pt x="3063087" y="845489"/>
                  </a:lnTo>
                  <a:lnTo>
                    <a:pt x="3063773" y="858189"/>
                  </a:lnTo>
                  <a:lnTo>
                    <a:pt x="3065145" y="858189"/>
                  </a:lnTo>
                  <a:lnTo>
                    <a:pt x="3065145" y="807389"/>
                  </a:lnTo>
                  <a:lnTo>
                    <a:pt x="3065830" y="807389"/>
                  </a:lnTo>
                  <a:lnTo>
                    <a:pt x="3065830" y="794689"/>
                  </a:lnTo>
                  <a:close/>
                </a:path>
                <a:path w="3075940" h="2738120">
                  <a:moveTo>
                    <a:pt x="3065830" y="591489"/>
                  </a:moveTo>
                  <a:lnTo>
                    <a:pt x="3063087" y="591489"/>
                  </a:lnTo>
                  <a:lnTo>
                    <a:pt x="3063087" y="604189"/>
                  </a:lnTo>
                  <a:lnTo>
                    <a:pt x="3065830" y="604189"/>
                  </a:lnTo>
                  <a:lnTo>
                    <a:pt x="3065830" y="591489"/>
                  </a:lnTo>
                  <a:close/>
                </a:path>
                <a:path w="3075940" h="2738120">
                  <a:moveTo>
                    <a:pt x="3066516" y="388289"/>
                  </a:moveTo>
                  <a:lnTo>
                    <a:pt x="3065145" y="388289"/>
                  </a:lnTo>
                  <a:lnTo>
                    <a:pt x="3063773" y="400989"/>
                  </a:lnTo>
                  <a:lnTo>
                    <a:pt x="3064459" y="400989"/>
                  </a:lnTo>
                  <a:lnTo>
                    <a:pt x="3063773" y="413689"/>
                  </a:lnTo>
                  <a:lnTo>
                    <a:pt x="3063773" y="451789"/>
                  </a:lnTo>
                  <a:lnTo>
                    <a:pt x="3065145" y="451789"/>
                  </a:lnTo>
                  <a:lnTo>
                    <a:pt x="3065830" y="439089"/>
                  </a:lnTo>
                  <a:lnTo>
                    <a:pt x="3065830" y="400989"/>
                  </a:lnTo>
                  <a:lnTo>
                    <a:pt x="3066516" y="400989"/>
                  </a:lnTo>
                  <a:lnTo>
                    <a:pt x="3066516" y="388289"/>
                  </a:lnTo>
                  <a:close/>
                </a:path>
                <a:path w="3075940" h="2738120">
                  <a:moveTo>
                    <a:pt x="3067202" y="1175689"/>
                  </a:moveTo>
                  <a:lnTo>
                    <a:pt x="3063773" y="1175689"/>
                  </a:lnTo>
                  <a:lnTo>
                    <a:pt x="3063773" y="1188389"/>
                  </a:lnTo>
                  <a:lnTo>
                    <a:pt x="3065145" y="1188389"/>
                  </a:lnTo>
                  <a:lnTo>
                    <a:pt x="3067202" y="1175689"/>
                  </a:lnTo>
                  <a:close/>
                </a:path>
                <a:path w="3075940" h="2738120">
                  <a:moveTo>
                    <a:pt x="3067888" y="1874189"/>
                  </a:moveTo>
                  <a:lnTo>
                    <a:pt x="3065145" y="1874189"/>
                  </a:lnTo>
                  <a:lnTo>
                    <a:pt x="3065145" y="1886889"/>
                  </a:lnTo>
                  <a:lnTo>
                    <a:pt x="3064459" y="1899589"/>
                  </a:lnTo>
                  <a:lnTo>
                    <a:pt x="3064459" y="1924989"/>
                  </a:lnTo>
                  <a:lnTo>
                    <a:pt x="3063773" y="1937689"/>
                  </a:lnTo>
                  <a:lnTo>
                    <a:pt x="3065830" y="1937689"/>
                  </a:lnTo>
                  <a:lnTo>
                    <a:pt x="3065830" y="1924989"/>
                  </a:lnTo>
                  <a:lnTo>
                    <a:pt x="3066516" y="1924989"/>
                  </a:lnTo>
                  <a:lnTo>
                    <a:pt x="3067888" y="1899589"/>
                  </a:lnTo>
                  <a:lnTo>
                    <a:pt x="3067888" y="1874189"/>
                  </a:lnTo>
                  <a:close/>
                </a:path>
                <a:path w="3075940" h="2738120">
                  <a:moveTo>
                    <a:pt x="3067888" y="1709089"/>
                  </a:moveTo>
                  <a:lnTo>
                    <a:pt x="3065830" y="1709089"/>
                  </a:lnTo>
                  <a:lnTo>
                    <a:pt x="3065830" y="1734489"/>
                  </a:lnTo>
                  <a:lnTo>
                    <a:pt x="3067888" y="1734489"/>
                  </a:lnTo>
                  <a:lnTo>
                    <a:pt x="3067888" y="1709089"/>
                  </a:lnTo>
                  <a:close/>
                </a:path>
                <a:path w="3075940" h="2738120">
                  <a:moveTo>
                    <a:pt x="3067888" y="1620189"/>
                  </a:moveTo>
                  <a:lnTo>
                    <a:pt x="3067202" y="1620189"/>
                  </a:lnTo>
                  <a:lnTo>
                    <a:pt x="3066516" y="1632889"/>
                  </a:lnTo>
                  <a:lnTo>
                    <a:pt x="3065145" y="1632889"/>
                  </a:lnTo>
                  <a:lnTo>
                    <a:pt x="3064459" y="1645589"/>
                  </a:lnTo>
                  <a:lnTo>
                    <a:pt x="3063773" y="1645589"/>
                  </a:lnTo>
                  <a:lnTo>
                    <a:pt x="3063773" y="1658289"/>
                  </a:lnTo>
                  <a:lnTo>
                    <a:pt x="3063087" y="1658289"/>
                  </a:lnTo>
                  <a:lnTo>
                    <a:pt x="3062401" y="1670989"/>
                  </a:lnTo>
                  <a:lnTo>
                    <a:pt x="3063773" y="1670989"/>
                  </a:lnTo>
                  <a:lnTo>
                    <a:pt x="3065145" y="1658289"/>
                  </a:lnTo>
                  <a:lnTo>
                    <a:pt x="3065830" y="1658289"/>
                  </a:lnTo>
                  <a:lnTo>
                    <a:pt x="3065830" y="1645589"/>
                  </a:lnTo>
                  <a:lnTo>
                    <a:pt x="3067202" y="1645589"/>
                  </a:lnTo>
                  <a:lnTo>
                    <a:pt x="3067202" y="1632889"/>
                  </a:lnTo>
                  <a:lnTo>
                    <a:pt x="3067888" y="1632889"/>
                  </a:lnTo>
                  <a:lnTo>
                    <a:pt x="3067888" y="1620189"/>
                  </a:lnTo>
                  <a:close/>
                </a:path>
                <a:path w="3075940" h="2738120">
                  <a:moveTo>
                    <a:pt x="3067888" y="1543989"/>
                  </a:moveTo>
                  <a:lnTo>
                    <a:pt x="3065830" y="1543989"/>
                  </a:lnTo>
                  <a:lnTo>
                    <a:pt x="3065830" y="1556689"/>
                  </a:lnTo>
                  <a:lnTo>
                    <a:pt x="3065145" y="1556689"/>
                  </a:lnTo>
                  <a:lnTo>
                    <a:pt x="3065145" y="1620189"/>
                  </a:lnTo>
                  <a:lnTo>
                    <a:pt x="3066516" y="1620189"/>
                  </a:lnTo>
                  <a:lnTo>
                    <a:pt x="3066516" y="1607489"/>
                  </a:lnTo>
                  <a:lnTo>
                    <a:pt x="3067202" y="1607489"/>
                  </a:lnTo>
                  <a:lnTo>
                    <a:pt x="3067202" y="1594789"/>
                  </a:lnTo>
                  <a:lnTo>
                    <a:pt x="3067888" y="1582089"/>
                  </a:lnTo>
                  <a:lnTo>
                    <a:pt x="3067888" y="1543989"/>
                  </a:lnTo>
                  <a:close/>
                </a:path>
                <a:path w="3075940" h="2738120">
                  <a:moveTo>
                    <a:pt x="3068574" y="1467789"/>
                  </a:moveTo>
                  <a:lnTo>
                    <a:pt x="3067202" y="1467789"/>
                  </a:lnTo>
                  <a:lnTo>
                    <a:pt x="3065830" y="1493189"/>
                  </a:lnTo>
                  <a:lnTo>
                    <a:pt x="3065145" y="1493189"/>
                  </a:lnTo>
                  <a:lnTo>
                    <a:pt x="3065145" y="1505889"/>
                  </a:lnTo>
                  <a:lnTo>
                    <a:pt x="3064459" y="1505889"/>
                  </a:lnTo>
                  <a:lnTo>
                    <a:pt x="3064459" y="1518589"/>
                  </a:lnTo>
                  <a:lnTo>
                    <a:pt x="3063773" y="1518589"/>
                  </a:lnTo>
                  <a:lnTo>
                    <a:pt x="3063773" y="1531289"/>
                  </a:lnTo>
                  <a:lnTo>
                    <a:pt x="3065145" y="1531289"/>
                  </a:lnTo>
                  <a:lnTo>
                    <a:pt x="3065145" y="1518589"/>
                  </a:lnTo>
                  <a:lnTo>
                    <a:pt x="3065830" y="1518589"/>
                  </a:lnTo>
                  <a:lnTo>
                    <a:pt x="3066516" y="1505889"/>
                  </a:lnTo>
                  <a:lnTo>
                    <a:pt x="3067202" y="1505889"/>
                  </a:lnTo>
                  <a:lnTo>
                    <a:pt x="3067202" y="1493189"/>
                  </a:lnTo>
                  <a:lnTo>
                    <a:pt x="3068574" y="1493189"/>
                  </a:lnTo>
                  <a:lnTo>
                    <a:pt x="3068574" y="1467789"/>
                  </a:lnTo>
                  <a:close/>
                </a:path>
                <a:path w="3075940" h="2738120">
                  <a:moveTo>
                    <a:pt x="3068574" y="947089"/>
                  </a:moveTo>
                  <a:lnTo>
                    <a:pt x="3066516" y="947089"/>
                  </a:lnTo>
                  <a:lnTo>
                    <a:pt x="3066516" y="972489"/>
                  </a:lnTo>
                  <a:lnTo>
                    <a:pt x="3068574" y="972489"/>
                  </a:lnTo>
                  <a:lnTo>
                    <a:pt x="3068574" y="947089"/>
                  </a:lnTo>
                  <a:close/>
                </a:path>
                <a:path w="3075940" h="2738120">
                  <a:moveTo>
                    <a:pt x="3068574" y="883589"/>
                  </a:moveTo>
                  <a:lnTo>
                    <a:pt x="3067202" y="883589"/>
                  </a:lnTo>
                  <a:lnTo>
                    <a:pt x="3065830" y="896289"/>
                  </a:lnTo>
                  <a:lnTo>
                    <a:pt x="3065145" y="896289"/>
                  </a:lnTo>
                  <a:lnTo>
                    <a:pt x="3065145" y="908989"/>
                  </a:lnTo>
                  <a:lnTo>
                    <a:pt x="3063773" y="908989"/>
                  </a:lnTo>
                  <a:lnTo>
                    <a:pt x="3063773" y="921689"/>
                  </a:lnTo>
                  <a:lnTo>
                    <a:pt x="3063087" y="934389"/>
                  </a:lnTo>
                  <a:lnTo>
                    <a:pt x="3064459" y="934389"/>
                  </a:lnTo>
                  <a:lnTo>
                    <a:pt x="3065145" y="921689"/>
                  </a:lnTo>
                  <a:lnTo>
                    <a:pt x="3065830" y="921689"/>
                  </a:lnTo>
                  <a:lnTo>
                    <a:pt x="3065830" y="908989"/>
                  </a:lnTo>
                  <a:lnTo>
                    <a:pt x="3067202" y="908989"/>
                  </a:lnTo>
                  <a:lnTo>
                    <a:pt x="3068574" y="883589"/>
                  </a:lnTo>
                  <a:close/>
                </a:path>
                <a:path w="3075940" h="2738120">
                  <a:moveTo>
                    <a:pt x="3068574" y="680389"/>
                  </a:moveTo>
                  <a:lnTo>
                    <a:pt x="3066516" y="680389"/>
                  </a:lnTo>
                  <a:lnTo>
                    <a:pt x="3067202" y="693089"/>
                  </a:lnTo>
                  <a:lnTo>
                    <a:pt x="3068574" y="693089"/>
                  </a:lnTo>
                  <a:lnTo>
                    <a:pt x="3068574" y="680389"/>
                  </a:lnTo>
                  <a:close/>
                </a:path>
                <a:path w="3075940" h="2738120">
                  <a:moveTo>
                    <a:pt x="3068574" y="172389"/>
                  </a:moveTo>
                  <a:lnTo>
                    <a:pt x="3067202" y="172389"/>
                  </a:lnTo>
                  <a:lnTo>
                    <a:pt x="3066516" y="185089"/>
                  </a:lnTo>
                  <a:lnTo>
                    <a:pt x="3065830" y="185089"/>
                  </a:lnTo>
                  <a:lnTo>
                    <a:pt x="3065830" y="248589"/>
                  </a:lnTo>
                  <a:lnTo>
                    <a:pt x="3067202" y="248589"/>
                  </a:lnTo>
                  <a:lnTo>
                    <a:pt x="3067202" y="235889"/>
                  </a:lnTo>
                  <a:lnTo>
                    <a:pt x="3067888" y="223189"/>
                  </a:lnTo>
                  <a:lnTo>
                    <a:pt x="3068574" y="223189"/>
                  </a:lnTo>
                  <a:lnTo>
                    <a:pt x="3068574" y="172389"/>
                  </a:lnTo>
                  <a:close/>
                </a:path>
                <a:path w="3075940" h="2738120">
                  <a:moveTo>
                    <a:pt x="3069945" y="1010589"/>
                  </a:moveTo>
                  <a:lnTo>
                    <a:pt x="3067202" y="1010589"/>
                  </a:lnTo>
                  <a:lnTo>
                    <a:pt x="3067202" y="1035989"/>
                  </a:lnTo>
                  <a:lnTo>
                    <a:pt x="3068574" y="1035989"/>
                  </a:lnTo>
                  <a:lnTo>
                    <a:pt x="3069259" y="1023289"/>
                  </a:lnTo>
                  <a:lnTo>
                    <a:pt x="3069945" y="1023289"/>
                  </a:lnTo>
                  <a:lnTo>
                    <a:pt x="3069945" y="1010589"/>
                  </a:lnTo>
                  <a:close/>
                </a:path>
                <a:path w="3075940" h="2738120">
                  <a:moveTo>
                    <a:pt x="3070631" y="1302689"/>
                  </a:moveTo>
                  <a:lnTo>
                    <a:pt x="3069945" y="1289989"/>
                  </a:lnTo>
                  <a:lnTo>
                    <a:pt x="3069259" y="1302689"/>
                  </a:lnTo>
                  <a:lnTo>
                    <a:pt x="3067888" y="1302689"/>
                  </a:lnTo>
                  <a:lnTo>
                    <a:pt x="3067888" y="1315389"/>
                  </a:lnTo>
                  <a:lnTo>
                    <a:pt x="3067202" y="1315389"/>
                  </a:lnTo>
                  <a:lnTo>
                    <a:pt x="3067202" y="1328089"/>
                  </a:lnTo>
                  <a:lnTo>
                    <a:pt x="3066516" y="1328089"/>
                  </a:lnTo>
                  <a:lnTo>
                    <a:pt x="3066516" y="1340789"/>
                  </a:lnTo>
                  <a:lnTo>
                    <a:pt x="3067888" y="1340789"/>
                  </a:lnTo>
                  <a:lnTo>
                    <a:pt x="3069259" y="1315389"/>
                  </a:lnTo>
                  <a:lnTo>
                    <a:pt x="3069945" y="1315389"/>
                  </a:lnTo>
                  <a:lnTo>
                    <a:pt x="3069945" y="1302689"/>
                  </a:lnTo>
                  <a:lnTo>
                    <a:pt x="3070631" y="1302689"/>
                  </a:lnTo>
                  <a:close/>
                </a:path>
                <a:path w="3075940" h="2738120">
                  <a:moveTo>
                    <a:pt x="3070631" y="1099489"/>
                  </a:moveTo>
                  <a:lnTo>
                    <a:pt x="3069945" y="1099489"/>
                  </a:lnTo>
                  <a:lnTo>
                    <a:pt x="3069259" y="1086789"/>
                  </a:lnTo>
                  <a:lnTo>
                    <a:pt x="3067888" y="1086789"/>
                  </a:lnTo>
                  <a:lnTo>
                    <a:pt x="3067888" y="1112189"/>
                  </a:lnTo>
                  <a:lnTo>
                    <a:pt x="3067202" y="1112189"/>
                  </a:lnTo>
                  <a:lnTo>
                    <a:pt x="3065830" y="1124889"/>
                  </a:lnTo>
                  <a:lnTo>
                    <a:pt x="3065145" y="1124889"/>
                  </a:lnTo>
                  <a:lnTo>
                    <a:pt x="3065145" y="1137589"/>
                  </a:lnTo>
                  <a:lnTo>
                    <a:pt x="3064459" y="1137589"/>
                  </a:lnTo>
                  <a:lnTo>
                    <a:pt x="3063773" y="1150289"/>
                  </a:lnTo>
                  <a:lnTo>
                    <a:pt x="3063087" y="1150289"/>
                  </a:lnTo>
                  <a:lnTo>
                    <a:pt x="3062401" y="1162989"/>
                  </a:lnTo>
                  <a:lnTo>
                    <a:pt x="3064459" y="1162989"/>
                  </a:lnTo>
                  <a:lnTo>
                    <a:pt x="3065145" y="1150289"/>
                  </a:lnTo>
                  <a:lnTo>
                    <a:pt x="3065830" y="1150289"/>
                  </a:lnTo>
                  <a:lnTo>
                    <a:pt x="3066516" y="1137589"/>
                  </a:lnTo>
                  <a:lnTo>
                    <a:pt x="3067202" y="1137589"/>
                  </a:lnTo>
                  <a:lnTo>
                    <a:pt x="3067202" y="1124889"/>
                  </a:lnTo>
                  <a:lnTo>
                    <a:pt x="3069945" y="1124889"/>
                  </a:lnTo>
                  <a:lnTo>
                    <a:pt x="3069945" y="1112189"/>
                  </a:lnTo>
                  <a:lnTo>
                    <a:pt x="3070631" y="1112189"/>
                  </a:lnTo>
                  <a:lnTo>
                    <a:pt x="3070631" y="1099489"/>
                  </a:lnTo>
                  <a:close/>
                </a:path>
                <a:path w="3075940" h="2738120">
                  <a:moveTo>
                    <a:pt x="3070631" y="1010589"/>
                  </a:moveTo>
                  <a:lnTo>
                    <a:pt x="3069945" y="997889"/>
                  </a:lnTo>
                  <a:lnTo>
                    <a:pt x="3069945" y="1010589"/>
                  </a:lnTo>
                  <a:lnTo>
                    <a:pt x="3070631" y="1010589"/>
                  </a:lnTo>
                  <a:close/>
                </a:path>
                <a:path w="3075940" h="2738120">
                  <a:moveTo>
                    <a:pt x="3070631" y="616889"/>
                  </a:moveTo>
                  <a:lnTo>
                    <a:pt x="3069259" y="616889"/>
                  </a:lnTo>
                  <a:lnTo>
                    <a:pt x="3069259" y="629589"/>
                  </a:lnTo>
                  <a:lnTo>
                    <a:pt x="3068574" y="642289"/>
                  </a:lnTo>
                  <a:lnTo>
                    <a:pt x="3068574" y="667689"/>
                  </a:lnTo>
                  <a:lnTo>
                    <a:pt x="3070631" y="667689"/>
                  </a:lnTo>
                  <a:lnTo>
                    <a:pt x="3070631" y="616889"/>
                  </a:lnTo>
                  <a:close/>
                </a:path>
                <a:path w="3075940" h="2738120">
                  <a:moveTo>
                    <a:pt x="3071990" y="489889"/>
                  </a:moveTo>
                  <a:lnTo>
                    <a:pt x="3070631" y="489889"/>
                  </a:lnTo>
                  <a:lnTo>
                    <a:pt x="3070631" y="464489"/>
                  </a:lnTo>
                  <a:lnTo>
                    <a:pt x="3069259" y="464489"/>
                  </a:lnTo>
                  <a:lnTo>
                    <a:pt x="3067888" y="489889"/>
                  </a:lnTo>
                  <a:lnTo>
                    <a:pt x="3068574" y="489889"/>
                  </a:lnTo>
                  <a:lnTo>
                    <a:pt x="3069259" y="502589"/>
                  </a:lnTo>
                  <a:lnTo>
                    <a:pt x="3068574" y="502589"/>
                  </a:lnTo>
                  <a:lnTo>
                    <a:pt x="3068574" y="515289"/>
                  </a:lnTo>
                  <a:lnTo>
                    <a:pt x="3067888" y="515289"/>
                  </a:lnTo>
                  <a:lnTo>
                    <a:pt x="3065830" y="540689"/>
                  </a:lnTo>
                  <a:lnTo>
                    <a:pt x="3065322" y="553389"/>
                  </a:lnTo>
                  <a:lnTo>
                    <a:pt x="3064891" y="566089"/>
                  </a:lnTo>
                  <a:lnTo>
                    <a:pt x="3064573" y="566089"/>
                  </a:lnTo>
                  <a:lnTo>
                    <a:pt x="3064459" y="578789"/>
                  </a:lnTo>
                  <a:lnTo>
                    <a:pt x="3065830" y="578789"/>
                  </a:lnTo>
                  <a:lnTo>
                    <a:pt x="3066453" y="566089"/>
                  </a:lnTo>
                  <a:lnTo>
                    <a:pt x="3067951" y="553389"/>
                  </a:lnTo>
                  <a:lnTo>
                    <a:pt x="3068574" y="540689"/>
                  </a:lnTo>
                  <a:lnTo>
                    <a:pt x="3069259" y="540689"/>
                  </a:lnTo>
                  <a:lnTo>
                    <a:pt x="3069259" y="527989"/>
                  </a:lnTo>
                  <a:lnTo>
                    <a:pt x="3069945" y="527989"/>
                  </a:lnTo>
                  <a:lnTo>
                    <a:pt x="3069945" y="515289"/>
                  </a:lnTo>
                  <a:lnTo>
                    <a:pt x="3070631" y="515289"/>
                  </a:lnTo>
                  <a:lnTo>
                    <a:pt x="3071990" y="489889"/>
                  </a:lnTo>
                  <a:close/>
                </a:path>
                <a:path w="3075940" h="2738120">
                  <a:moveTo>
                    <a:pt x="3072676" y="235889"/>
                  </a:moveTo>
                  <a:lnTo>
                    <a:pt x="3070631" y="235889"/>
                  </a:lnTo>
                  <a:lnTo>
                    <a:pt x="3070631" y="248589"/>
                  </a:lnTo>
                  <a:lnTo>
                    <a:pt x="3069945" y="248589"/>
                  </a:lnTo>
                  <a:lnTo>
                    <a:pt x="3069945" y="273989"/>
                  </a:lnTo>
                  <a:lnTo>
                    <a:pt x="3071317" y="273989"/>
                  </a:lnTo>
                  <a:lnTo>
                    <a:pt x="3072676" y="261302"/>
                  </a:lnTo>
                  <a:lnTo>
                    <a:pt x="3072676" y="235889"/>
                  </a:lnTo>
                  <a:close/>
                </a:path>
                <a:path w="3075940" h="2738120">
                  <a:moveTo>
                    <a:pt x="3073362" y="743889"/>
                  </a:moveTo>
                  <a:lnTo>
                    <a:pt x="3071304" y="743889"/>
                  </a:lnTo>
                  <a:lnTo>
                    <a:pt x="3070631" y="756589"/>
                  </a:lnTo>
                  <a:lnTo>
                    <a:pt x="3070631" y="794689"/>
                  </a:lnTo>
                  <a:lnTo>
                    <a:pt x="3071990" y="794689"/>
                  </a:lnTo>
                  <a:lnTo>
                    <a:pt x="3071990" y="781989"/>
                  </a:lnTo>
                  <a:lnTo>
                    <a:pt x="3072676" y="781989"/>
                  </a:lnTo>
                  <a:lnTo>
                    <a:pt x="3072676" y="769289"/>
                  </a:lnTo>
                  <a:lnTo>
                    <a:pt x="3073362" y="769289"/>
                  </a:lnTo>
                  <a:lnTo>
                    <a:pt x="3073362" y="743889"/>
                  </a:lnTo>
                  <a:close/>
                </a:path>
                <a:path w="3075940" h="2738120">
                  <a:moveTo>
                    <a:pt x="3074047" y="680389"/>
                  </a:moveTo>
                  <a:lnTo>
                    <a:pt x="3073362" y="680389"/>
                  </a:lnTo>
                  <a:lnTo>
                    <a:pt x="3072676" y="693089"/>
                  </a:lnTo>
                  <a:lnTo>
                    <a:pt x="3074047" y="693089"/>
                  </a:lnTo>
                  <a:lnTo>
                    <a:pt x="3074047" y="680389"/>
                  </a:lnTo>
                  <a:close/>
                </a:path>
                <a:path w="3075940" h="2738120">
                  <a:moveTo>
                    <a:pt x="3074047" y="591489"/>
                  </a:moveTo>
                  <a:lnTo>
                    <a:pt x="3071304" y="591489"/>
                  </a:lnTo>
                  <a:lnTo>
                    <a:pt x="3071304" y="604189"/>
                  </a:lnTo>
                  <a:lnTo>
                    <a:pt x="3073362" y="604189"/>
                  </a:lnTo>
                  <a:lnTo>
                    <a:pt x="3074047" y="591489"/>
                  </a:lnTo>
                  <a:close/>
                </a:path>
                <a:path w="3075940" h="2738120">
                  <a:moveTo>
                    <a:pt x="3074047" y="362889"/>
                  </a:moveTo>
                  <a:lnTo>
                    <a:pt x="3073362" y="362889"/>
                  </a:lnTo>
                  <a:lnTo>
                    <a:pt x="3072676" y="350189"/>
                  </a:lnTo>
                  <a:lnTo>
                    <a:pt x="3071990" y="350189"/>
                  </a:lnTo>
                  <a:lnTo>
                    <a:pt x="3071990" y="375589"/>
                  </a:lnTo>
                  <a:lnTo>
                    <a:pt x="3072676" y="375589"/>
                  </a:lnTo>
                  <a:lnTo>
                    <a:pt x="3072676" y="388289"/>
                  </a:lnTo>
                  <a:lnTo>
                    <a:pt x="3074047" y="388289"/>
                  </a:lnTo>
                  <a:lnTo>
                    <a:pt x="3074047" y="362889"/>
                  </a:lnTo>
                  <a:close/>
                </a:path>
                <a:path w="3075940" h="2738120">
                  <a:moveTo>
                    <a:pt x="3074733" y="1467789"/>
                  </a:moveTo>
                  <a:lnTo>
                    <a:pt x="3074047" y="1480489"/>
                  </a:lnTo>
                  <a:lnTo>
                    <a:pt x="3073362" y="1480489"/>
                  </a:lnTo>
                  <a:lnTo>
                    <a:pt x="3072676" y="1493189"/>
                  </a:lnTo>
                  <a:lnTo>
                    <a:pt x="3071990" y="1493189"/>
                  </a:lnTo>
                  <a:lnTo>
                    <a:pt x="3071990" y="1505889"/>
                  </a:lnTo>
                  <a:lnTo>
                    <a:pt x="3071304" y="1518589"/>
                  </a:lnTo>
                  <a:lnTo>
                    <a:pt x="3071304" y="1531289"/>
                  </a:lnTo>
                  <a:lnTo>
                    <a:pt x="3073362" y="1531289"/>
                  </a:lnTo>
                  <a:lnTo>
                    <a:pt x="3073362" y="1518589"/>
                  </a:lnTo>
                  <a:lnTo>
                    <a:pt x="3074047" y="1518589"/>
                  </a:lnTo>
                  <a:lnTo>
                    <a:pt x="3074733" y="1505889"/>
                  </a:lnTo>
                  <a:lnTo>
                    <a:pt x="3074733" y="1467789"/>
                  </a:lnTo>
                  <a:close/>
                </a:path>
                <a:path w="3075940" h="2738120">
                  <a:moveTo>
                    <a:pt x="3075419" y="146989"/>
                  </a:moveTo>
                  <a:lnTo>
                    <a:pt x="3065145" y="146989"/>
                  </a:lnTo>
                  <a:lnTo>
                    <a:pt x="3054172" y="159689"/>
                  </a:lnTo>
                  <a:lnTo>
                    <a:pt x="3039199" y="159689"/>
                  </a:lnTo>
                  <a:lnTo>
                    <a:pt x="3019729" y="172389"/>
                  </a:lnTo>
                  <a:lnTo>
                    <a:pt x="2995384" y="185089"/>
                  </a:lnTo>
                  <a:lnTo>
                    <a:pt x="2965754" y="197789"/>
                  </a:lnTo>
                  <a:lnTo>
                    <a:pt x="2945879" y="197789"/>
                  </a:lnTo>
                  <a:lnTo>
                    <a:pt x="2945879" y="210489"/>
                  </a:lnTo>
                  <a:lnTo>
                    <a:pt x="2945193" y="223189"/>
                  </a:lnTo>
                  <a:lnTo>
                    <a:pt x="2944507" y="223189"/>
                  </a:lnTo>
                  <a:lnTo>
                    <a:pt x="2945879" y="210489"/>
                  </a:lnTo>
                  <a:lnTo>
                    <a:pt x="2945879" y="197789"/>
                  </a:lnTo>
                  <a:lnTo>
                    <a:pt x="2937040" y="197789"/>
                  </a:lnTo>
                  <a:lnTo>
                    <a:pt x="2910497" y="210489"/>
                  </a:lnTo>
                  <a:lnTo>
                    <a:pt x="2881249" y="210489"/>
                  </a:lnTo>
                  <a:lnTo>
                    <a:pt x="2849245" y="223189"/>
                  </a:lnTo>
                  <a:lnTo>
                    <a:pt x="2862948" y="223189"/>
                  </a:lnTo>
                  <a:lnTo>
                    <a:pt x="2862262" y="235889"/>
                  </a:lnTo>
                  <a:lnTo>
                    <a:pt x="2860891" y="235889"/>
                  </a:lnTo>
                  <a:lnTo>
                    <a:pt x="2860891" y="248589"/>
                  </a:lnTo>
                  <a:lnTo>
                    <a:pt x="2858833" y="248589"/>
                  </a:lnTo>
                  <a:lnTo>
                    <a:pt x="2856776" y="261289"/>
                  </a:lnTo>
                  <a:lnTo>
                    <a:pt x="2862262" y="261289"/>
                  </a:lnTo>
                  <a:lnTo>
                    <a:pt x="2862262" y="248589"/>
                  </a:lnTo>
                  <a:lnTo>
                    <a:pt x="2863634" y="248589"/>
                  </a:lnTo>
                  <a:lnTo>
                    <a:pt x="2864320" y="235889"/>
                  </a:lnTo>
                  <a:lnTo>
                    <a:pt x="2865005" y="235889"/>
                  </a:lnTo>
                  <a:lnTo>
                    <a:pt x="2865005" y="223189"/>
                  </a:lnTo>
                  <a:lnTo>
                    <a:pt x="2890367" y="223189"/>
                  </a:lnTo>
                  <a:lnTo>
                    <a:pt x="2888310" y="235889"/>
                  </a:lnTo>
                  <a:lnTo>
                    <a:pt x="2890367" y="235889"/>
                  </a:lnTo>
                  <a:lnTo>
                    <a:pt x="2891053" y="223189"/>
                  </a:lnTo>
                  <a:lnTo>
                    <a:pt x="2900553" y="223189"/>
                  </a:lnTo>
                  <a:lnTo>
                    <a:pt x="2917342" y="214579"/>
                  </a:lnTo>
                  <a:lnTo>
                    <a:pt x="2917774" y="210489"/>
                  </a:lnTo>
                  <a:lnTo>
                    <a:pt x="2919831" y="210489"/>
                  </a:lnTo>
                  <a:lnTo>
                    <a:pt x="2919679" y="213372"/>
                  </a:lnTo>
                  <a:lnTo>
                    <a:pt x="2925305" y="210489"/>
                  </a:lnTo>
                  <a:lnTo>
                    <a:pt x="2930804" y="210489"/>
                  </a:lnTo>
                  <a:lnTo>
                    <a:pt x="2930804" y="223189"/>
                  </a:lnTo>
                  <a:lnTo>
                    <a:pt x="2929432" y="223189"/>
                  </a:lnTo>
                  <a:lnTo>
                    <a:pt x="2926689" y="235889"/>
                  </a:lnTo>
                  <a:lnTo>
                    <a:pt x="2925318" y="235889"/>
                  </a:lnTo>
                  <a:lnTo>
                    <a:pt x="2924632" y="248589"/>
                  </a:lnTo>
                  <a:lnTo>
                    <a:pt x="2922574" y="261289"/>
                  </a:lnTo>
                  <a:lnTo>
                    <a:pt x="2921203" y="261289"/>
                  </a:lnTo>
                  <a:lnTo>
                    <a:pt x="2919780" y="273989"/>
                  </a:lnTo>
                  <a:lnTo>
                    <a:pt x="2918549" y="273989"/>
                  </a:lnTo>
                  <a:lnTo>
                    <a:pt x="2917444" y="286689"/>
                  </a:lnTo>
                  <a:lnTo>
                    <a:pt x="2916402" y="299389"/>
                  </a:lnTo>
                  <a:lnTo>
                    <a:pt x="2918460" y="299389"/>
                  </a:lnTo>
                  <a:lnTo>
                    <a:pt x="2919145" y="286689"/>
                  </a:lnTo>
                  <a:lnTo>
                    <a:pt x="2920517" y="286689"/>
                  </a:lnTo>
                  <a:lnTo>
                    <a:pt x="2921889" y="273989"/>
                  </a:lnTo>
                  <a:lnTo>
                    <a:pt x="2922574" y="273989"/>
                  </a:lnTo>
                  <a:lnTo>
                    <a:pt x="2923946" y="261289"/>
                  </a:lnTo>
                  <a:lnTo>
                    <a:pt x="2925318" y="261289"/>
                  </a:lnTo>
                  <a:lnTo>
                    <a:pt x="2926003" y="248589"/>
                  </a:lnTo>
                  <a:lnTo>
                    <a:pt x="2927375" y="248589"/>
                  </a:lnTo>
                  <a:lnTo>
                    <a:pt x="2928061" y="235889"/>
                  </a:lnTo>
                  <a:lnTo>
                    <a:pt x="2930118" y="235889"/>
                  </a:lnTo>
                  <a:lnTo>
                    <a:pt x="2932176" y="223189"/>
                  </a:lnTo>
                  <a:lnTo>
                    <a:pt x="2932861" y="223189"/>
                  </a:lnTo>
                  <a:lnTo>
                    <a:pt x="2932861" y="210489"/>
                  </a:lnTo>
                  <a:lnTo>
                    <a:pt x="2943136" y="210489"/>
                  </a:lnTo>
                  <a:lnTo>
                    <a:pt x="2943136" y="223189"/>
                  </a:lnTo>
                  <a:lnTo>
                    <a:pt x="2943822" y="223189"/>
                  </a:lnTo>
                  <a:lnTo>
                    <a:pt x="2941078" y="235889"/>
                  </a:lnTo>
                  <a:lnTo>
                    <a:pt x="2939707" y="235889"/>
                  </a:lnTo>
                  <a:lnTo>
                    <a:pt x="2938348" y="248589"/>
                  </a:lnTo>
                  <a:lnTo>
                    <a:pt x="2936976" y="248589"/>
                  </a:lnTo>
                  <a:lnTo>
                    <a:pt x="2936290" y="261289"/>
                  </a:lnTo>
                  <a:lnTo>
                    <a:pt x="2934919" y="261289"/>
                  </a:lnTo>
                  <a:lnTo>
                    <a:pt x="2933547" y="273989"/>
                  </a:lnTo>
                  <a:lnTo>
                    <a:pt x="2932861" y="273989"/>
                  </a:lnTo>
                  <a:lnTo>
                    <a:pt x="2931287" y="279831"/>
                  </a:lnTo>
                  <a:lnTo>
                    <a:pt x="2930233" y="286689"/>
                  </a:lnTo>
                  <a:lnTo>
                    <a:pt x="2928493" y="299389"/>
                  </a:lnTo>
                  <a:lnTo>
                    <a:pt x="2926867" y="312089"/>
                  </a:lnTo>
                  <a:lnTo>
                    <a:pt x="2925318" y="324789"/>
                  </a:lnTo>
                  <a:lnTo>
                    <a:pt x="2927375" y="324789"/>
                  </a:lnTo>
                  <a:lnTo>
                    <a:pt x="2928823" y="312089"/>
                  </a:lnTo>
                  <a:lnTo>
                    <a:pt x="2930207" y="299389"/>
                  </a:lnTo>
                  <a:lnTo>
                    <a:pt x="2931718" y="299389"/>
                  </a:lnTo>
                  <a:lnTo>
                    <a:pt x="2933547" y="286689"/>
                  </a:lnTo>
                  <a:lnTo>
                    <a:pt x="2934690" y="273989"/>
                  </a:lnTo>
                  <a:lnTo>
                    <a:pt x="2936024" y="273989"/>
                  </a:lnTo>
                  <a:lnTo>
                    <a:pt x="2937497" y="261289"/>
                  </a:lnTo>
                  <a:lnTo>
                    <a:pt x="2939021" y="261289"/>
                  </a:lnTo>
                  <a:lnTo>
                    <a:pt x="2940393" y="248589"/>
                  </a:lnTo>
                  <a:lnTo>
                    <a:pt x="2941764" y="248589"/>
                  </a:lnTo>
                  <a:lnTo>
                    <a:pt x="2942450" y="235889"/>
                  </a:lnTo>
                  <a:lnTo>
                    <a:pt x="2944507" y="235889"/>
                  </a:lnTo>
                  <a:lnTo>
                    <a:pt x="2948622" y="210489"/>
                  </a:lnTo>
                  <a:lnTo>
                    <a:pt x="2952724" y="210489"/>
                  </a:lnTo>
                  <a:lnTo>
                    <a:pt x="2951276" y="223189"/>
                  </a:lnTo>
                  <a:lnTo>
                    <a:pt x="2949092" y="248589"/>
                  </a:lnTo>
                  <a:lnTo>
                    <a:pt x="2946209" y="273989"/>
                  </a:lnTo>
                  <a:lnTo>
                    <a:pt x="2942666" y="299389"/>
                  </a:lnTo>
                  <a:lnTo>
                    <a:pt x="2938488" y="337489"/>
                  </a:lnTo>
                  <a:lnTo>
                    <a:pt x="2933712" y="362889"/>
                  </a:lnTo>
                  <a:lnTo>
                    <a:pt x="2928353" y="400989"/>
                  </a:lnTo>
                  <a:lnTo>
                    <a:pt x="2922447" y="451789"/>
                  </a:lnTo>
                  <a:lnTo>
                    <a:pt x="2916034" y="489889"/>
                  </a:lnTo>
                  <a:lnTo>
                    <a:pt x="2909151" y="540689"/>
                  </a:lnTo>
                  <a:lnTo>
                    <a:pt x="2901810" y="591489"/>
                  </a:lnTo>
                  <a:lnTo>
                    <a:pt x="2894050" y="654989"/>
                  </a:lnTo>
                  <a:lnTo>
                    <a:pt x="2885897" y="705789"/>
                  </a:lnTo>
                  <a:lnTo>
                    <a:pt x="2877401" y="769289"/>
                  </a:lnTo>
                  <a:lnTo>
                    <a:pt x="2868561" y="832789"/>
                  </a:lnTo>
                  <a:lnTo>
                    <a:pt x="2850045" y="959789"/>
                  </a:lnTo>
                  <a:lnTo>
                    <a:pt x="2830601" y="1086789"/>
                  </a:lnTo>
                  <a:lnTo>
                    <a:pt x="2810472" y="1226489"/>
                  </a:lnTo>
                  <a:lnTo>
                    <a:pt x="2758770" y="1582089"/>
                  </a:lnTo>
                  <a:lnTo>
                    <a:pt x="2759456" y="1569389"/>
                  </a:lnTo>
                  <a:lnTo>
                    <a:pt x="2760141" y="1569389"/>
                  </a:lnTo>
                  <a:lnTo>
                    <a:pt x="2760141" y="1543989"/>
                  </a:lnTo>
                  <a:lnTo>
                    <a:pt x="2759456" y="1543989"/>
                  </a:lnTo>
                  <a:lnTo>
                    <a:pt x="2760141" y="1531289"/>
                  </a:lnTo>
                  <a:lnTo>
                    <a:pt x="2758770" y="1531289"/>
                  </a:lnTo>
                  <a:lnTo>
                    <a:pt x="2759456" y="1518589"/>
                  </a:lnTo>
                  <a:lnTo>
                    <a:pt x="2761500" y="1518589"/>
                  </a:lnTo>
                  <a:lnTo>
                    <a:pt x="2761500" y="1505889"/>
                  </a:lnTo>
                  <a:lnTo>
                    <a:pt x="2762872" y="1505889"/>
                  </a:lnTo>
                  <a:lnTo>
                    <a:pt x="2763558" y="1493189"/>
                  </a:lnTo>
                  <a:lnTo>
                    <a:pt x="2760815" y="1493189"/>
                  </a:lnTo>
                  <a:lnTo>
                    <a:pt x="2759456" y="1505889"/>
                  </a:lnTo>
                  <a:lnTo>
                    <a:pt x="2758084" y="1505889"/>
                  </a:lnTo>
                  <a:lnTo>
                    <a:pt x="2757398" y="1518589"/>
                  </a:lnTo>
                  <a:lnTo>
                    <a:pt x="2756712" y="1518589"/>
                  </a:lnTo>
                  <a:lnTo>
                    <a:pt x="2756712" y="1531289"/>
                  </a:lnTo>
                  <a:lnTo>
                    <a:pt x="2757398" y="1531289"/>
                  </a:lnTo>
                  <a:lnTo>
                    <a:pt x="2757398" y="1543989"/>
                  </a:lnTo>
                  <a:lnTo>
                    <a:pt x="2756712" y="1543989"/>
                  </a:lnTo>
                  <a:lnTo>
                    <a:pt x="2756712" y="1556689"/>
                  </a:lnTo>
                  <a:lnTo>
                    <a:pt x="2756027" y="1556689"/>
                  </a:lnTo>
                  <a:lnTo>
                    <a:pt x="2756027" y="1582089"/>
                  </a:lnTo>
                  <a:lnTo>
                    <a:pt x="2756712" y="1582089"/>
                  </a:lnTo>
                  <a:lnTo>
                    <a:pt x="2729420" y="1770329"/>
                  </a:lnTo>
                  <a:lnTo>
                    <a:pt x="2729293" y="1772589"/>
                  </a:lnTo>
                  <a:lnTo>
                    <a:pt x="2729090" y="1772589"/>
                  </a:lnTo>
                  <a:lnTo>
                    <a:pt x="2727998" y="1780070"/>
                  </a:lnTo>
                  <a:lnTo>
                    <a:pt x="2726550" y="1797989"/>
                  </a:lnTo>
                  <a:lnTo>
                    <a:pt x="2725407" y="1797989"/>
                  </a:lnTo>
                  <a:lnTo>
                    <a:pt x="2722435" y="1818436"/>
                  </a:lnTo>
                  <a:lnTo>
                    <a:pt x="2722435" y="1823389"/>
                  </a:lnTo>
                  <a:lnTo>
                    <a:pt x="2721724" y="1823389"/>
                  </a:lnTo>
                  <a:lnTo>
                    <a:pt x="2695943" y="2001189"/>
                  </a:lnTo>
                  <a:lnTo>
                    <a:pt x="2690914" y="2035251"/>
                  </a:lnTo>
                  <a:lnTo>
                    <a:pt x="2690914" y="2039289"/>
                  </a:lnTo>
                  <a:lnTo>
                    <a:pt x="2690317" y="2039289"/>
                  </a:lnTo>
                  <a:lnTo>
                    <a:pt x="2649118" y="2318258"/>
                  </a:lnTo>
                  <a:lnTo>
                    <a:pt x="2649791" y="2305989"/>
                  </a:lnTo>
                  <a:lnTo>
                    <a:pt x="2650477" y="2305989"/>
                  </a:lnTo>
                  <a:lnTo>
                    <a:pt x="2652522" y="2293289"/>
                  </a:lnTo>
                  <a:lnTo>
                    <a:pt x="2652522" y="2280589"/>
                  </a:lnTo>
                  <a:lnTo>
                    <a:pt x="2650464" y="2280589"/>
                  </a:lnTo>
                  <a:lnTo>
                    <a:pt x="2649778" y="2293289"/>
                  </a:lnTo>
                  <a:lnTo>
                    <a:pt x="2647048" y="2305989"/>
                  </a:lnTo>
                  <a:lnTo>
                    <a:pt x="2645676" y="2305989"/>
                  </a:lnTo>
                  <a:lnTo>
                    <a:pt x="2644991" y="2318689"/>
                  </a:lnTo>
                  <a:lnTo>
                    <a:pt x="2643619" y="2318689"/>
                  </a:lnTo>
                  <a:lnTo>
                    <a:pt x="2642933" y="2331389"/>
                  </a:lnTo>
                  <a:lnTo>
                    <a:pt x="2641562" y="2344089"/>
                  </a:lnTo>
                  <a:lnTo>
                    <a:pt x="2640876" y="2344089"/>
                  </a:lnTo>
                  <a:lnTo>
                    <a:pt x="2639504" y="2356789"/>
                  </a:lnTo>
                  <a:lnTo>
                    <a:pt x="2641562" y="2356789"/>
                  </a:lnTo>
                  <a:lnTo>
                    <a:pt x="2645676" y="2331389"/>
                  </a:lnTo>
                  <a:lnTo>
                    <a:pt x="2647188" y="2331389"/>
                  </a:lnTo>
                  <a:lnTo>
                    <a:pt x="2648039" y="2325573"/>
                  </a:lnTo>
                  <a:lnTo>
                    <a:pt x="2648420" y="2318689"/>
                  </a:lnTo>
                  <a:lnTo>
                    <a:pt x="2649055" y="2318689"/>
                  </a:lnTo>
                  <a:lnTo>
                    <a:pt x="2648039" y="2325573"/>
                  </a:lnTo>
                  <a:lnTo>
                    <a:pt x="2647734" y="2331389"/>
                  </a:lnTo>
                  <a:lnTo>
                    <a:pt x="2647188" y="2331389"/>
                  </a:lnTo>
                  <a:lnTo>
                    <a:pt x="2624683" y="2483789"/>
                  </a:lnTo>
                  <a:lnTo>
                    <a:pt x="2613609" y="2557119"/>
                  </a:lnTo>
                  <a:lnTo>
                    <a:pt x="2613456" y="2559989"/>
                  </a:lnTo>
                  <a:lnTo>
                    <a:pt x="2613177" y="2559989"/>
                  </a:lnTo>
                  <a:lnTo>
                    <a:pt x="2609342" y="2585389"/>
                  </a:lnTo>
                  <a:lnTo>
                    <a:pt x="2606598" y="2585389"/>
                  </a:lnTo>
                  <a:lnTo>
                    <a:pt x="2605913" y="2598089"/>
                  </a:lnTo>
                  <a:lnTo>
                    <a:pt x="2603868" y="2598089"/>
                  </a:lnTo>
                  <a:lnTo>
                    <a:pt x="2603182" y="2610789"/>
                  </a:lnTo>
                  <a:lnTo>
                    <a:pt x="2605240" y="2610789"/>
                  </a:lnTo>
                  <a:lnTo>
                    <a:pt x="2606598" y="2598089"/>
                  </a:lnTo>
                  <a:lnTo>
                    <a:pt x="2608656" y="2598089"/>
                  </a:lnTo>
                  <a:lnTo>
                    <a:pt x="2604401" y="2623489"/>
                  </a:lnTo>
                  <a:lnTo>
                    <a:pt x="2600782" y="2648889"/>
                  </a:lnTo>
                  <a:lnTo>
                    <a:pt x="2599753" y="2657297"/>
                  </a:lnTo>
                  <a:lnTo>
                    <a:pt x="2599753" y="2661589"/>
                  </a:lnTo>
                  <a:lnTo>
                    <a:pt x="2599220" y="2661589"/>
                  </a:lnTo>
                  <a:lnTo>
                    <a:pt x="2597670" y="2674289"/>
                  </a:lnTo>
                  <a:lnTo>
                    <a:pt x="2594953" y="2699689"/>
                  </a:lnTo>
                  <a:lnTo>
                    <a:pt x="2590254" y="2598089"/>
                  </a:lnTo>
                  <a:lnTo>
                    <a:pt x="2585897" y="2496489"/>
                  </a:lnTo>
                  <a:lnTo>
                    <a:pt x="2583421" y="2445689"/>
                  </a:lnTo>
                  <a:lnTo>
                    <a:pt x="2580779" y="2382189"/>
                  </a:lnTo>
                  <a:lnTo>
                    <a:pt x="2577985" y="2318689"/>
                  </a:lnTo>
                  <a:lnTo>
                    <a:pt x="2575077" y="2255189"/>
                  </a:lnTo>
                  <a:lnTo>
                    <a:pt x="2577134" y="2255189"/>
                  </a:lnTo>
                  <a:lnTo>
                    <a:pt x="2576449" y="2242489"/>
                  </a:lnTo>
                  <a:lnTo>
                    <a:pt x="2574391" y="2242489"/>
                  </a:lnTo>
                  <a:lnTo>
                    <a:pt x="2574391" y="2255189"/>
                  </a:lnTo>
                  <a:lnTo>
                    <a:pt x="2563495" y="2013889"/>
                  </a:lnTo>
                  <a:lnTo>
                    <a:pt x="2490508" y="426389"/>
                  </a:lnTo>
                  <a:lnTo>
                    <a:pt x="2484107" y="299389"/>
                  </a:lnTo>
                  <a:lnTo>
                    <a:pt x="2483459" y="286689"/>
                  </a:lnTo>
                  <a:lnTo>
                    <a:pt x="2482151" y="248589"/>
                  </a:lnTo>
                  <a:lnTo>
                    <a:pt x="2490089" y="248589"/>
                  </a:lnTo>
                  <a:lnTo>
                    <a:pt x="2489403" y="261289"/>
                  </a:lnTo>
                  <a:lnTo>
                    <a:pt x="2491460" y="261289"/>
                  </a:lnTo>
                  <a:lnTo>
                    <a:pt x="2491460" y="337489"/>
                  </a:lnTo>
                  <a:lnTo>
                    <a:pt x="2490774" y="337489"/>
                  </a:lnTo>
                  <a:lnTo>
                    <a:pt x="2490774" y="362889"/>
                  </a:lnTo>
                  <a:lnTo>
                    <a:pt x="2492146" y="362889"/>
                  </a:lnTo>
                  <a:lnTo>
                    <a:pt x="2492146" y="375589"/>
                  </a:lnTo>
                  <a:lnTo>
                    <a:pt x="2493518" y="375589"/>
                  </a:lnTo>
                  <a:lnTo>
                    <a:pt x="2494203" y="388289"/>
                  </a:lnTo>
                  <a:lnTo>
                    <a:pt x="2495562" y="388289"/>
                  </a:lnTo>
                  <a:lnTo>
                    <a:pt x="2495562" y="375589"/>
                  </a:lnTo>
                  <a:lnTo>
                    <a:pt x="2494203" y="375589"/>
                  </a:lnTo>
                  <a:lnTo>
                    <a:pt x="2494203" y="362889"/>
                  </a:lnTo>
                  <a:lnTo>
                    <a:pt x="2492832" y="362889"/>
                  </a:lnTo>
                  <a:lnTo>
                    <a:pt x="2492832" y="337489"/>
                  </a:lnTo>
                  <a:lnTo>
                    <a:pt x="2493924" y="337489"/>
                  </a:lnTo>
                  <a:lnTo>
                    <a:pt x="2494470" y="312089"/>
                  </a:lnTo>
                  <a:lnTo>
                    <a:pt x="2494889" y="312089"/>
                  </a:lnTo>
                  <a:lnTo>
                    <a:pt x="2494889" y="273989"/>
                  </a:lnTo>
                  <a:lnTo>
                    <a:pt x="2494203" y="273989"/>
                  </a:lnTo>
                  <a:lnTo>
                    <a:pt x="2494203" y="261289"/>
                  </a:lnTo>
                  <a:lnTo>
                    <a:pt x="2492146" y="261289"/>
                  </a:lnTo>
                  <a:lnTo>
                    <a:pt x="2492146" y="248589"/>
                  </a:lnTo>
                  <a:lnTo>
                    <a:pt x="2501049" y="248589"/>
                  </a:lnTo>
                  <a:lnTo>
                    <a:pt x="2501049" y="261289"/>
                  </a:lnTo>
                  <a:lnTo>
                    <a:pt x="2503106" y="261289"/>
                  </a:lnTo>
                  <a:lnTo>
                    <a:pt x="2503106" y="248589"/>
                  </a:lnTo>
                  <a:lnTo>
                    <a:pt x="2509278" y="248589"/>
                  </a:lnTo>
                  <a:lnTo>
                    <a:pt x="2509278" y="261289"/>
                  </a:lnTo>
                  <a:lnTo>
                    <a:pt x="2512022" y="261289"/>
                  </a:lnTo>
                  <a:lnTo>
                    <a:pt x="2512022" y="248589"/>
                  </a:lnTo>
                  <a:lnTo>
                    <a:pt x="2525039" y="248589"/>
                  </a:lnTo>
                  <a:lnTo>
                    <a:pt x="2524353" y="261289"/>
                  </a:lnTo>
                  <a:lnTo>
                    <a:pt x="2522296" y="273989"/>
                  </a:lnTo>
                  <a:lnTo>
                    <a:pt x="2525039" y="273989"/>
                  </a:lnTo>
                  <a:lnTo>
                    <a:pt x="2525039" y="261289"/>
                  </a:lnTo>
                  <a:lnTo>
                    <a:pt x="2526411" y="261289"/>
                  </a:lnTo>
                  <a:lnTo>
                    <a:pt x="2526411" y="248589"/>
                  </a:lnTo>
                  <a:lnTo>
                    <a:pt x="2535326" y="248589"/>
                  </a:lnTo>
                  <a:lnTo>
                    <a:pt x="2535326" y="261302"/>
                  </a:lnTo>
                  <a:lnTo>
                    <a:pt x="2533954" y="273989"/>
                  </a:lnTo>
                  <a:lnTo>
                    <a:pt x="2533954" y="312089"/>
                  </a:lnTo>
                  <a:lnTo>
                    <a:pt x="2536012" y="312089"/>
                  </a:lnTo>
                  <a:lnTo>
                    <a:pt x="2536698" y="299389"/>
                  </a:lnTo>
                  <a:lnTo>
                    <a:pt x="2537383" y="299389"/>
                  </a:lnTo>
                  <a:lnTo>
                    <a:pt x="2537383" y="261289"/>
                  </a:lnTo>
                  <a:lnTo>
                    <a:pt x="2536698" y="261289"/>
                  </a:lnTo>
                  <a:lnTo>
                    <a:pt x="2536698" y="248589"/>
                  </a:lnTo>
                  <a:lnTo>
                    <a:pt x="2560688" y="248589"/>
                  </a:lnTo>
                  <a:lnTo>
                    <a:pt x="2560688" y="261289"/>
                  </a:lnTo>
                  <a:lnTo>
                    <a:pt x="2558631" y="261289"/>
                  </a:lnTo>
                  <a:lnTo>
                    <a:pt x="2558631" y="286689"/>
                  </a:lnTo>
                  <a:lnTo>
                    <a:pt x="2560002" y="286689"/>
                  </a:lnTo>
                  <a:lnTo>
                    <a:pt x="2560675" y="273989"/>
                  </a:lnTo>
                  <a:lnTo>
                    <a:pt x="2561361" y="273989"/>
                  </a:lnTo>
                  <a:lnTo>
                    <a:pt x="2561361" y="248589"/>
                  </a:lnTo>
                  <a:lnTo>
                    <a:pt x="2568219" y="248589"/>
                  </a:lnTo>
                  <a:lnTo>
                    <a:pt x="2568219" y="261289"/>
                  </a:lnTo>
                  <a:lnTo>
                    <a:pt x="2566847" y="261289"/>
                  </a:lnTo>
                  <a:lnTo>
                    <a:pt x="2566847" y="273989"/>
                  </a:lnTo>
                  <a:lnTo>
                    <a:pt x="2569591" y="273989"/>
                  </a:lnTo>
                  <a:lnTo>
                    <a:pt x="2570276" y="261302"/>
                  </a:lnTo>
                  <a:lnTo>
                    <a:pt x="2570276" y="248589"/>
                  </a:lnTo>
                  <a:lnTo>
                    <a:pt x="2579192" y="248589"/>
                  </a:lnTo>
                  <a:lnTo>
                    <a:pt x="2579192" y="261289"/>
                  </a:lnTo>
                  <a:lnTo>
                    <a:pt x="2580563" y="261289"/>
                  </a:lnTo>
                  <a:lnTo>
                    <a:pt x="2580563" y="273989"/>
                  </a:lnTo>
                  <a:lnTo>
                    <a:pt x="2579192" y="273989"/>
                  </a:lnTo>
                  <a:lnTo>
                    <a:pt x="2577820" y="286689"/>
                  </a:lnTo>
                  <a:lnTo>
                    <a:pt x="2576449" y="286689"/>
                  </a:lnTo>
                  <a:lnTo>
                    <a:pt x="2576449" y="299389"/>
                  </a:lnTo>
                  <a:lnTo>
                    <a:pt x="2575763" y="299389"/>
                  </a:lnTo>
                  <a:lnTo>
                    <a:pt x="2575763" y="312089"/>
                  </a:lnTo>
                  <a:lnTo>
                    <a:pt x="2577134" y="312089"/>
                  </a:lnTo>
                  <a:lnTo>
                    <a:pt x="2577820" y="299389"/>
                  </a:lnTo>
                  <a:lnTo>
                    <a:pt x="2578506" y="299389"/>
                  </a:lnTo>
                  <a:lnTo>
                    <a:pt x="2579192" y="286689"/>
                  </a:lnTo>
                  <a:lnTo>
                    <a:pt x="2580563" y="286689"/>
                  </a:lnTo>
                  <a:lnTo>
                    <a:pt x="2581935" y="261289"/>
                  </a:lnTo>
                  <a:lnTo>
                    <a:pt x="2581249" y="261289"/>
                  </a:lnTo>
                  <a:lnTo>
                    <a:pt x="2581249" y="248589"/>
                  </a:lnTo>
                  <a:lnTo>
                    <a:pt x="2604554" y="248589"/>
                  </a:lnTo>
                  <a:lnTo>
                    <a:pt x="2603868" y="261289"/>
                  </a:lnTo>
                  <a:lnTo>
                    <a:pt x="2603182" y="261289"/>
                  </a:lnTo>
                  <a:lnTo>
                    <a:pt x="2602496" y="273989"/>
                  </a:lnTo>
                  <a:lnTo>
                    <a:pt x="2604554" y="273989"/>
                  </a:lnTo>
                  <a:lnTo>
                    <a:pt x="2605913" y="261289"/>
                  </a:lnTo>
                  <a:lnTo>
                    <a:pt x="2606598" y="261289"/>
                  </a:lnTo>
                  <a:lnTo>
                    <a:pt x="2606598" y="248589"/>
                  </a:lnTo>
                  <a:lnTo>
                    <a:pt x="2629217" y="248589"/>
                  </a:lnTo>
                  <a:lnTo>
                    <a:pt x="2629217" y="261289"/>
                  </a:lnTo>
                  <a:lnTo>
                    <a:pt x="2626487" y="261289"/>
                  </a:lnTo>
                  <a:lnTo>
                    <a:pt x="2626487" y="273989"/>
                  </a:lnTo>
                  <a:lnTo>
                    <a:pt x="2628531" y="273989"/>
                  </a:lnTo>
                  <a:lnTo>
                    <a:pt x="2629903" y="261289"/>
                  </a:lnTo>
                  <a:lnTo>
                    <a:pt x="2631275" y="261289"/>
                  </a:lnTo>
                  <a:lnTo>
                    <a:pt x="2632646" y="248589"/>
                  </a:lnTo>
                  <a:lnTo>
                    <a:pt x="2640190" y="248589"/>
                  </a:lnTo>
                  <a:lnTo>
                    <a:pt x="2638818" y="261289"/>
                  </a:lnTo>
                  <a:lnTo>
                    <a:pt x="2638691" y="273989"/>
                  </a:lnTo>
                  <a:lnTo>
                    <a:pt x="2639504" y="273989"/>
                  </a:lnTo>
                  <a:lnTo>
                    <a:pt x="2640190" y="261289"/>
                  </a:lnTo>
                  <a:lnTo>
                    <a:pt x="2641562" y="261289"/>
                  </a:lnTo>
                  <a:lnTo>
                    <a:pt x="2642247" y="248589"/>
                  </a:lnTo>
                  <a:lnTo>
                    <a:pt x="2665552" y="248589"/>
                  </a:lnTo>
                  <a:lnTo>
                    <a:pt x="2664180" y="261289"/>
                  </a:lnTo>
                  <a:lnTo>
                    <a:pt x="2661437" y="261289"/>
                  </a:lnTo>
                  <a:lnTo>
                    <a:pt x="2661437" y="273989"/>
                  </a:lnTo>
                  <a:lnTo>
                    <a:pt x="2660065" y="273989"/>
                  </a:lnTo>
                  <a:lnTo>
                    <a:pt x="2660065" y="286689"/>
                  </a:lnTo>
                  <a:lnTo>
                    <a:pt x="2662809" y="286689"/>
                  </a:lnTo>
                  <a:lnTo>
                    <a:pt x="2664180" y="273989"/>
                  </a:lnTo>
                  <a:lnTo>
                    <a:pt x="2664866" y="273989"/>
                  </a:lnTo>
                  <a:lnTo>
                    <a:pt x="2665552" y="261289"/>
                  </a:lnTo>
                  <a:lnTo>
                    <a:pt x="2666923" y="261289"/>
                  </a:lnTo>
                  <a:lnTo>
                    <a:pt x="2667609" y="248589"/>
                  </a:lnTo>
                  <a:lnTo>
                    <a:pt x="2686113" y="248589"/>
                  </a:lnTo>
                  <a:lnTo>
                    <a:pt x="2682684" y="273989"/>
                  </a:lnTo>
                  <a:lnTo>
                    <a:pt x="2681998" y="273989"/>
                  </a:lnTo>
                  <a:lnTo>
                    <a:pt x="2680627" y="286689"/>
                  </a:lnTo>
                  <a:lnTo>
                    <a:pt x="2678569" y="286689"/>
                  </a:lnTo>
                  <a:lnTo>
                    <a:pt x="2678569" y="299389"/>
                  </a:lnTo>
                  <a:lnTo>
                    <a:pt x="2677884" y="299389"/>
                  </a:lnTo>
                  <a:lnTo>
                    <a:pt x="2675140" y="324789"/>
                  </a:lnTo>
                  <a:lnTo>
                    <a:pt x="2673769" y="324789"/>
                  </a:lnTo>
                  <a:lnTo>
                    <a:pt x="2673083" y="337489"/>
                  </a:lnTo>
                  <a:lnTo>
                    <a:pt x="2675140" y="337489"/>
                  </a:lnTo>
                  <a:lnTo>
                    <a:pt x="2676182" y="324789"/>
                  </a:lnTo>
                  <a:lnTo>
                    <a:pt x="2677287" y="324789"/>
                  </a:lnTo>
                  <a:lnTo>
                    <a:pt x="2678519" y="312089"/>
                  </a:lnTo>
                  <a:lnTo>
                    <a:pt x="2679941" y="312089"/>
                  </a:lnTo>
                  <a:lnTo>
                    <a:pt x="2680627" y="299389"/>
                  </a:lnTo>
                  <a:lnTo>
                    <a:pt x="2681998" y="299389"/>
                  </a:lnTo>
                  <a:lnTo>
                    <a:pt x="2682684" y="286689"/>
                  </a:lnTo>
                  <a:lnTo>
                    <a:pt x="2684056" y="286689"/>
                  </a:lnTo>
                  <a:lnTo>
                    <a:pt x="2684742" y="273989"/>
                  </a:lnTo>
                  <a:lnTo>
                    <a:pt x="2685427" y="273989"/>
                  </a:lnTo>
                  <a:lnTo>
                    <a:pt x="2688171" y="248589"/>
                  </a:lnTo>
                  <a:lnTo>
                    <a:pt x="2703245" y="248589"/>
                  </a:lnTo>
                  <a:lnTo>
                    <a:pt x="2702560" y="261289"/>
                  </a:lnTo>
                  <a:lnTo>
                    <a:pt x="2700502" y="261289"/>
                  </a:lnTo>
                  <a:lnTo>
                    <a:pt x="2699816" y="273989"/>
                  </a:lnTo>
                  <a:lnTo>
                    <a:pt x="2698445" y="273989"/>
                  </a:lnTo>
                  <a:lnTo>
                    <a:pt x="2696387" y="286689"/>
                  </a:lnTo>
                  <a:lnTo>
                    <a:pt x="2694343" y="286689"/>
                  </a:lnTo>
                  <a:lnTo>
                    <a:pt x="2693657" y="299389"/>
                  </a:lnTo>
                  <a:lnTo>
                    <a:pt x="2691600" y="299389"/>
                  </a:lnTo>
                  <a:lnTo>
                    <a:pt x="2690228" y="312089"/>
                  </a:lnTo>
                  <a:lnTo>
                    <a:pt x="2692971" y="312089"/>
                  </a:lnTo>
                  <a:lnTo>
                    <a:pt x="2695029" y="299389"/>
                  </a:lnTo>
                  <a:lnTo>
                    <a:pt x="2701188" y="273989"/>
                  </a:lnTo>
                  <a:lnTo>
                    <a:pt x="2702560" y="273989"/>
                  </a:lnTo>
                  <a:lnTo>
                    <a:pt x="2703245" y="261289"/>
                  </a:lnTo>
                  <a:lnTo>
                    <a:pt x="2704617" y="261289"/>
                  </a:lnTo>
                  <a:lnTo>
                    <a:pt x="2705303" y="248589"/>
                  </a:lnTo>
                  <a:lnTo>
                    <a:pt x="2719006" y="248589"/>
                  </a:lnTo>
                  <a:lnTo>
                    <a:pt x="2718320" y="261289"/>
                  </a:lnTo>
                  <a:lnTo>
                    <a:pt x="2716276" y="261289"/>
                  </a:lnTo>
                  <a:lnTo>
                    <a:pt x="2716276" y="273989"/>
                  </a:lnTo>
                  <a:lnTo>
                    <a:pt x="2717635" y="273989"/>
                  </a:lnTo>
                  <a:lnTo>
                    <a:pt x="2719692" y="261289"/>
                  </a:lnTo>
                  <a:lnTo>
                    <a:pt x="2721749" y="261289"/>
                  </a:lnTo>
                  <a:lnTo>
                    <a:pt x="2721749" y="248589"/>
                  </a:lnTo>
                  <a:lnTo>
                    <a:pt x="2728861" y="248589"/>
                  </a:lnTo>
                  <a:lnTo>
                    <a:pt x="2729979" y="247840"/>
                  </a:lnTo>
                  <a:lnTo>
                    <a:pt x="2729979" y="235889"/>
                  </a:lnTo>
                  <a:lnTo>
                    <a:pt x="2398242" y="235889"/>
                  </a:lnTo>
                  <a:lnTo>
                    <a:pt x="2410193" y="248589"/>
                  </a:lnTo>
                  <a:lnTo>
                    <a:pt x="2412631" y="248589"/>
                  </a:lnTo>
                  <a:lnTo>
                    <a:pt x="2411946" y="261289"/>
                  </a:lnTo>
                  <a:lnTo>
                    <a:pt x="2414689" y="261289"/>
                  </a:lnTo>
                  <a:lnTo>
                    <a:pt x="2415375" y="248589"/>
                  </a:lnTo>
                  <a:lnTo>
                    <a:pt x="2423604" y="248589"/>
                  </a:lnTo>
                  <a:lnTo>
                    <a:pt x="2421547" y="261289"/>
                  </a:lnTo>
                  <a:lnTo>
                    <a:pt x="2420175" y="261289"/>
                  </a:lnTo>
                  <a:lnTo>
                    <a:pt x="2418804" y="273989"/>
                  </a:lnTo>
                  <a:lnTo>
                    <a:pt x="2416060" y="273989"/>
                  </a:lnTo>
                  <a:lnTo>
                    <a:pt x="2414689" y="286689"/>
                  </a:lnTo>
                  <a:lnTo>
                    <a:pt x="2413317" y="286689"/>
                  </a:lnTo>
                  <a:lnTo>
                    <a:pt x="2410574" y="299389"/>
                  </a:lnTo>
                  <a:lnTo>
                    <a:pt x="2409202" y="299389"/>
                  </a:lnTo>
                  <a:lnTo>
                    <a:pt x="2407831" y="312089"/>
                  </a:lnTo>
                  <a:lnTo>
                    <a:pt x="2403729" y="324789"/>
                  </a:lnTo>
                  <a:lnTo>
                    <a:pt x="2399614" y="350189"/>
                  </a:lnTo>
                  <a:lnTo>
                    <a:pt x="2395499" y="362889"/>
                  </a:lnTo>
                  <a:lnTo>
                    <a:pt x="2395499" y="375589"/>
                  </a:lnTo>
                  <a:lnTo>
                    <a:pt x="2397556" y="375589"/>
                  </a:lnTo>
                  <a:lnTo>
                    <a:pt x="2397556" y="362889"/>
                  </a:lnTo>
                  <a:lnTo>
                    <a:pt x="2399500" y="362889"/>
                  </a:lnTo>
                  <a:lnTo>
                    <a:pt x="2403144" y="350189"/>
                  </a:lnTo>
                  <a:lnTo>
                    <a:pt x="2405100" y="337489"/>
                  </a:lnTo>
                  <a:lnTo>
                    <a:pt x="2406650" y="324789"/>
                  </a:lnTo>
                  <a:lnTo>
                    <a:pt x="2408263" y="324789"/>
                  </a:lnTo>
                  <a:lnTo>
                    <a:pt x="2410015" y="312089"/>
                  </a:lnTo>
                  <a:lnTo>
                    <a:pt x="2411946" y="312089"/>
                  </a:lnTo>
                  <a:lnTo>
                    <a:pt x="2413317" y="299389"/>
                  </a:lnTo>
                  <a:lnTo>
                    <a:pt x="2415375" y="299389"/>
                  </a:lnTo>
                  <a:lnTo>
                    <a:pt x="2416746" y="286689"/>
                  </a:lnTo>
                  <a:lnTo>
                    <a:pt x="2424277" y="261302"/>
                  </a:lnTo>
                  <a:lnTo>
                    <a:pt x="2426347" y="248589"/>
                  </a:lnTo>
                  <a:lnTo>
                    <a:pt x="2447594" y="248589"/>
                  </a:lnTo>
                  <a:lnTo>
                    <a:pt x="2444851" y="261289"/>
                  </a:lnTo>
                  <a:lnTo>
                    <a:pt x="2444165" y="261289"/>
                  </a:lnTo>
                  <a:lnTo>
                    <a:pt x="2442794" y="273989"/>
                  </a:lnTo>
                  <a:lnTo>
                    <a:pt x="2441422" y="273989"/>
                  </a:lnTo>
                  <a:lnTo>
                    <a:pt x="2440736" y="286689"/>
                  </a:lnTo>
                  <a:lnTo>
                    <a:pt x="2439365" y="286689"/>
                  </a:lnTo>
                  <a:lnTo>
                    <a:pt x="2437993" y="299389"/>
                  </a:lnTo>
                  <a:lnTo>
                    <a:pt x="2436622" y="299389"/>
                  </a:lnTo>
                  <a:lnTo>
                    <a:pt x="2430462" y="337489"/>
                  </a:lnTo>
                  <a:lnTo>
                    <a:pt x="2432507" y="337489"/>
                  </a:lnTo>
                  <a:lnTo>
                    <a:pt x="2434056" y="324789"/>
                  </a:lnTo>
                  <a:lnTo>
                    <a:pt x="2437142" y="312089"/>
                  </a:lnTo>
                  <a:lnTo>
                    <a:pt x="2438679" y="312089"/>
                  </a:lnTo>
                  <a:lnTo>
                    <a:pt x="2440051" y="299389"/>
                  </a:lnTo>
                  <a:lnTo>
                    <a:pt x="2441422" y="299389"/>
                  </a:lnTo>
                  <a:lnTo>
                    <a:pt x="2442108" y="286689"/>
                  </a:lnTo>
                  <a:lnTo>
                    <a:pt x="2443480" y="286689"/>
                  </a:lnTo>
                  <a:lnTo>
                    <a:pt x="2444851" y="273989"/>
                  </a:lnTo>
                  <a:lnTo>
                    <a:pt x="2445537" y="273989"/>
                  </a:lnTo>
                  <a:lnTo>
                    <a:pt x="2446578" y="261289"/>
                  </a:lnTo>
                  <a:lnTo>
                    <a:pt x="2447683" y="261289"/>
                  </a:lnTo>
                  <a:lnTo>
                    <a:pt x="2448915" y="248589"/>
                  </a:lnTo>
                  <a:lnTo>
                    <a:pt x="2454440" y="248589"/>
                  </a:lnTo>
                  <a:lnTo>
                    <a:pt x="2454440" y="261289"/>
                  </a:lnTo>
                  <a:lnTo>
                    <a:pt x="2453068" y="261289"/>
                  </a:lnTo>
                  <a:lnTo>
                    <a:pt x="2451697" y="273989"/>
                  </a:lnTo>
                  <a:lnTo>
                    <a:pt x="2455126" y="261289"/>
                  </a:lnTo>
                  <a:lnTo>
                    <a:pt x="2456497" y="261289"/>
                  </a:lnTo>
                  <a:lnTo>
                    <a:pt x="2456497" y="248589"/>
                  </a:lnTo>
                  <a:lnTo>
                    <a:pt x="2479802" y="248589"/>
                  </a:lnTo>
                  <a:lnTo>
                    <a:pt x="2472944" y="261289"/>
                  </a:lnTo>
                  <a:lnTo>
                    <a:pt x="2472271" y="261289"/>
                  </a:lnTo>
                  <a:lnTo>
                    <a:pt x="2470899" y="273989"/>
                  </a:lnTo>
                  <a:lnTo>
                    <a:pt x="2468842" y="273989"/>
                  </a:lnTo>
                  <a:lnTo>
                    <a:pt x="2466784" y="286689"/>
                  </a:lnTo>
                  <a:lnTo>
                    <a:pt x="2466098" y="286689"/>
                  </a:lnTo>
                  <a:lnTo>
                    <a:pt x="2464727" y="299389"/>
                  </a:lnTo>
                  <a:lnTo>
                    <a:pt x="2463355" y="299389"/>
                  </a:lnTo>
                  <a:lnTo>
                    <a:pt x="2461196" y="312089"/>
                  </a:lnTo>
                  <a:lnTo>
                    <a:pt x="2456611" y="337489"/>
                  </a:lnTo>
                  <a:lnTo>
                    <a:pt x="2458148" y="337489"/>
                  </a:lnTo>
                  <a:lnTo>
                    <a:pt x="2461704" y="324789"/>
                  </a:lnTo>
                  <a:lnTo>
                    <a:pt x="2463355" y="312089"/>
                  </a:lnTo>
                  <a:lnTo>
                    <a:pt x="2464727" y="312089"/>
                  </a:lnTo>
                  <a:lnTo>
                    <a:pt x="2466784" y="299389"/>
                  </a:lnTo>
                  <a:lnTo>
                    <a:pt x="2468156" y="299389"/>
                  </a:lnTo>
                  <a:lnTo>
                    <a:pt x="2468842" y="286689"/>
                  </a:lnTo>
                  <a:lnTo>
                    <a:pt x="2470899" y="286689"/>
                  </a:lnTo>
                  <a:lnTo>
                    <a:pt x="2219934" y="2445613"/>
                  </a:lnTo>
                  <a:lnTo>
                    <a:pt x="2220036" y="2432989"/>
                  </a:lnTo>
                  <a:lnTo>
                    <a:pt x="2220722" y="2432989"/>
                  </a:lnTo>
                  <a:lnTo>
                    <a:pt x="2222093" y="2420289"/>
                  </a:lnTo>
                  <a:lnTo>
                    <a:pt x="2220036" y="2420289"/>
                  </a:lnTo>
                  <a:lnTo>
                    <a:pt x="2218664" y="2432989"/>
                  </a:lnTo>
                  <a:lnTo>
                    <a:pt x="2217978" y="2445689"/>
                  </a:lnTo>
                  <a:lnTo>
                    <a:pt x="2217293" y="2445689"/>
                  </a:lnTo>
                  <a:lnTo>
                    <a:pt x="2216607" y="2458389"/>
                  </a:lnTo>
                  <a:lnTo>
                    <a:pt x="2215235" y="2458389"/>
                  </a:lnTo>
                  <a:lnTo>
                    <a:pt x="2215235" y="2471089"/>
                  </a:lnTo>
                  <a:lnTo>
                    <a:pt x="2214549" y="2471089"/>
                  </a:lnTo>
                  <a:lnTo>
                    <a:pt x="2213178" y="2483789"/>
                  </a:lnTo>
                  <a:lnTo>
                    <a:pt x="2215502" y="2483789"/>
                  </a:lnTo>
                  <a:lnTo>
                    <a:pt x="2217293" y="2468372"/>
                  </a:lnTo>
                  <a:lnTo>
                    <a:pt x="2217293" y="2458389"/>
                  </a:lnTo>
                  <a:lnTo>
                    <a:pt x="2218448" y="2458389"/>
                  </a:lnTo>
                  <a:lnTo>
                    <a:pt x="2218842" y="2455011"/>
                  </a:lnTo>
                  <a:lnTo>
                    <a:pt x="2219350" y="2445689"/>
                  </a:lnTo>
                  <a:lnTo>
                    <a:pt x="2219922" y="2445689"/>
                  </a:lnTo>
                  <a:lnTo>
                    <a:pt x="2218842" y="2455011"/>
                  </a:lnTo>
                  <a:lnTo>
                    <a:pt x="2218664" y="2458389"/>
                  </a:lnTo>
                  <a:lnTo>
                    <a:pt x="2218448" y="2458389"/>
                  </a:lnTo>
                  <a:lnTo>
                    <a:pt x="2217293" y="2468372"/>
                  </a:lnTo>
                  <a:lnTo>
                    <a:pt x="2217293" y="2471089"/>
                  </a:lnTo>
                  <a:lnTo>
                    <a:pt x="2215921" y="2483789"/>
                  </a:lnTo>
                  <a:lnTo>
                    <a:pt x="2215502" y="2483789"/>
                  </a:lnTo>
                  <a:lnTo>
                    <a:pt x="2202218" y="2598089"/>
                  </a:lnTo>
                  <a:lnTo>
                    <a:pt x="2134616" y="820089"/>
                  </a:lnTo>
                  <a:lnTo>
                    <a:pt x="2113673" y="273989"/>
                  </a:lnTo>
                  <a:lnTo>
                    <a:pt x="2109876" y="172389"/>
                  </a:lnTo>
                  <a:lnTo>
                    <a:pt x="2109000" y="159689"/>
                  </a:lnTo>
                  <a:lnTo>
                    <a:pt x="2115858" y="159689"/>
                  </a:lnTo>
                  <a:lnTo>
                    <a:pt x="2115858" y="172389"/>
                  </a:lnTo>
                  <a:lnTo>
                    <a:pt x="2115172" y="185089"/>
                  </a:lnTo>
                  <a:lnTo>
                    <a:pt x="2115172" y="223189"/>
                  </a:lnTo>
                  <a:lnTo>
                    <a:pt x="2116544" y="223189"/>
                  </a:lnTo>
                  <a:lnTo>
                    <a:pt x="2117229" y="210489"/>
                  </a:lnTo>
                  <a:lnTo>
                    <a:pt x="2117915" y="210489"/>
                  </a:lnTo>
                  <a:lnTo>
                    <a:pt x="2117915" y="197789"/>
                  </a:lnTo>
                  <a:lnTo>
                    <a:pt x="2117229" y="197789"/>
                  </a:lnTo>
                  <a:lnTo>
                    <a:pt x="2117229" y="159689"/>
                  </a:lnTo>
                  <a:lnTo>
                    <a:pt x="2124633" y="159689"/>
                  </a:lnTo>
                  <a:lnTo>
                    <a:pt x="2139670" y="172389"/>
                  </a:lnTo>
                  <a:lnTo>
                    <a:pt x="2141893" y="172389"/>
                  </a:lnTo>
                  <a:lnTo>
                    <a:pt x="2141893" y="185089"/>
                  </a:lnTo>
                  <a:lnTo>
                    <a:pt x="2144636" y="185089"/>
                  </a:lnTo>
                  <a:lnTo>
                    <a:pt x="2144636" y="172389"/>
                  </a:lnTo>
                  <a:lnTo>
                    <a:pt x="2147379" y="172389"/>
                  </a:lnTo>
                  <a:lnTo>
                    <a:pt x="2147278" y="187058"/>
                  </a:lnTo>
                  <a:lnTo>
                    <a:pt x="2146008" y="210489"/>
                  </a:lnTo>
                  <a:lnTo>
                    <a:pt x="2146008" y="223189"/>
                  </a:lnTo>
                  <a:lnTo>
                    <a:pt x="2145322" y="223189"/>
                  </a:lnTo>
                  <a:lnTo>
                    <a:pt x="2145322" y="235889"/>
                  </a:lnTo>
                  <a:lnTo>
                    <a:pt x="2146693" y="235889"/>
                  </a:lnTo>
                  <a:lnTo>
                    <a:pt x="2146693" y="223189"/>
                  </a:lnTo>
                  <a:lnTo>
                    <a:pt x="2147379" y="223189"/>
                  </a:lnTo>
                  <a:lnTo>
                    <a:pt x="2148751" y="210489"/>
                  </a:lnTo>
                  <a:lnTo>
                    <a:pt x="2149437" y="210489"/>
                  </a:lnTo>
                  <a:lnTo>
                    <a:pt x="2149437" y="185089"/>
                  </a:lnTo>
                  <a:lnTo>
                    <a:pt x="2148751" y="172389"/>
                  </a:lnTo>
                  <a:lnTo>
                    <a:pt x="2157539" y="172389"/>
                  </a:lnTo>
                  <a:lnTo>
                    <a:pt x="2178227" y="185089"/>
                  </a:lnTo>
                  <a:lnTo>
                    <a:pt x="2177542" y="185089"/>
                  </a:lnTo>
                  <a:lnTo>
                    <a:pt x="2177542" y="197789"/>
                  </a:lnTo>
                  <a:lnTo>
                    <a:pt x="2141105" y="159689"/>
                  </a:lnTo>
                  <a:lnTo>
                    <a:pt x="2113800" y="146989"/>
                  </a:lnTo>
                  <a:lnTo>
                    <a:pt x="2104199" y="146989"/>
                  </a:lnTo>
                  <a:lnTo>
                    <a:pt x="2196731" y="2648889"/>
                  </a:lnTo>
                  <a:lnTo>
                    <a:pt x="2203589" y="2648889"/>
                  </a:lnTo>
                  <a:lnTo>
                    <a:pt x="2209495" y="2598089"/>
                  </a:lnTo>
                  <a:lnTo>
                    <a:pt x="2477058" y="299389"/>
                  </a:lnTo>
                  <a:lnTo>
                    <a:pt x="2517127" y="1175689"/>
                  </a:lnTo>
                  <a:lnTo>
                    <a:pt x="2589466" y="2737789"/>
                  </a:lnTo>
                  <a:lnTo>
                    <a:pt x="2597696" y="2737789"/>
                  </a:lnTo>
                  <a:lnTo>
                    <a:pt x="2603246" y="2699689"/>
                  </a:lnTo>
                  <a:lnTo>
                    <a:pt x="2910243" y="591489"/>
                  </a:lnTo>
                  <a:lnTo>
                    <a:pt x="2910243" y="604189"/>
                  </a:lnTo>
                  <a:lnTo>
                    <a:pt x="2911449" y="604189"/>
                  </a:lnTo>
                  <a:lnTo>
                    <a:pt x="2912033" y="591489"/>
                  </a:lnTo>
                  <a:lnTo>
                    <a:pt x="2912757" y="578789"/>
                  </a:lnTo>
                  <a:lnTo>
                    <a:pt x="2913672" y="578789"/>
                  </a:lnTo>
                  <a:lnTo>
                    <a:pt x="2913672" y="566089"/>
                  </a:lnTo>
                  <a:lnTo>
                    <a:pt x="2915729" y="566089"/>
                  </a:lnTo>
                  <a:lnTo>
                    <a:pt x="2915729" y="553389"/>
                  </a:lnTo>
                  <a:lnTo>
                    <a:pt x="2917088" y="553389"/>
                  </a:lnTo>
                  <a:lnTo>
                    <a:pt x="2917774" y="540689"/>
                  </a:lnTo>
                  <a:lnTo>
                    <a:pt x="2919831" y="527989"/>
                  </a:lnTo>
                  <a:lnTo>
                    <a:pt x="2920873" y="515289"/>
                  </a:lnTo>
                  <a:lnTo>
                    <a:pt x="2921978" y="515289"/>
                  </a:lnTo>
                  <a:lnTo>
                    <a:pt x="2923209" y="502589"/>
                  </a:lnTo>
                  <a:lnTo>
                    <a:pt x="2923946" y="502589"/>
                  </a:lnTo>
                  <a:lnTo>
                    <a:pt x="2960954" y="248589"/>
                  </a:lnTo>
                  <a:lnTo>
                    <a:pt x="2960281" y="2674289"/>
                  </a:lnTo>
                  <a:lnTo>
                    <a:pt x="2965754" y="2674289"/>
                  </a:lnTo>
                  <a:lnTo>
                    <a:pt x="2967812" y="1264589"/>
                  </a:lnTo>
                  <a:lnTo>
                    <a:pt x="2967812" y="1277289"/>
                  </a:lnTo>
                  <a:lnTo>
                    <a:pt x="2968498" y="1277289"/>
                  </a:lnTo>
                  <a:lnTo>
                    <a:pt x="2969869" y="1302689"/>
                  </a:lnTo>
                  <a:lnTo>
                    <a:pt x="2971241" y="1302689"/>
                  </a:lnTo>
                  <a:lnTo>
                    <a:pt x="2971241" y="1289989"/>
                  </a:lnTo>
                  <a:lnTo>
                    <a:pt x="2969869" y="1264589"/>
                  </a:lnTo>
                  <a:lnTo>
                    <a:pt x="2969183" y="1264589"/>
                  </a:lnTo>
                  <a:lnTo>
                    <a:pt x="2968498" y="1251889"/>
                  </a:lnTo>
                  <a:lnTo>
                    <a:pt x="2967126" y="1251889"/>
                  </a:lnTo>
                  <a:lnTo>
                    <a:pt x="2967228" y="1162989"/>
                  </a:lnTo>
                  <a:lnTo>
                    <a:pt x="2968434" y="248589"/>
                  </a:lnTo>
                  <a:lnTo>
                    <a:pt x="2968498" y="197789"/>
                  </a:lnTo>
                  <a:lnTo>
                    <a:pt x="2972612" y="197789"/>
                  </a:lnTo>
                  <a:lnTo>
                    <a:pt x="2972612" y="261302"/>
                  </a:lnTo>
                  <a:lnTo>
                    <a:pt x="2973298" y="273989"/>
                  </a:lnTo>
                  <a:lnTo>
                    <a:pt x="2973413" y="286689"/>
                  </a:lnTo>
                  <a:lnTo>
                    <a:pt x="2973730" y="286689"/>
                  </a:lnTo>
                  <a:lnTo>
                    <a:pt x="2974162" y="299389"/>
                  </a:lnTo>
                  <a:lnTo>
                    <a:pt x="2974670" y="312089"/>
                  </a:lnTo>
                  <a:lnTo>
                    <a:pt x="2976041" y="312089"/>
                  </a:lnTo>
                  <a:lnTo>
                    <a:pt x="2976041" y="299389"/>
                  </a:lnTo>
                  <a:lnTo>
                    <a:pt x="2975356" y="286689"/>
                  </a:lnTo>
                  <a:lnTo>
                    <a:pt x="2975356" y="235889"/>
                  </a:lnTo>
                  <a:lnTo>
                    <a:pt x="2974784" y="214579"/>
                  </a:lnTo>
                  <a:lnTo>
                    <a:pt x="2974670" y="197789"/>
                  </a:lnTo>
                  <a:lnTo>
                    <a:pt x="2980842" y="197789"/>
                  </a:lnTo>
                  <a:lnTo>
                    <a:pt x="2980156" y="210489"/>
                  </a:lnTo>
                  <a:lnTo>
                    <a:pt x="2980156" y="235889"/>
                  </a:lnTo>
                  <a:lnTo>
                    <a:pt x="2980842" y="235889"/>
                  </a:lnTo>
                  <a:lnTo>
                    <a:pt x="2980842" y="248589"/>
                  </a:lnTo>
                  <a:lnTo>
                    <a:pt x="2982214" y="248589"/>
                  </a:lnTo>
                  <a:lnTo>
                    <a:pt x="2982214" y="197789"/>
                  </a:lnTo>
                  <a:lnTo>
                    <a:pt x="2983903" y="197789"/>
                  </a:lnTo>
                  <a:lnTo>
                    <a:pt x="2998139" y="185089"/>
                  </a:lnTo>
                  <a:lnTo>
                    <a:pt x="3007563" y="185089"/>
                  </a:lnTo>
                  <a:lnTo>
                    <a:pt x="3008934" y="210489"/>
                  </a:lnTo>
                  <a:lnTo>
                    <a:pt x="3010306" y="210489"/>
                  </a:lnTo>
                  <a:lnTo>
                    <a:pt x="3010306" y="185089"/>
                  </a:lnTo>
                  <a:lnTo>
                    <a:pt x="3021279" y="185089"/>
                  </a:lnTo>
                  <a:lnTo>
                    <a:pt x="3021279" y="210489"/>
                  </a:lnTo>
                  <a:lnTo>
                    <a:pt x="3021965" y="223189"/>
                  </a:lnTo>
                  <a:lnTo>
                    <a:pt x="3023336" y="223189"/>
                  </a:lnTo>
                  <a:lnTo>
                    <a:pt x="3023336" y="185089"/>
                  </a:lnTo>
                  <a:lnTo>
                    <a:pt x="3033496" y="172389"/>
                  </a:lnTo>
                  <a:lnTo>
                    <a:pt x="3033611" y="248589"/>
                  </a:lnTo>
                  <a:lnTo>
                    <a:pt x="3034017" y="261289"/>
                  </a:lnTo>
                  <a:lnTo>
                    <a:pt x="3034576" y="273989"/>
                  </a:lnTo>
                  <a:lnTo>
                    <a:pt x="3034982" y="286689"/>
                  </a:lnTo>
                  <a:lnTo>
                    <a:pt x="3036354" y="286689"/>
                  </a:lnTo>
                  <a:lnTo>
                    <a:pt x="3036354" y="185089"/>
                  </a:lnTo>
                  <a:lnTo>
                    <a:pt x="3035668" y="172389"/>
                  </a:lnTo>
                  <a:lnTo>
                    <a:pt x="3050222" y="172389"/>
                  </a:lnTo>
                  <a:lnTo>
                    <a:pt x="3069259" y="159689"/>
                  </a:lnTo>
                  <a:lnTo>
                    <a:pt x="3075419" y="146989"/>
                  </a:lnTo>
                  <a:close/>
                </a:path>
              </a:pathLst>
            </a:custGeom>
            <a:solidFill>
              <a:srgbClr val="FFF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5818043" y="4540603"/>
            <a:ext cx="1072515" cy="1066800"/>
          </a:xfrm>
          <a:custGeom>
            <a:avLst/>
            <a:gdLst/>
            <a:ahLst/>
            <a:cxnLst/>
            <a:rect l="l" t="t" r="r" b="b"/>
            <a:pathLst>
              <a:path w="1072515" h="1066800">
                <a:moveTo>
                  <a:pt x="900515" y="190500"/>
                </a:moveTo>
                <a:lnTo>
                  <a:pt x="320751" y="190500"/>
                </a:lnTo>
                <a:lnTo>
                  <a:pt x="323734" y="181610"/>
                </a:lnTo>
                <a:lnTo>
                  <a:pt x="326901" y="171450"/>
                </a:lnTo>
                <a:lnTo>
                  <a:pt x="330436" y="161290"/>
                </a:lnTo>
                <a:lnTo>
                  <a:pt x="334526" y="152400"/>
                </a:lnTo>
                <a:lnTo>
                  <a:pt x="340429" y="137160"/>
                </a:lnTo>
                <a:lnTo>
                  <a:pt x="348300" y="121920"/>
                </a:lnTo>
                <a:lnTo>
                  <a:pt x="350268" y="114300"/>
                </a:lnTo>
                <a:lnTo>
                  <a:pt x="353220" y="106680"/>
                </a:lnTo>
                <a:lnTo>
                  <a:pt x="355418" y="100330"/>
                </a:lnTo>
                <a:lnTo>
                  <a:pt x="357524" y="93980"/>
                </a:lnTo>
                <a:lnTo>
                  <a:pt x="359446" y="87630"/>
                </a:lnTo>
                <a:lnTo>
                  <a:pt x="361091" y="82550"/>
                </a:lnTo>
                <a:lnTo>
                  <a:pt x="362890" y="76200"/>
                </a:lnTo>
                <a:lnTo>
                  <a:pt x="365150" y="69850"/>
                </a:lnTo>
                <a:lnTo>
                  <a:pt x="369946" y="57150"/>
                </a:lnTo>
                <a:lnTo>
                  <a:pt x="372006" y="52070"/>
                </a:lnTo>
                <a:lnTo>
                  <a:pt x="375757" y="39370"/>
                </a:lnTo>
                <a:lnTo>
                  <a:pt x="377817" y="33020"/>
                </a:lnTo>
                <a:lnTo>
                  <a:pt x="380769" y="25400"/>
                </a:lnTo>
                <a:lnTo>
                  <a:pt x="384705" y="12700"/>
                </a:lnTo>
                <a:lnTo>
                  <a:pt x="384705" y="8890"/>
                </a:lnTo>
                <a:lnTo>
                  <a:pt x="386673" y="6350"/>
                </a:lnTo>
                <a:lnTo>
                  <a:pt x="392576" y="0"/>
                </a:lnTo>
                <a:lnTo>
                  <a:pt x="398479" y="0"/>
                </a:lnTo>
                <a:lnTo>
                  <a:pt x="403399" y="1270"/>
                </a:lnTo>
                <a:lnTo>
                  <a:pt x="406351" y="2540"/>
                </a:lnTo>
                <a:lnTo>
                  <a:pt x="410286" y="7620"/>
                </a:lnTo>
                <a:lnTo>
                  <a:pt x="418972" y="13970"/>
                </a:lnTo>
                <a:lnTo>
                  <a:pt x="427381" y="20320"/>
                </a:lnTo>
                <a:lnTo>
                  <a:pt x="443739" y="33020"/>
                </a:lnTo>
                <a:lnTo>
                  <a:pt x="458328" y="43180"/>
                </a:lnTo>
                <a:lnTo>
                  <a:pt x="486769" y="63500"/>
                </a:lnTo>
                <a:lnTo>
                  <a:pt x="500805" y="74930"/>
                </a:lnTo>
                <a:lnTo>
                  <a:pt x="558117" y="119380"/>
                </a:lnTo>
                <a:lnTo>
                  <a:pt x="587142" y="140970"/>
                </a:lnTo>
                <a:lnTo>
                  <a:pt x="616905" y="162560"/>
                </a:lnTo>
                <a:lnTo>
                  <a:pt x="622809" y="166370"/>
                </a:lnTo>
                <a:lnTo>
                  <a:pt x="628712" y="171450"/>
                </a:lnTo>
                <a:lnTo>
                  <a:pt x="635599" y="175260"/>
                </a:lnTo>
                <a:lnTo>
                  <a:pt x="638551" y="175260"/>
                </a:lnTo>
                <a:lnTo>
                  <a:pt x="640519" y="177800"/>
                </a:lnTo>
                <a:lnTo>
                  <a:pt x="903589" y="177800"/>
                </a:lnTo>
                <a:lnTo>
                  <a:pt x="900515" y="190500"/>
                </a:lnTo>
                <a:close/>
              </a:path>
              <a:path w="1072515" h="1066800">
                <a:moveTo>
                  <a:pt x="903589" y="177800"/>
                </a:moveTo>
                <a:lnTo>
                  <a:pt x="640519" y="177800"/>
                </a:lnTo>
                <a:lnTo>
                  <a:pt x="649374" y="175260"/>
                </a:lnTo>
                <a:lnTo>
                  <a:pt x="654294" y="172720"/>
                </a:lnTo>
                <a:lnTo>
                  <a:pt x="659213" y="171450"/>
                </a:lnTo>
                <a:lnTo>
                  <a:pt x="684948" y="163830"/>
                </a:lnTo>
                <a:lnTo>
                  <a:pt x="693650" y="162560"/>
                </a:lnTo>
                <a:lnTo>
                  <a:pt x="754805" y="144780"/>
                </a:lnTo>
                <a:lnTo>
                  <a:pt x="763507" y="140970"/>
                </a:lnTo>
                <a:lnTo>
                  <a:pt x="773253" y="138430"/>
                </a:lnTo>
                <a:lnTo>
                  <a:pt x="793116" y="132080"/>
                </a:lnTo>
                <a:lnTo>
                  <a:pt x="832472" y="121920"/>
                </a:lnTo>
                <a:lnTo>
                  <a:pt x="842219" y="118110"/>
                </a:lnTo>
                <a:lnTo>
                  <a:pt x="851335" y="115570"/>
                </a:lnTo>
                <a:lnTo>
                  <a:pt x="859806" y="111760"/>
                </a:lnTo>
                <a:lnTo>
                  <a:pt x="868092" y="109220"/>
                </a:lnTo>
                <a:lnTo>
                  <a:pt x="876655" y="105410"/>
                </a:lnTo>
                <a:lnTo>
                  <a:pt x="888462" y="101600"/>
                </a:lnTo>
                <a:lnTo>
                  <a:pt x="894365" y="101600"/>
                </a:lnTo>
                <a:lnTo>
                  <a:pt x="900269" y="100330"/>
                </a:lnTo>
                <a:lnTo>
                  <a:pt x="906172" y="101600"/>
                </a:lnTo>
                <a:lnTo>
                  <a:pt x="911092" y="105410"/>
                </a:lnTo>
                <a:lnTo>
                  <a:pt x="914043" y="109220"/>
                </a:lnTo>
                <a:lnTo>
                  <a:pt x="916011" y="113030"/>
                </a:lnTo>
                <a:lnTo>
                  <a:pt x="915027" y="116840"/>
                </a:lnTo>
                <a:lnTo>
                  <a:pt x="915027" y="119380"/>
                </a:lnTo>
                <a:lnTo>
                  <a:pt x="914043" y="123190"/>
                </a:lnTo>
                <a:lnTo>
                  <a:pt x="914043" y="125730"/>
                </a:lnTo>
                <a:lnTo>
                  <a:pt x="911092" y="140970"/>
                </a:lnTo>
                <a:lnTo>
                  <a:pt x="909600" y="149860"/>
                </a:lnTo>
                <a:lnTo>
                  <a:pt x="908017" y="158750"/>
                </a:lnTo>
                <a:lnTo>
                  <a:pt x="906249" y="167640"/>
                </a:lnTo>
                <a:lnTo>
                  <a:pt x="904204" y="175260"/>
                </a:lnTo>
                <a:lnTo>
                  <a:pt x="903589" y="177800"/>
                </a:lnTo>
                <a:close/>
              </a:path>
              <a:path w="1072515" h="1066800">
                <a:moveTo>
                  <a:pt x="189892" y="920750"/>
                </a:moveTo>
                <a:lnTo>
                  <a:pt x="180053" y="920750"/>
                </a:lnTo>
                <a:lnTo>
                  <a:pt x="174150" y="918210"/>
                </a:lnTo>
                <a:lnTo>
                  <a:pt x="171198" y="913130"/>
                </a:lnTo>
                <a:lnTo>
                  <a:pt x="169230" y="909320"/>
                </a:lnTo>
                <a:lnTo>
                  <a:pt x="168247" y="905510"/>
                </a:lnTo>
                <a:lnTo>
                  <a:pt x="168247" y="895350"/>
                </a:lnTo>
                <a:lnTo>
                  <a:pt x="169230" y="890270"/>
                </a:lnTo>
                <a:lnTo>
                  <a:pt x="169230" y="878840"/>
                </a:lnTo>
                <a:lnTo>
                  <a:pt x="171198" y="872490"/>
                </a:lnTo>
                <a:lnTo>
                  <a:pt x="173166" y="858520"/>
                </a:lnTo>
                <a:lnTo>
                  <a:pt x="174150" y="855980"/>
                </a:lnTo>
                <a:lnTo>
                  <a:pt x="175134" y="850900"/>
                </a:lnTo>
                <a:lnTo>
                  <a:pt x="177763" y="839470"/>
                </a:lnTo>
                <a:lnTo>
                  <a:pt x="179930" y="826770"/>
                </a:lnTo>
                <a:lnTo>
                  <a:pt x="181914" y="814070"/>
                </a:lnTo>
                <a:lnTo>
                  <a:pt x="183989" y="801370"/>
                </a:lnTo>
                <a:lnTo>
                  <a:pt x="186526" y="789940"/>
                </a:lnTo>
                <a:lnTo>
                  <a:pt x="189523" y="777240"/>
                </a:lnTo>
                <a:lnTo>
                  <a:pt x="192706" y="763270"/>
                </a:lnTo>
                <a:lnTo>
                  <a:pt x="200715" y="720090"/>
                </a:lnTo>
                <a:lnTo>
                  <a:pt x="200715" y="712470"/>
                </a:lnTo>
                <a:lnTo>
                  <a:pt x="188048" y="703580"/>
                </a:lnTo>
                <a:lnTo>
                  <a:pt x="176118" y="695960"/>
                </a:lnTo>
                <a:lnTo>
                  <a:pt x="160375" y="684530"/>
                </a:lnTo>
                <a:lnTo>
                  <a:pt x="155456" y="681990"/>
                </a:lnTo>
                <a:lnTo>
                  <a:pt x="151520" y="678180"/>
                </a:lnTo>
                <a:lnTo>
                  <a:pt x="146601" y="674370"/>
                </a:lnTo>
                <a:lnTo>
                  <a:pt x="139375" y="668020"/>
                </a:lnTo>
                <a:lnTo>
                  <a:pt x="125293" y="657860"/>
                </a:lnTo>
                <a:lnTo>
                  <a:pt x="118068" y="651510"/>
                </a:lnTo>
                <a:lnTo>
                  <a:pt x="110857" y="646430"/>
                </a:lnTo>
                <a:lnTo>
                  <a:pt x="103924" y="641350"/>
                </a:lnTo>
                <a:lnTo>
                  <a:pt x="97175" y="636270"/>
                </a:lnTo>
                <a:lnTo>
                  <a:pt x="83877" y="626110"/>
                </a:lnTo>
                <a:lnTo>
                  <a:pt x="70594" y="617220"/>
                </a:lnTo>
                <a:lnTo>
                  <a:pt x="63953" y="612140"/>
                </a:lnTo>
                <a:lnTo>
                  <a:pt x="53637" y="603250"/>
                </a:lnTo>
                <a:lnTo>
                  <a:pt x="43414" y="595630"/>
                </a:lnTo>
                <a:lnTo>
                  <a:pt x="33375" y="586740"/>
                </a:lnTo>
                <a:lnTo>
                  <a:pt x="13774" y="571500"/>
                </a:lnTo>
                <a:lnTo>
                  <a:pt x="5903" y="563880"/>
                </a:lnTo>
                <a:lnTo>
                  <a:pt x="2951" y="558800"/>
                </a:lnTo>
                <a:lnTo>
                  <a:pt x="983" y="554990"/>
                </a:lnTo>
                <a:lnTo>
                  <a:pt x="0" y="549910"/>
                </a:lnTo>
                <a:lnTo>
                  <a:pt x="1967" y="546100"/>
                </a:lnTo>
                <a:lnTo>
                  <a:pt x="2951" y="542290"/>
                </a:lnTo>
                <a:lnTo>
                  <a:pt x="8855" y="537210"/>
                </a:lnTo>
                <a:lnTo>
                  <a:pt x="18694" y="529590"/>
                </a:lnTo>
                <a:lnTo>
                  <a:pt x="23613" y="527050"/>
                </a:lnTo>
                <a:lnTo>
                  <a:pt x="31484" y="519430"/>
                </a:lnTo>
                <a:lnTo>
                  <a:pt x="36404" y="513080"/>
                </a:lnTo>
                <a:lnTo>
                  <a:pt x="40339" y="509270"/>
                </a:lnTo>
                <a:lnTo>
                  <a:pt x="42307" y="508000"/>
                </a:lnTo>
                <a:lnTo>
                  <a:pt x="47227" y="506730"/>
                </a:lnTo>
                <a:lnTo>
                  <a:pt x="51162" y="502920"/>
                </a:lnTo>
                <a:lnTo>
                  <a:pt x="59033" y="499110"/>
                </a:lnTo>
                <a:lnTo>
                  <a:pt x="64937" y="495300"/>
                </a:lnTo>
                <a:lnTo>
                  <a:pt x="69856" y="492760"/>
                </a:lnTo>
                <a:lnTo>
                  <a:pt x="77820" y="487680"/>
                </a:lnTo>
                <a:lnTo>
                  <a:pt x="93378" y="477520"/>
                </a:lnTo>
                <a:lnTo>
                  <a:pt x="101341" y="472440"/>
                </a:lnTo>
                <a:lnTo>
                  <a:pt x="117084" y="463550"/>
                </a:lnTo>
                <a:lnTo>
                  <a:pt x="122003" y="461010"/>
                </a:lnTo>
                <a:lnTo>
                  <a:pt x="126923" y="457200"/>
                </a:lnTo>
                <a:lnTo>
                  <a:pt x="132826" y="453390"/>
                </a:lnTo>
                <a:lnTo>
                  <a:pt x="148568" y="444500"/>
                </a:lnTo>
                <a:lnTo>
                  <a:pt x="145617" y="444500"/>
                </a:lnTo>
                <a:lnTo>
                  <a:pt x="146601" y="443230"/>
                </a:lnTo>
                <a:lnTo>
                  <a:pt x="152504" y="439420"/>
                </a:lnTo>
                <a:lnTo>
                  <a:pt x="157424" y="435610"/>
                </a:lnTo>
                <a:lnTo>
                  <a:pt x="163327" y="431800"/>
                </a:lnTo>
                <a:lnTo>
                  <a:pt x="170214" y="424180"/>
                </a:lnTo>
                <a:lnTo>
                  <a:pt x="172182" y="421640"/>
                </a:lnTo>
                <a:lnTo>
                  <a:pt x="169230" y="412750"/>
                </a:lnTo>
                <a:lnTo>
                  <a:pt x="167263" y="407670"/>
                </a:lnTo>
                <a:lnTo>
                  <a:pt x="166279" y="401320"/>
                </a:lnTo>
                <a:lnTo>
                  <a:pt x="165295" y="396240"/>
                </a:lnTo>
                <a:lnTo>
                  <a:pt x="163834" y="387350"/>
                </a:lnTo>
                <a:lnTo>
                  <a:pt x="161282" y="370840"/>
                </a:lnTo>
                <a:lnTo>
                  <a:pt x="160375" y="361950"/>
                </a:lnTo>
                <a:lnTo>
                  <a:pt x="159315" y="354330"/>
                </a:lnTo>
                <a:lnTo>
                  <a:pt x="157793" y="345440"/>
                </a:lnTo>
                <a:lnTo>
                  <a:pt x="156086" y="335280"/>
                </a:lnTo>
                <a:lnTo>
                  <a:pt x="154472" y="326390"/>
                </a:lnTo>
                <a:lnTo>
                  <a:pt x="153150" y="317500"/>
                </a:lnTo>
                <a:lnTo>
                  <a:pt x="150875" y="300990"/>
                </a:lnTo>
                <a:lnTo>
                  <a:pt x="149552" y="292100"/>
                </a:lnTo>
                <a:lnTo>
                  <a:pt x="149552" y="290830"/>
                </a:lnTo>
                <a:lnTo>
                  <a:pt x="148568" y="287020"/>
                </a:lnTo>
                <a:lnTo>
                  <a:pt x="148568" y="285750"/>
                </a:lnTo>
                <a:lnTo>
                  <a:pt x="140574" y="248920"/>
                </a:lnTo>
                <a:lnTo>
                  <a:pt x="136254" y="231140"/>
                </a:lnTo>
                <a:lnTo>
                  <a:pt x="131842" y="213360"/>
                </a:lnTo>
                <a:lnTo>
                  <a:pt x="129874" y="207010"/>
                </a:lnTo>
                <a:lnTo>
                  <a:pt x="128890" y="201930"/>
                </a:lnTo>
                <a:lnTo>
                  <a:pt x="125939" y="193040"/>
                </a:lnTo>
                <a:lnTo>
                  <a:pt x="125939" y="191770"/>
                </a:lnTo>
                <a:lnTo>
                  <a:pt x="124955" y="189230"/>
                </a:lnTo>
                <a:lnTo>
                  <a:pt x="122987" y="179070"/>
                </a:lnTo>
                <a:lnTo>
                  <a:pt x="124955" y="166370"/>
                </a:lnTo>
                <a:lnTo>
                  <a:pt x="129874" y="162560"/>
                </a:lnTo>
                <a:lnTo>
                  <a:pt x="134794" y="161290"/>
                </a:lnTo>
                <a:lnTo>
                  <a:pt x="137746" y="160020"/>
                </a:lnTo>
                <a:lnTo>
                  <a:pt x="156440" y="160020"/>
                </a:lnTo>
                <a:lnTo>
                  <a:pt x="162343" y="161290"/>
                </a:lnTo>
                <a:lnTo>
                  <a:pt x="193828" y="166370"/>
                </a:lnTo>
                <a:lnTo>
                  <a:pt x="201960" y="166370"/>
                </a:lnTo>
                <a:lnTo>
                  <a:pt x="218595" y="168910"/>
                </a:lnTo>
                <a:lnTo>
                  <a:pt x="227281" y="171450"/>
                </a:lnTo>
                <a:lnTo>
                  <a:pt x="235982" y="172720"/>
                </a:lnTo>
                <a:lnTo>
                  <a:pt x="253016" y="173990"/>
                </a:lnTo>
                <a:lnTo>
                  <a:pt x="261717" y="175260"/>
                </a:lnTo>
                <a:lnTo>
                  <a:pt x="270726" y="177800"/>
                </a:lnTo>
                <a:lnTo>
                  <a:pt x="279919" y="179070"/>
                </a:lnTo>
                <a:lnTo>
                  <a:pt x="298121" y="184150"/>
                </a:lnTo>
                <a:lnTo>
                  <a:pt x="303041" y="184150"/>
                </a:lnTo>
                <a:lnTo>
                  <a:pt x="306977" y="185420"/>
                </a:lnTo>
                <a:lnTo>
                  <a:pt x="311896" y="187960"/>
                </a:lnTo>
                <a:lnTo>
                  <a:pt x="320751" y="190500"/>
                </a:lnTo>
                <a:lnTo>
                  <a:pt x="900515" y="190500"/>
                </a:lnTo>
                <a:lnTo>
                  <a:pt x="899900" y="193040"/>
                </a:lnTo>
                <a:lnTo>
                  <a:pt x="897978" y="200660"/>
                </a:lnTo>
                <a:lnTo>
                  <a:pt x="896333" y="209550"/>
                </a:lnTo>
                <a:lnTo>
                  <a:pt x="895349" y="215900"/>
                </a:lnTo>
                <a:lnTo>
                  <a:pt x="893381" y="220980"/>
                </a:lnTo>
                <a:lnTo>
                  <a:pt x="891414" y="232410"/>
                </a:lnTo>
                <a:lnTo>
                  <a:pt x="887478" y="245110"/>
                </a:lnTo>
                <a:lnTo>
                  <a:pt x="885280" y="254000"/>
                </a:lnTo>
                <a:lnTo>
                  <a:pt x="883173" y="262890"/>
                </a:lnTo>
                <a:lnTo>
                  <a:pt x="881252" y="270510"/>
                </a:lnTo>
                <a:lnTo>
                  <a:pt x="879607" y="279400"/>
                </a:lnTo>
                <a:lnTo>
                  <a:pt x="877808" y="288290"/>
                </a:lnTo>
                <a:lnTo>
                  <a:pt x="875548" y="297180"/>
                </a:lnTo>
                <a:lnTo>
                  <a:pt x="873104" y="306070"/>
                </a:lnTo>
                <a:lnTo>
                  <a:pt x="870752" y="314960"/>
                </a:lnTo>
                <a:lnTo>
                  <a:pt x="869122" y="322580"/>
                </a:lnTo>
                <a:lnTo>
                  <a:pt x="865494" y="336550"/>
                </a:lnTo>
                <a:lnTo>
                  <a:pt x="863864" y="342900"/>
                </a:lnTo>
                <a:lnTo>
                  <a:pt x="860913" y="355600"/>
                </a:lnTo>
                <a:lnTo>
                  <a:pt x="875656" y="363220"/>
                </a:lnTo>
                <a:lnTo>
                  <a:pt x="890307" y="372110"/>
                </a:lnTo>
                <a:lnTo>
                  <a:pt x="904773" y="379730"/>
                </a:lnTo>
                <a:lnTo>
                  <a:pt x="918963" y="387350"/>
                </a:lnTo>
                <a:lnTo>
                  <a:pt x="926357" y="392430"/>
                </a:lnTo>
                <a:lnTo>
                  <a:pt x="933844" y="396240"/>
                </a:lnTo>
                <a:lnTo>
                  <a:pt x="941516" y="401320"/>
                </a:lnTo>
                <a:lnTo>
                  <a:pt x="957427" y="411480"/>
                </a:lnTo>
                <a:lnTo>
                  <a:pt x="965206" y="416560"/>
                </a:lnTo>
                <a:lnTo>
                  <a:pt x="972985" y="420370"/>
                </a:lnTo>
                <a:lnTo>
                  <a:pt x="980949" y="425450"/>
                </a:lnTo>
                <a:lnTo>
                  <a:pt x="992755" y="431800"/>
                </a:lnTo>
                <a:lnTo>
                  <a:pt x="1004070" y="438150"/>
                </a:lnTo>
                <a:lnTo>
                  <a:pt x="1026208" y="449580"/>
                </a:lnTo>
                <a:lnTo>
                  <a:pt x="1027684" y="450850"/>
                </a:lnTo>
                <a:lnTo>
                  <a:pt x="1027192" y="450850"/>
                </a:lnTo>
                <a:lnTo>
                  <a:pt x="1029160" y="452120"/>
                </a:lnTo>
                <a:lnTo>
                  <a:pt x="1029892" y="452120"/>
                </a:lnTo>
                <a:lnTo>
                  <a:pt x="1035294" y="454660"/>
                </a:lnTo>
                <a:lnTo>
                  <a:pt x="1070483" y="486410"/>
                </a:lnTo>
                <a:lnTo>
                  <a:pt x="1072451" y="491490"/>
                </a:lnTo>
                <a:lnTo>
                  <a:pt x="1071467" y="496570"/>
                </a:lnTo>
                <a:lnTo>
                  <a:pt x="1068516" y="500380"/>
                </a:lnTo>
                <a:lnTo>
                  <a:pt x="1063596" y="505460"/>
                </a:lnTo>
                <a:lnTo>
                  <a:pt x="1054741" y="510540"/>
                </a:lnTo>
                <a:lnTo>
                  <a:pt x="1044902" y="516890"/>
                </a:lnTo>
                <a:lnTo>
                  <a:pt x="1038999" y="519430"/>
                </a:lnTo>
                <a:lnTo>
                  <a:pt x="1031035" y="523240"/>
                </a:lnTo>
                <a:lnTo>
                  <a:pt x="1015477" y="530860"/>
                </a:lnTo>
                <a:lnTo>
                  <a:pt x="976029" y="549910"/>
                </a:lnTo>
                <a:lnTo>
                  <a:pt x="959795" y="557530"/>
                </a:lnTo>
                <a:lnTo>
                  <a:pt x="943560" y="567690"/>
                </a:lnTo>
                <a:lnTo>
                  <a:pt x="935597" y="571500"/>
                </a:lnTo>
                <a:lnTo>
                  <a:pt x="920039" y="579120"/>
                </a:lnTo>
                <a:lnTo>
                  <a:pt x="912075" y="584200"/>
                </a:lnTo>
                <a:lnTo>
                  <a:pt x="903974" y="588010"/>
                </a:lnTo>
                <a:lnTo>
                  <a:pt x="895964" y="593090"/>
                </a:lnTo>
                <a:lnTo>
                  <a:pt x="888139" y="596900"/>
                </a:lnTo>
                <a:lnTo>
                  <a:pt x="880591" y="601980"/>
                </a:lnTo>
                <a:lnTo>
                  <a:pt x="870752" y="608330"/>
                </a:lnTo>
                <a:lnTo>
                  <a:pt x="871736" y="609600"/>
                </a:lnTo>
                <a:lnTo>
                  <a:pt x="873703" y="614680"/>
                </a:lnTo>
                <a:lnTo>
                  <a:pt x="875671" y="621030"/>
                </a:lnTo>
                <a:lnTo>
                  <a:pt x="878623" y="624840"/>
                </a:lnTo>
                <a:lnTo>
                  <a:pt x="881728" y="633730"/>
                </a:lnTo>
                <a:lnTo>
                  <a:pt x="888308" y="651510"/>
                </a:lnTo>
                <a:lnTo>
                  <a:pt x="894504" y="669290"/>
                </a:lnTo>
                <a:lnTo>
                  <a:pt x="897686" y="676910"/>
                </a:lnTo>
                <a:lnTo>
                  <a:pt x="900684" y="685800"/>
                </a:lnTo>
                <a:lnTo>
                  <a:pt x="905757" y="704850"/>
                </a:lnTo>
                <a:lnTo>
                  <a:pt x="908755" y="713740"/>
                </a:lnTo>
                <a:lnTo>
                  <a:pt x="911937" y="722630"/>
                </a:lnTo>
                <a:lnTo>
                  <a:pt x="921238" y="749300"/>
                </a:lnTo>
                <a:lnTo>
                  <a:pt x="927818" y="765810"/>
                </a:lnTo>
                <a:lnTo>
                  <a:pt x="934398" y="783590"/>
                </a:lnTo>
                <a:lnTo>
                  <a:pt x="940609" y="801370"/>
                </a:lnTo>
                <a:lnTo>
                  <a:pt x="942576" y="806450"/>
                </a:lnTo>
                <a:lnTo>
                  <a:pt x="944544" y="814070"/>
                </a:lnTo>
                <a:lnTo>
                  <a:pt x="947496" y="822960"/>
                </a:lnTo>
                <a:lnTo>
                  <a:pt x="947496" y="825500"/>
                </a:lnTo>
                <a:lnTo>
                  <a:pt x="948480" y="828040"/>
                </a:lnTo>
                <a:lnTo>
                  <a:pt x="948480" y="836930"/>
                </a:lnTo>
                <a:lnTo>
                  <a:pt x="946512" y="842010"/>
                </a:lnTo>
                <a:lnTo>
                  <a:pt x="944544" y="845820"/>
                </a:lnTo>
                <a:lnTo>
                  <a:pt x="941592" y="849630"/>
                </a:lnTo>
                <a:lnTo>
                  <a:pt x="937657" y="849630"/>
                </a:lnTo>
                <a:lnTo>
                  <a:pt x="935689" y="850900"/>
                </a:lnTo>
                <a:lnTo>
                  <a:pt x="930770" y="850900"/>
                </a:lnTo>
                <a:lnTo>
                  <a:pt x="925850" y="852170"/>
                </a:lnTo>
                <a:lnTo>
                  <a:pt x="920931" y="852170"/>
                </a:lnTo>
                <a:lnTo>
                  <a:pt x="915027" y="853440"/>
                </a:lnTo>
                <a:lnTo>
                  <a:pt x="841235" y="858520"/>
                </a:lnTo>
                <a:lnTo>
                  <a:pt x="388640" y="858520"/>
                </a:lnTo>
                <a:lnTo>
                  <a:pt x="370930" y="862330"/>
                </a:lnTo>
                <a:lnTo>
                  <a:pt x="361921" y="864870"/>
                </a:lnTo>
                <a:lnTo>
                  <a:pt x="352728" y="866140"/>
                </a:lnTo>
                <a:lnTo>
                  <a:pt x="343535" y="868680"/>
                </a:lnTo>
                <a:lnTo>
                  <a:pt x="334526" y="872490"/>
                </a:lnTo>
                <a:lnTo>
                  <a:pt x="327146" y="873760"/>
                </a:lnTo>
                <a:lnTo>
                  <a:pt x="319767" y="877570"/>
                </a:lnTo>
                <a:lnTo>
                  <a:pt x="275492" y="892810"/>
                </a:lnTo>
                <a:lnTo>
                  <a:pt x="267790" y="895350"/>
                </a:lnTo>
                <a:lnTo>
                  <a:pt x="259626" y="897890"/>
                </a:lnTo>
                <a:lnTo>
                  <a:pt x="234752" y="909320"/>
                </a:lnTo>
                <a:lnTo>
                  <a:pt x="209570" y="916940"/>
                </a:lnTo>
                <a:lnTo>
                  <a:pt x="203667" y="919480"/>
                </a:lnTo>
                <a:lnTo>
                  <a:pt x="189892" y="920750"/>
                </a:lnTo>
                <a:close/>
              </a:path>
              <a:path w="1072515" h="1066800">
                <a:moveTo>
                  <a:pt x="1029160" y="452120"/>
                </a:moveTo>
                <a:lnTo>
                  <a:pt x="1027192" y="450850"/>
                </a:lnTo>
                <a:lnTo>
                  <a:pt x="1028276" y="451360"/>
                </a:lnTo>
                <a:lnTo>
                  <a:pt x="1029160" y="452120"/>
                </a:lnTo>
                <a:close/>
              </a:path>
              <a:path w="1072515" h="1066800">
                <a:moveTo>
                  <a:pt x="1028276" y="451360"/>
                </a:moveTo>
                <a:lnTo>
                  <a:pt x="1027192" y="450850"/>
                </a:lnTo>
                <a:lnTo>
                  <a:pt x="1027684" y="450850"/>
                </a:lnTo>
                <a:lnTo>
                  <a:pt x="1028276" y="451360"/>
                </a:lnTo>
                <a:close/>
              </a:path>
              <a:path w="1072515" h="1066800">
                <a:moveTo>
                  <a:pt x="1029892" y="452120"/>
                </a:moveTo>
                <a:lnTo>
                  <a:pt x="1029160" y="452120"/>
                </a:lnTo>
                <a:lnTo>
                  <a:pt x="1028276" y="451360"/>
                </a:lnTo>
                <a:lnTo>
                  <a:pt x="1029892" y="452120"/>
                </a:lnTo>
                <a:close/>
              </a:path>
              <a:path w="1072515" h="1066800">
                <a:moveTo>
                  <a:pt x="538193" y="1066800"/>
                </a:moveTo>
                <a:lnTo>
                  <a:pt x="532290" y="1065530"/>
                </a:lnTo>
                <a:lnTo>
                  <a:pt x="528354" y="1065530"/>
                </a:lnTo>
                <a:lnTo>
                  <a:pt x="525402" y="1062990"/>
                </a:lnTo>
                <a:lnTo>
                  <a:pt x="521467" y="1059180"/>
                </a:lnTo>
                <a:lnTo>
                  <a:pt x="514580" y="1050290"/>
                </a:lnTo>
                <a:lnTo>
                  <a:pt x="506708" y="1037590"/>
                </a:lnTo>
                <a:lnTo>
                  <a:pt x="490966" y="1013460"/>
                </a:lnTo>
                <a:lnTo>
                  <a:pt x="483003" y="1000760"/>
                </a:lnTo>
                <a:lnTo>
                  <a:pt x="467445" y="976630"/>
                </a:lnTo>
                <a:lnTo>
                  <a:pt x="459481" y="963930"/>
                </a:lnTo>
                <a:lnTo>
                  <a:pt x="441771" y="937260"/>
                </a:lnTo>
                <a:lnTo>
                  <a:pt x="435868" y="929640"/>
                </a:lnTo>
                <a:lnTo>
                  <a:pt x="436851" y="929640"/>
                </a:lnTo>
                <a:lnTo>
                  <a:pt x="409302" y="889000"/>
                </a:lnTo>
                <a:lnTo>
                  <a:pt x="396511" y="867410"/>
                </a:lnTo>
                <a:lnTo>
                  <a:pt x="390608" y="858520"/>
                </a:lnTo>
                <a:lnTo>
                  <a:pt x="841235" y="858520"/>
                </a:lnTo>
                <a:lnTo>
                  <a:pt x="767442" y="863600"/>
                </a:lnTo>
                <a:lnTo>
                  <a:pt x="728009" y="867410"/>
                </a:lnTo>
                <a:lnTo>
                  <a:pt x="715295" y="867410"/>
                </a:lnTo>
                <a:lnTo>
                  <a:pt x="708654" y="868680"/>
                </a:lnTo>
                <a:lnTo>
                  <a:pt x="695371" y="868680"/>
                </a:lnTo>
                <a:lnTo>
                  <a:pt x="688730" y="869950"/>
                </a:lnTo>
                <a:lnTo>
                  <a:pt x="663149" y="872490"/>
                </a:lnTo>
                <a:lnTo>
                  <a:pt x="662165" y="872490"/>
                </a:lnTo>
                <a:lnTo>
                  <a:pt x="661181" y="875030"/>
                </a:lnTo>
                <a:lnTo>
                  <a:pt x="659213" y="876300"/>
                </a:lnTo>
                <a:lnTo>
                  <a:pt x="658229" y="880110"/>
                </a:lnTo>
                <a:lnTo>
                  <a:pt x="651342" y="892810"/>
                </a:lnTo>
                <a:lnTo>
                  <a:pt x="647652" y="899160"/>
                </a:lnTo>
                <a:lnTo>
                  <a:pt x="640273" y="910590"/>
                </a:lnTo>
                <a:lnTo>
                  <a:pt x="636583" y="916940"/>
                </a:lnTo>
                <a:lnTo>
                  <a:pt x="632740" y="923290"/>
                </a:lnTo>
                <a:lnTo>
                  <a:pt x="624684" y="935990"/>
                </a:lnTo>
                <a:lnTo>
                  <a:pt x="620841" y="942340"/>
                </a:lnTo>
                <a:lnTo>
                  <a:pt x="616598" y="947420"/>
                </a:lnTo>
                <a:lnTo>
                  <a:pt x="612724" y="953770"/>
                </a:lnTo>
                <a:lnTo>
                  <a:pt x="609219" y="961390"/>
                </a:lnTo>
                <a:lnTo>
                  <a:pt x="606082" y="967740"/>
                </a:lnTo>
                <a:lnTo>
                  <a:pt x="588372" y="999490"/>
                </a:lnTo>
                <a:lnTo>
                  <a:pt x="583929" y="1008380"/>
                </a:lnTo>
                <a:lnTo>
                  <a:pt x="579394" y="1014730"/>
                </a:lnTo>
                <a:lnTo>
                  <a:pt x="574674" y="1022350"/>
                </a:lnTo>
                <a:lnTo>
                  <a:pt x="569678" y="1029970"/>
                </a:lnTo>
                <a:lnTo>
                  <a:pt x="564497" y="1037590"/>
                </a:lnTo>
                <a:lnTo>
                  <a:pt x="559224" y="1043940"/>
                </a:lnTo>
                <a:lnTo>
                  <a:pt x="553766" y="1051560"/>
                </a:lnTo>
                <a:lnTo>
                  <a:pt x="548032" y="1057910"/>
                </a:lnTo>
                <a:lnTo>
                  <a:pt x="546064" y="1061720"/>
                </a:lnTo>
                <a:lnTo>
                  <a:pt x="538193" y="1066800"/>
                </a:lnTo>
                <a:close/>
              </a:path>
            </a:pathLst>
          </a:custGeom>
          <a:solidFill>
            <a:srgbClr val="F4BE9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96298" y="4540603"/>
            <a:ext cx="1072515" cy="1066800"/>
          </a:xfrm>
          <a:custGeom>
            <a:avLst/>
            <a:gdLst/>
            <a:ahLst/>
            <a:cxnLst/>
            <a:rect l="l" t="t" r="r" b="b"/>
            <a:pathLst>
              <a:path w="1072515" h="1066800">
                <a:moveTo>
                  <a:pt x="900515" y="190500"/>
                </a:moveTo>
                <a:lnTo>
                  <a:pt x="320751" y="190500"/>
                </a:lnTo>
                <a:lnTo>
                  <a:pt x="323734" y="181610"/>
                </a:lnTo>
                <a:lnTo>
                  <a:pt x="326901" y="171450"/>
                </a:lnTo>
                <a:lnTo>
                  <a:pt x="330436" y="161290"/>
                </a:lnTo>
                <a:lnTo>
                  <a:pt x="334526" y="152400"/>
                </a:lnTo>
                <a:lnTo>
                  <a:pt x="340429" y="137160"/>
                </a:lnTo>
                <a:lnTo>
                  <a:pt x="348300" y="121920"/>
                </a:lnTo>
                <a:lnTo>
                  <a:pt x="350268" y="114300"/>
                </a:lnTo>
                <a:lnTo>
                  <a:pt x="353220" y="106680"/>
                </a:lnTo>
                <a:lnTo>
                  <a:pt x="355418" y="100330"/>
                </a:lnTo>
                <a:lnTo>
                  <a:pt x="357524" y="93980"/>
                </a:lnTo>
                <a:lnTo>
                  <a:pt x="359446" y="87630"/>
                </a:lnTo>
                <a:lnTo>
                  <a:pt x="361091" y="82550"/>
                </a:lnTo>
                <a:lnTo>
                  <a:pt x="362890" y="76200"/>
                </a:lnTo>
                <a:lnTo>
                  <a:pt x="365150" y="69850"/>
                </a:lnTo>
                <a:lnTo>
                  <a:pt x="369946" y="57150"/>
                </a:lnTo>
                <a:lnTo>
                  <a:pt x="372006" y="52070"/>
                </a:lnTo>
                <a:lnTo>
                  <a:pt x="375757" y="39370"/>
                </a:lnTo>
                <a:lnTo>
                  <a:pt x="377817" y="33020"/>
                </a:lnTo>
                <a:lnTo>
                  <a:pt x="380769" y="25400"/>
                </a:lnTo>
                <a:lnTo>
                  <a:pt x="384705" y="12700"/>
                </a:lnTo>
                <a:lnTo>
                  <a:pt x="384705" y="8890"/>
                </a:lnTo>
                <a:lnTo>
                  <a:pt x="386673" y="6350"/>
                </a:lnTo>
                <a:lnTo>
                  <a:pt x="392576" y="0"/>
                </a:lnTo>
                <a:lnTo>
                  <a:pt x="398479" y="0"/>
                </a:lnTo>
                <a:lnTo>
                  <a:pt x="403399" y="1270"/>
                </a:lnTo>
                <a:lnTo>
                  <a:pt x="406351" y="2540"/>
                </a:lnTo>
                <a:lnTo>
                  <a:pt x="410286" y="7620"/>
                </a:lnTo>
                <a:lnTo>
                  <a:pt x="418972" y="13970"/>
                </a:lnTo>
                <a:lnTo>
                  <a:pt x="427381" y="20320"/>
                </a:lnTo>
                <a:lnTo>
                  <a:pt x="443739" y="33020"/>
                </a:lnTo>
                <a:lnTo>
                  <a:pt x="458328" y="43180"/>
                </a:lnTo>
                <a:lnTo>
                  <a:pt x="486769" y="63500"/>
                </a:lnTo>
                <a:lnTo>
                  <a:pt x="500805" y="74930"/>
                </a:lnTo>
                <a:lnTo>
                  <a:pt x="558117" y="119380"/>
                </a:lnTo>
                <a:lnTo>
                  <a:pt x="587142" y="140970"/>
                </a:lnTo>
                <a:lnTo>
                  <a:pt x="616905" y="162560"/>
                </a:lnTo>
                <a:lnTo>
                  <a:pt x="622809" y="166370"/>
                </a:lnTo>
                <a:lnTo>
                  <a:pt x="628712" y="171450"/>
                </a:lnTo>
                <a:lnTo>
                  <a:pt x="635599" y="175260"/>
                </a:lnTo>
                <a:lnTo>
                  <a:pt x="638551" y="175260"/>
                </a:lnTo>
                <a:lnTo>
                  <a:pt x="640519" y="177800"/>
                </a:lnTo>
                <a:lnTo>
                  <a:pt x="903589" y="177800"/>
                </a:lnTo>
                <a:lnTo>
                  <a:pt x="900515" y="190500"/>
                </a:lnTo>
                <a:close/>
              </a:path>
              <a:path w="1072515" h="1066800">
                <a:moveTo>
                  <a:pt x="903589" y="177800"/>
                </a:moveTo>
                <a:lnTo>
                  <a:pt x="640519" y="177800"/>
                </a:lnTo>
                <a:lnTo>
                  <a:pt x="649374" y="175260"/>
                </a:lnTo>
                <a:lnTo>
                  <a:pt x="654294" y="172720"/>
                </a:lnTo>
                <a:lnTo>
                  <a:pt x="659213" y="171450"/>
                </a:lnTo>
                <a:lnTo>
                  <a:pt x="684948" y="163830"/>
                </a:lnTo>
                <a:lnTo>
                  <a:pt x="693650" y="162560"/>
                </a:lnTo>
                <a:lnTo>
                  <a:pt x="754805" y="144780"/>
                </a:lnTo>
                <a:lnTo>
                  <a:pt x="763507" y="140970"/>
                </a:lnTo>
                <a:lnTo>
                  <a:pt x="773253" y="138430"/>
                </a:lnTo>
                <a:lnTo>
                  <a:pt x="793116" y="132080"/>
                </a:lnTo>
                <a:lnTo>
                  <a:pt x="832472" y="121920"/>
                </a:lnTo>
                <a:lnTo>
                  <a:pt x="842219" y="118110"/>
                </a:lnTo>
                <a:lnTo>
                  <a:pt x="851335" y="115570"/>
                </a:lnTo>
                <a:lnTo>
                  <a:pt x="859806" y="111760"/>
                </a:lnTo>
                <a:lnTo>
                  <a:pt x="868092" y="109220"/>
                </a:lnTo>
                <a:lnTo>
                  <a:pt x="876655" y="105410"/>
                </a:lnTo>
                <a:lnTo>
                  <a:pt x="888462" y="101600"/>
                </a:lnTo>
                <a:lnTo>
                  <a:pt x="894365" y="101600"/>
                </a:lnTo>
                <a:lnTo>
                  <a:pt x="900269" y="100330"/>
                </a:lnTo>
                <a:lnTo>
                  <a:pt x="906172" y="101600"/>
                </a:lnTo>
                <a:lnTo>
                  <a:pt x="911092" y="105410"/>
                </a:lnTo>
                <a:lnTo>
                  <a:pt x="914043" y="109220"/>
                </a:lnTo>
                <a:lnTo>
                  <a:pt x="916011" y="113030"/>
                </a:lnTo>
                <a:lnTo>
                  <a:pt x="915027" y="116840"/>
                </a:lnTo>
                <a:lnTo>
                  <a:pt x="915027" y="119380"/>
                </a:lnTo>
                <a:lnTo>
                  <a:pt x="914043" y="123190"/>
                </a:lnTo>
                <a:lnTo>
                  <a:pt x="914043" y="125730"/>
                </a:lnTo>
                <a:lnTo>
                  <a:pt x="911092" y="140970"/>
                </a:lnTo>
                <a:lnTo>
                  <a:pt x="909600" y="149860"/>
                </a:lnTo>
                <a:lnTo>
                  <a:pt x="908017" y="158750"/>
                </a:lnTo>
                <a:lnTo>
                  <a:pt x="906249" y="167640"/>
                </a:lnTo>
                <a:lnTo>
                  <a:pt x="904204" y="175260"/>
                </a:lnTo>
                <a:lnTo>
                  <a:pt x="903589" y="177800"/>
                </a:lnTo>
                <a:close/>
              </a:path>
              <a:path w="1072515" h="1066800">
                <a:moveTo>
                  <a:pt x="189892" y="920750"/>
                </a:moveTo>
                <a:lnTo>
                  <a:pt x="180053" y="920750"/>
                </a:lnTo>
                <a:lnTo>
                  <a:pt x="174150" y="918210"/>
                </a:lnTo>
                <a:lnTo>
                  <a:pt x="171198" y="913130"/>
                </a:lnTo>
                <a:lnTo>
                  <a:pt x="169230" y="909320"/>
                </a:lnTo>
                <a:lnTo>
                  <a:pt x="168247" y="905510"/>
                </a:lnTo>
                <a:lnTo>
                  <a:pt x="168247" y="895350"/>
                </a:lnTo>
                <a:lnTo>
                  <a:pt x="169230" y="890270"/>
                </a:lnTo>
                <a:lnTo>
                  <a:pt x="169230" y="878840"/>
                </a:lnTo>
                <a:lnTo>
                  <a:pt x="171198" y="872490"/>
                </a:lnTo>
                <a:lnTo>
                  <a:pt x="173166" y="858520"/>
                </a:lnTo>
                <a:lnTo>
                  <a:pt x="174150" y="855980"/>
                </a:lnTo>
                <a:lnTo>
                  <a:pt x="175134" y="850900"/>
                </a:lnTo>
                <a:lnTo>
                  <a:pt x="177763" y="839470"/>
                </a:lnTo>
                <a:lnTo>
                  <a:pt x="179930" y="826770"/>
                </a:lnTo>
                <a:lnTo>
                  <a:pt x="181914" y="814070"/>
                </a:lnTo>
                <a:lnTo>
                  <a:pt x="183989" y="801370"/>
                </a:lnTo>
                <a:lnTo>
                  <a:pt x="186526" y="789940"/>
                </a:lnTo>
                <a:lnTo>
                  <a:pt x="189523" y="777240"/>
                </a:lnTo>
                <a:lnTo>
                  <a:pt x="192706" y="763270"/>
                </a:lnTo>
                <a:lnTo>
                  <a:pt x="200715" y="720090"/>
                </a:lnTo>
                <a:lnTo>
                  <a:pt x="200715" y="712470"/>
                </a:lnTo>
                <a:lnTo>
                  <a:pt x="188048" y="703580"/>
                </a:lnTo>
                <a:lnTo>
                  <a:pt x="176118" y="695960"/>
                </a:lnTo>
                <a:lnTo>
                  <a:pt x="160375" y="684530"/>
                </a:lnTo>
                <a:lnTo>
                  <a:pt x="155456" y="681990"/>
                </a:lnTo>
                <a:lnTo>
                  <a:pt x="151520" y="678180"/>
                </a:lnTo>
                <a:lnTo>
                  <a:pt x="146601" y="674370"/>
                </a:lnTo>
                <a:lnTo>
                  <a:pt x="139375" y="668020"/>
                </a:lnTo>
                <a:lnTo>
                  <a:pt x="125293" y="657860"/>
                </a:lnTo>
                <a:lnTo>
                  <a:pt x="118068" y="651510"/>
                </a:lnTo>
                <a:lnTo>
                  <a:pt x="110857" y="646430"/>
                </a:lnTo>
                <a:lnTo>
                  <a:pt x="103924" y="641350"/>
                </a:lnTo>
                <a:lnTo>
                  <a:pt x="97175" y="636270"/>
                </a:lnTo>
                <a:lnTo>
                  <a:pt x="83877" y="626110"/>
                </a:lnTo>
                <a:lnTo>
                  <a:pt x="70594" y="617220"/>
                </a:lnTo>
                <a:lnTo>
                  <a:pt x="63953" y="612140"/>
                </a:lnTo>
                <a:lnTo>
                  <a:pt x="53637" y="603250"/>
                </a:lnTo>
                <a:lnTo>
                  <a:pt x="43414" y="595630"/>
                </a:lnTo>
                <a:lnTo>
                  <a:pt x="33375" y="586740"/>
                </a:lnTo>
                <a:lnTo>
                  <a:pt x="13774" y="571500"/>
                </a:lnTo>
                <a:lnTo>
                  <a:pt x="5903" y="563880"/>
                </a:lnTo>
                <a:lnTo>
                  <a:pt x="2951" y="558800"/>
                </a:lnTo>
                <a:lnTo>
                  <a:pt x="983" y="554990"/>
                </a:lnTo>
                <a:lnTo>
                  <a:pt x="0" y="549910"/>
                </a:lnTo>
                <a:lnTo>
                  <a:pt x="1967" y="546100"/>
                </a:lnTo>
                <a:lnTo>
                  <a:pt x="2951" y="542290"/>
                </a:lnTo>
                <a:lnTo>
                  <a:pt x="8855" y="537210"/>
                </a:lnTo>
                <a:lnTo>
                  <a:pt x="18694" y="529590"/>
                </a:lnTo>
                <a:lnTo>
                  <a:pt x="23613" y="527050"/>
                </a:lnTo>
                <a:lnTo>
                  <a:pt x="31484" y="519430"/>
                </a:lnTo>
                <a:lnTo>
                  <a:pt x="36404" y="513080"/>
                </a:lnTo>
                <a:lnTo>
                  <a:pt x="40339" y="509270"/>
                </a:lnTo>
                <a:lnTo>
                  <a:pt x="42307" y="508000"/>
                </a:lnTo>
                <a:lnTo>
                  <a:pt x="47227" y="506730"/>
                </a:lnTo>
                <a:lnTo>
                  <a:pt x="51162" y="502920"/>
                </a:lnTo>
                <a:lnTo>
                  <a:pt x="59033" y="499110"/>
                </a:lnTo>
                <a:lnTo>
                  <a:pt x="64937" y="495300"/>
                </a:lnTo>
                <a:lnTo>
                  <a:pt x="69856" y="492760"/>
                </a:lnTo>
                <a:lnTo>
                  <a:pt x="77820" y="487680"/>
                </a:lnTo>
                <a:lnTo>
                  <a:pt x="93378" y="477520"/>
                </a:lnTo>
                <a:lnTo>
                  <a:pt x="101341" y="472440"/>
                </a:lnTo>
                <a:lnTo>
                  <a:pt x="117084" y="463550"/>
                </a:lnTo>
                <a:lnTo>
                  <a:pt x="122003" y="461010"/>
                </a:lnTo>
                <a:lnTo>
                  <a:pt x="126923" y="457200"/>
                </a:lnTo>
                <a:lnTo>
                  <a:pt x="132826" y="453390"/>
                </a:lnTo>
                <a:lnTo>
                  <a:pt x="148568" y="444500"/>
                </a:lnTo>
                <a:lnTo>
                  <a:pt x="145617" y="444500"/>
                </a:lnTo>
                <a:lnTo>
                  <a:pt x="146601" y="443230"/>
                </a:lnTo>
                <a:lnTo>
                  <a:pt x="152504" y="439420"/>
                </a:lnTo>
                <a:lnTo>
                  <a:pt x="157424" y="435610"/>
                </a:lnTo>
                <a:lnTo>
                  <a:pt x="163327" y="431800"/>
                </a:lnTo>
                <a:lnTo>
                  <a:pt x="170214" y="424180"/>
                </a:lnTo>
                <a:lnTo>
                  <a:pt x="172182" y="421640"/>
                </a:lnTo>
                <a:lnTo>
                  <a:pt x="169230" y="412750"/>
                </a:lnTo>
                <a:lnTo>
                  <a:pt x="167263" y="407670"/>
                </a:lnTo>
                <a:lnTo>
                  <a:pt x="166279" y="401320"/>
                </a:lnTo>
                <a:lnTo>
                  <a:pt x="165295" y="396240"/>
                </a:lnTo>
                <a:lnTo>
                  <a:pt x="163834" y="387350"/>
                </a:lnTo>
                <a:lnTo>
                  <a:pt x="161282" y="370840"/>
                </a:lnTo>
                <a:lnTo>
                  <a:pt x="160375" y="361950"/>
                </a:lnTo>
                <a:lnTo>
                  <a:pt x="159315" y="354330"/>
                </a:lnTo>
                <a:lnTo>
                  <a:pt x="157793" y="345440"/>
                </a:lnTo>
                <a:lnTo>
                  <a:pt x="156086" y="335280"/>
                </a:lnTo>
                <a:lnTo>
                  <a:pt x="154472" y="326390"/>
                </a:lnTo>
                <a:lnTo>
                  <a:pt x="153150" y="317500"/>
                </a:lnTo>
                <a:lnTo>
                  <a:pt x="150875" y="300990"/>
                </a:lnTo>
                <a:lnTo>
                  <a:pt x="149552" y="292100"/>
                </a:lnTo>
                <a:lnTo>
                  <a:pt x="149552" y="290830"/>
                </a:lnTo>
                <a:lnTo>
                  <a:pt x="148568" y="287020"/>
                </a:lnTo>
                <a:lnTo>
                  <a:pt x="148568" y="285750"/>
                </a:lnTo>
                <a:lnTo>
                  <a:pt x="140574" y="248920"/>
                </a:lnTo>
                <a:lnTo>
                  <a:pt x="136254" y="231140"/>
                </a:lnTo>
                <a:lnTo>
                  <a:pt x="131842" y="213360"/>
                </a:lnTo>
                <a:lnTo>
                  <a:pt x="129874" y="207010"/>
                </a:lnTo>
                <a:lnTo>
                  <a:pt x="128890" y="201930"/>
                </a:lnTo>
                <a:lnTo>
                  <a:pt x="125939" y="193040"/>
                </a:lnTo>
                <a:lnTo>
                  <a:pt x="125939" y="191770"/>
                </a:lnTo>
                <a:lnTo>
                  <a:pt x="124955" y="189230"/>
                </a:lnTo>
                <a:lnTo>
                  <a:pt x="122987" y="179070"/>
                </a:lnTo>
                <a:lnTo>
                  <a:pt x="124955" y="166370"/>
                </a:lnTo>
                <a:lnTo>
                  <a:pt x="129874" y="162560"/>
                </a:lnTo>
                <a:lnTo>
                  <a:pt x="134794" y="161290"/>
                </a:lnTo>
                <a:lnTo>
                  <a:pt x="137746" y="160020"/>
                </a:lnTo>
                <a:lnTo>
                  <a:pt x="156440" y="160020"/>
                </a:lnTo>
                <a:lnTo>
                  <a:pt x="162343" y="161290"/>
                </a:lnTo>
                <a:lnTo>
                  <a:pt x="193828" y="166370"/>
                </a:lnTo>
                <a:lnTo>
                  <a:pt x="201960" y="166370"/>
                </a:lnTo>
                <a:lnTo>
                  <a:pt x="218595" y="168910"/>
                </a:lnTo>
                <a:lnTo>
                  <a:pt x="227281" y="171450"/>
                </a:lnTo>
                <a:lnTo>
                  <a:pt x="235982" y="172720"/>
                </a:lnTo>
                <a:lnTo>
                  <a:pt x="253016" y="173990"/>
                </a:lnTo>
                <a:lnTo>
                  <a:pt x="261717" y="175260"/>
                </a:lnTo>
                <a:lnTo>
                  <a:pt x="270726" y="177800"/>
                </a:lnTo>
                <a:lnTo>
                  <a:pt x="279919" y="179070"/>
                </a:lnTo>
                <a:lnTo>
                  <a:pt x="298121" y="184150"/>
                </a:lnTo>
                <a:lnTo>
                  <a:pt x="303041" y="184150"/>
                </a:lnTo>
                <a:lnTo>
                  <a:pt x="306977" y="185420"/>
                </a:lnTo>
                <a:lnTo>
                  <a:pt x="311896" y="187960"/>
                </a:lnTo>
                <a:lnTo>
                  <a:pt x="320751" y="190500"/>
                </a:lnTo>
                <a:lnTo>
                  <a:pt x="900515" y="190500"/>
                </a:lnTo>
                <a:lnTo>
                  <a:pt x="899900" y="193040"/>
                </a:lnTo>
                <a:lnTo>
                  <a:pt x="897978" y="200660"/>
                </a:lnTo>
                <a:lnTo>
                  <a:pt x="896333" y="209550"/>
                </a:lnTo>
                <a:lnTo>
                  <a:pt x="895349" y="215900"/>
                </a:lnTo>
                <a:lnTo>
                  <a:pt x="893381" y="220980"/>
                </a:lnTo>
                <a:lnTo>
                  <a:pt x="891414" y="232410"/>
                </a:lnTo>
                <a:lnTo>
                  <a:pt x="887478" y="245110"/>
                </a:lnTo>
                <a:lnTo>
                  <a:pt x="885280" y="254000"/>
                </a:lnTo>
                <a:lnTo>
                  <a:pt x="883173" y="262890"/>
                </a:lnTo>
                <a:lnTo>
                  <a:pt x="881252" y="270510"/>
                </a:lnTo>
                <a:lnTo>
                  <a:pt x="879607" y="279400"/>
                </a:lnTo>
                <a:lnTo>
                  <a:pt x="877808" y="288290"/>
                </a:lnTo>
                <a:lnTo>
                  <a:pt x="875548" y="297180"/>
                </a:lnTo>
                <a:lnTo>
                  <a:pt x="873104" y="306070"/>
                </a:lnTo>
                <a:lnTo>
                  <a:pt x="870752" y="314960"/>
                </a:lnTo>
                <a:lnTo>
                  <a:pt x="869122" y="322580"/>
                </a:lnTo>
                <a:lnTo>
                  <a:pt x="865494" y="336550"/>
                </a:lnTo>
                <a:lnTo>
                  <a:pt x="863864" y="342900"/>
                </a:lnTo>
                <a:lnTo>
                  <a:pt x="860913" y="355600"/>
                </a:lnTo>
                <a:lnTo>
                  <a:pt x="875656" y="363220"/>
                </a:lnTo>
                <a:lnTo>
                  <a:pt x="890307" y="372110"/>
                </a:lnTo>
                <a:lnTo>
                  <a:pt x="904773" y="379730"/>
                </a:lnTo>
                <a:lnTo>
                  <a:pt x="918963" y="387350"/>
                </a:lnTo>
                <a:lnTo>
                  <a:pt x="926357" y="392430"/>
                </a:lnTo>
                <a:lnTo>
                  <a:pt x="933844" y="396240"/>
                </a:lnTo>
                <a:lnTo>
                  <a:pt x="941516" y="401320"/>
                </a:lnTo>
                <a:lnTo>
                  <a:pt x="957427" y="411480"/>
                </a:lnTo>
                <a:lnTo>
                  <a:pt x="965206" y="416560"/>
                </a:lnTo>
                <a:lnTo>
                  <a:pt x="972985" y="420370"/>
                </a:lnTo>
                <a:lnTo>
                  <a:pt x="980949" y="425450"/>
                </a:lnTo>
                <a:lnTo>
                  <a:pt x="992755" y="431800"/>
                </a:lnTo>
                <a:lnTo>
                  <a:pt x="1004070" y="438150"/>
                </a:lnTo>
                <a:lnTo>
                  <a:pt x="1026208" y="449580"/>
                </a:lnTo>
                <a:lnTo>
                  <a:pt x="1027684" y="450850"/>
                </a:lnTo>
                <a:lnTo>
                  <a:pt x="1027192" y="450850"/>
                </a:lnTo>
                <a:lnTo>
                  <a:pt x="1029160" y="452120"/>
                </a:lnTo>
                <a:lnTo>
                  <a:pt x="1029892" y="452120"/>
                </a:lnTo>
                <a:lnTo>
                  <a:pt x="1035294" y="454660"/>
                </a:lnTo>
                <a:lnTo>
                  <a:pt x="1070483" y="486410"/>
                </a:lnTo>
                <a:lnTo>
                  <a:pt x="1072451" y="491490"/>
                </a:lnTo>
                <a:lnTo>
                  <a:pt x="1071467" y="496570"/>
                </a:lnTo>
                <a:lnTo>
                  <a:pt x="1068516" y="500380"/>
                </a:lnTo>
                <a:lnTo>
                  <a:pt x="1063596" y="505460"/>
                </a:lnTo>
                <a:lnTo>
                  <a:pt x="1054741" y="510540"/>
                </a:lnTo>
                <a:lnTo>
                  <a:pt x="1044902" y="516890"/>
                </a:lnTo>
                <a:lnTo>
                  <a:pt x="1038999" y="519430"/>
                </a:lnTo>
                <a:lnTo>
                  <a:pt x="1031035" y="523240"/>
                </a:lnTo>
                <a:lnTo>
                  <a:pt x="1015477" y="530860"/>
                </a:lnTo>
                <a:lnTo>
                  <a:pt x="976029" y="549910"/>
                </a:lnTo>
                <a:lnTo>
                  <a:pt x="959795" y="557530"/>
                </a:lnTo>
                <a:lnTo>
                  <a:pt x="943560" y="567690"/>
                </a:lnTo>
                <a:lnTo>
                  <a:pt x="935597" y="571500"/>
                </a:lnTo>
                <a:lnTo>
                  <a:pt x="920039" y="579120"/>
                </a:lnTo>
                <a:lnTo>
                  <a:pt x="912075" y="584200"/>
                </a:lnTo>
                <a:lnTo>
                  <a:pt x="903974" y="588010"/>
                </a:lnTo>
                <a:lnTo>
                  <a:pt x="895964" y="593090"/>
                </a:lnTo>
                <a:lnTo>
                  <a:pt x="888139" y="596900"/>
                </a:lnTo>
                <a:lnTo>
                  <a:pt x="880591" y="601980"/>
                </a:lnTo>
                <a:lnTo>
                  <a:pt x="870752" y="608330"/>
                </a:lnTo>
                <a:lnTo>
                  <a:pt x="871736" y="609600"/>
                </a:lnTo>
                <a:lnTo>
                  <a:pt x="873703" y="614680"/>
                </a:lnTo>
                <a:lnTo>
                  <a:pt x="875671" y="621030"/>
                </a:lnTo>
                <a:lnTo>
                  <a:pt x="878623" y="624840"/>
                </a:lnTo>
                <a:lnTo>
                  <a:pt x="881728" y="633730"/>
                </a:lnTo>
                <a:lnTo>
                  <a:pt x="888308" y="651510"/>
                </a:lnTo>
                <a:lnTo>
                  <a:pt x="894504" y="669290"/>
                </a:lnTo>
                <a:lnTo>
                  <a:pt x="897686" y="676910"/>
                </a:lnTo>
                <a:lnTo>
                  <a:pt x="900684" y="685800"/>
                </a:lnTo>
                <a:lnTo>
                  <a:pt x="905757" y="704850"/>
                </a:lnTo>
                <a:lnTo>
                  <a:pt x="908755" y="713740"/>
                </a:lnTo>
                <a:lnTo>
                  <a:pt x="911937" y="722630"/>
                </a:lnTo>
                <a:lnTo>
                  <a:pt x="921238" y="749300"/>
                </a:lnTo>
                <a:lnTo>
                  <a:pt x="927818" y="765810"/>
                </a:lnTo>
                <a:lnTo>
                  <a:pt x="934398" y="783590"/>
                </a:lnTo>
                <a:lnTo>
                  <a:pt x="940609" y="801370"/>
                </a:lnTo>
                <a:lnTo>
                  <a:pt x="942576" y="806450"/>
                </a:lnTo>
                <a:lnTo>
                  <a:pt x="944544" y="814070"/>
                </a:lnTo>
                <a:lnTo>
                  <a:pt x="947496" y="822960"/>
                </a:lnTo>
                <a:lnTo>
                  <a:pt x="947496" y="825500"/>
                </a:lnTo>
                <a:lnTo>
                  <a:pt x="948480" y="828040"/>
                </a:lnTo>
                <a:lnTo>
                  <a:pt x="948480" y="836930"/>
                </a:lnTo>
                <a:lnTo>
                  <a:pt x="946512" y="842010"/>
                </a:lnTo>
                <a:lnTo>
                  <a:pt x="944544" y="845820"/>
                </a:lnTo>
                <a:lnTo>
                  <a:pt x="941592" y="849630"/>
                </a:lnTo>
                <a:lnTo>
                  <a:pt x="937657" y="849630"/>
                </a:lnTo>
                <a:lnTo>
                  <a:pt x="935689" y="850900"/>
                </a:lnTo>
                <a:lnTo>
                  <a:pt x="930770" y="850900"/>
                </a:lnTo>
                <a:lnTo>
                  <a:pt x="925850" y="852170"/>
                </a:lnTo>
                <a:lnTo>
                  <a:pt x="920931" y="852170"/>
                </a:lnTo>
                <a:lnTo>
                  <a:pt x="915027" y="853440"/>
                </a:lnTo>
                <a:lnTo>
                  <a:pt x="841235" y="858520"/>
                </a:lnTo>
                <a:lnTo>
                  <a:pt x="388640" y="858520"/>
                </a:lnTo>
                <a:lnTo>
                  <a:pt x="370930" y="862330"/>
                </a:lnTo>
                <a:lnTo>
                  <a:pt x="361921" y="864870"/>
                </a:lnTo>
                <a:lnTo>
                  <a:pt x="352728" y="866140"/>
                </a:lnTo>
                <a:lnTo>
                  <a:pt x="343535" y="868680"/>
                </a:lnTo>
                <a:lnTo>
                  <a:pt x="334526" y="872490"/>
                </a:lnTo>
                <a:lnTo>
                  <a:pt x="327146" y="873760"/>
                </a:lnTo>
                <a:lnTo>
                  <a:pt x="319767" y="877570"/>
                </a:lnTo>
                <a:lnTo>
                  <a:pt x="275492" y="892810"/>
                </a:lnTo>
                <a:lnTo>
                  <a:pt x="267790" y="895350"/>
                </a:lnTo>
                <a:lnTo>
                  <a:pt x="259626" y="897890"/>
                </a:lnTo>
                <a:lnTo>
                  <a:pt x="234752" y="909320"/>
                </a:lnTo>
                <a:lnTo>
                  <a:pt x="209570" y="916940"/>
                </a:lnTo>
                <a:lnTo>
                  <a:pt x="203667" y="919480"/>
                </a:lnTo>
                <a:lnTo>
                  <a:pt x="189892" y="920750"/>
                </a:lnTo>
                <a:close/>
              </a:path>
              <a:path w="1072515" h="1066800">
                <a:moveTo>
                  <a:pt x="1029160" y="452120"/>
                </a:moveTo>
                <a:lnTo>
                  <a:pt x="1027192" y="450850"/>
                </a:lnTo>
                <a:lnTo>
                  <a:pt x="1028276" y="451360"/>
                </a:lnTo>
                <a:lnTo>
                  <a:pt x="1029160" y="452120"/>
                </a:lnTo>
                <a:close/>
              </a:path>
              <a:path w="1072515" h="1066800">
                <a:moveTo>
                  <a:pt x="1028276" y="451360"/>
                </a:moveTo>
                <a:lnTo>
                  <a:pt x="1027192" y="450850"/>
                </a:lnTo>
                <a:lnTo>
                  <a:pt x="1027684" y="450850"/>
                </a:lnTo>
                <a:lnTo>
                  <a:pt x="1028276" y="451360"/>
                </a:lnTo>
                <a:close/>
              </a:path>
              <a:path w="1072515" h="1066800">
                <a:moveTo>
                  <a:pt x="1029892" y="452120"/>
                </a:moveTo>
                <a:lnTo>
                  <a:pt x="1029160" y="452120"/>
                </a:lnTo>
                <a:lnTo>
                  <a:pt x="1028276" y="451360"/>
                </a:lnTo>
                <a:lnTo>
                  <a:pt x="1029892" y="452120"/>
                </a:lnTo>
                <a:close/>
              </a:path>
              <a:path w="1072515" h="1066800">
                <a:moveTo>
                  <a:pt x="538193" y="1066800"/>
                </a:moveTo>
                <a:lnTo>
                  <a:pt x="532290" y="1065530"/>
                </a:lnTo>
                <a:lnTo>
                  <a:pt x="528354" y="1065530"/>
                </a:lnTo>
                <a:lnTo>
                  <a:pt x="525402" y="1062990"/>
                </a:lnTo>
                <a:lnTo>
                  <a:pt x="521467" y="1059180"/>
                </a:lnTo>
                <a:lnTo>
                  <a:pt x="514580" y="1050290"/>
                </a:lnTo>
                <a:lnTo>
                  <a:pt x="506708" y="1037590"/>
                </a:lnTo>
                <a:lnTo>
                  <a:pt x="490966" y="1013460"/>
                </a:lnTo>
                <a:lnTo>
                  <a:pt x="483003" y="1000760"/>
                </a:lnTo>
                <a:lnTo>
                  <a:pt x="467445" y="976630"/>
                </a:lnTo>
                <a:lnTo>
                  <a:pt x="459481" y="963930"/>
                </a:lnTo>
                <a:lnTo>
                  <a:pt x="441771" y="937260"/>
                </a:lnTo>
                <a:lnTo>
                  <a:pt x="435868" y="929640"/>
                </a:lnTo>
                <a:lnTo>
                  <a:pt x="436851" y="929640"/>
                </a:lnTo>
                <a:lnTo>
                  <a:pt x="409302" y="889000"/>
                </a:lnTo>
                <a:lnTo>
                  <a:pt x="396511" y="867410"/>
                </a:lnTo>
                <a:lnTo>
                  <a:pt x="390608" y="858520"/>
                </a:lnTo>
                <a:lnTo>
                  <a:pt x="841235" y="858520"/>
                </a:lnTo>
                <a:lnTo>
                  <a:pt x="767442" y="863600"/>
                </a:lnTo>
                <a:lnTo>
                  <a:pt x="728009" y="867410"/>
                </a:lnTo>
                <a:lnTo>
                  <a:pt x="715295" y="867410"/>
                </a:lnTo>
                <a:lnTo>
                  <a:pt x="708654" y="868680"/>
                </a:lnTo>
                <a:lnTo>
                  <a:pt x="695371" y="868680"/>
                </a:lnTo>
                <a:lnTo>
                  <a:pt x="688730" y="869950"/>
                </a:lnTo>
                <a:lnTo>
                  <a:pt x="663149" y="872490"/>
                </a:lnTo>
                <a:lnTo>
                  <a:pt x="662165" y="872490"/>
                </a:lnTo>
                <a:lnTo>
                  <a:pt x="661181" y="875030"/>
                </a:lnTo>
                <a:lnTo>
                  <a:pt x="659213" y="876300"/>
                </a:lnTo>
                <a:lnTo>
                  <a:pt x="658229" y="880110"/>
                </a:lnTo>
                <a:lnTo>
                  <a:pt x="651342" y="892810"/>
                </a:lnTo>
                <a:lnTo>
                  <a:pt x="647652" y="899160"/>
                </a:lnTo>
                <a:lnTo>
                  <a:pt x="640273" y="910590"/>
                </a:lnTo>
                <a:lnTo>
                  <a:pt x="636583" y="916940"/>
                </a:lnTo>
                <a:lnTo>
                  <a:pt x="632740" y="923290"/>
                </a:lnTo>
                <a:lnTo>
                  <a:pt x="624684" y="935990"/>
                </a:lnTo>
                <a:lnTo>
                  <a:pt x="620841" y="942340"/>
                </a:lnTo>
                <a:lnTo>
                  <a:pt x="616598" y="947420"/>
                </a:lnTo>
                <a:lnTo>
                  <a:pt x="612724" y="953770"/>
                </a:lnTo>
                <a:lnTo>
                  <a:pt x="609219" y="961390"/>
                </a:lnTo>
                <a:lnTo>
                  <a:pt x="606082" y="967740"/>
                </a:lnTo>
                <a:lnTo>
                  <a:pt x="588372" y="999490"/>
                </a:lnTo>
                <a:lnTo>
                  <a:pt x="583929" y="1008380"/>
                </a:lnTo>
                <a:lnTo>
                  <a:pt x="579394" y="1014730"/>
                </a:lnTo>
                <a:lnTo>
                  <a:pt x="574674" y="1022350"/>
                </a:lnTo>
                <a:lnTo>
                  <a:pt x="569678" y="1029970"/>
                </a:lnTo>
                <a:lnTo>
                  <a:pt x="564497" y="1037590"/>
                </a:lnTo>
                <a:lnTo>
                  <a:pt x="559224" y="1043940"/>
                </a:lnTo>
                <a:lnTo>
                  <a:pt x="553766" y="1051560"/>
                </a:lnTo>
                <a:lnTo>
                  <a:pt x="548032" y="1057910"/>
                </a:lnTo>
                <a:lnTo>
                  <a:pt x="546064" y="1061720"/>
                </a:lnTo>
                <a:lnTo>
                  <a:pt x="538193" y="1066800"/>
                </a:lnTo>
                <a:close/>
              </a:path>
            </a:pathLst>
          </a:custGeom>
          <a:solidFill>
            <a:srgbClr val="F4BE9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5257800" y="15621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Terima</a:t>
            </a:r>
            <a:r>
              <a:rPr lang="en-US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7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K</a:t>
            </a:r>
            <a:r>
              <a:rPr lang="en-US" sz="7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asih</a:t>
            </a:r>
            <a:endParaRPr lang="en-US" sz="7200" b="1" dirty="0">
              <a:solidFill>
                <a:schemeClr val="accent6">
                  <a:lumMod val="20000"/>
                  <a:lumOff val="80000"/>
                </a:schemeClr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929" y="3079763"/>
            <a:ext cx="104775" cy="1047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01" y="6424544"/>
            <a:ext cx="114300" cy="114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1529" y="2816117"/>
            <a:ext cx="9890125" cy="71818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51180">
              <a:lnSpc>
                <a:spcPct val="100000"/>
              </a:lnSpc>
              <a:spcBef>
                <a:spcPts val="775"/>
              </a:spcBef>
            </a:pPr>
            <a:r>
              <a:rPr sz="2500" spc="-50" dirty="0">
                <a:solidFill>
                  <a:srgbClr val="894028"/>
                </a:solidFill>
                <a:latin typeface="Verdana"/>
                <a:cs typeface="Verdana"/>
              </a:rPr>
              <a:t>K</a:t>
            </a:r>
            <a:r>
              <a:rPr sz="2500" cap="small" spc="10" dirty="0">
                <a:solidFill>
                  <a:srgbClr val="894028"/>
                </a:solidFill>
                <a:latin typeface="Verdana"/>
                <a:cs typeface="Verdana"/>
              </a:rPr>
              <a:t>o</a:t>
            </a:r>
            <a:r>
              <a:rPr sz="2500" spc="-85" dirty="0">
                <a:solidFill>
                  <a:srgbClr val="894028"/>
                </a:solidFill>
                <a:latin typeface="Verdana"/>
                <a:cs typeface="Verdana"/>
              </a:rPr>
              <a:t>n</a:t>
            </a:r>
            <a:r>
              <a:rPr sz="2500" spc="75" dirty="0">
                <a:solidFill>
                  <a:srgbClr val="894028"/>
                </a:solidFill>
                <a:latin typeface="Verdana"/>
                <a:cs typeface="Verdana"/>
              </a:rPr>
              <a:t>d</a:t>
            </a:r>
            <a:r>
              <a:rPr sz="2500" spc="-80" dirty="0">
                <a:solidFill>
                  <a:srgbClr val="894028"/>
                </a:solidFill>
                <a:latin typeface="Verdana"/>
                <a:cs typeface="Verdana"/>
              </a:rPr>
              <a:t>i</a:t>
            </a:r>
            <a:r>
              <a:rPr sz="2500" spc="-20" dirty="0">
                <a:solidFill>
                  <a:srgbClr val="894028"/>
                </a:solidFill>
                <a:latin typeface="Verdana"/>
                <a:cs typeface="Verdana"/>
              </a:rPr>
              <a:t>s</a:t>
            </a:r>
            <a:r>
              <a:rPr sz="2500" spc="-55" dirty="0">
                <a:solidFill>
                  <a:srgbClr val="894028"/>
                </a:solidFill>
                <a:latin typeface="Verdana"/>
                <a:cs typeface="Verdana"/>
              </a:rPr>
              <a:t>i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8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2500" spc="-70" dirty="0">
                <a:solidFill>
                  <a:srgbClr val="894028"/>
                </a:solidFill>
                <a:latin typeface="Verdana"/>
                <a:cs typeface="Verdana"/>
              </a:rPr>
              <a:t>l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2500" spc="-390" dirty="0">
                <a:solidFill>
                  <a:srgbClr val="894028"/>
                </a:solidFill>
                <a:latin typeface="Verdana"/>
                <a:cs typeface="Verdana"/>
              </a:rPr>
              <a:t>m</a:t>
            </a:r>
            <a:endParaRPr sz="2500" dirty="0">
              <a:latin typeface="Verdana"/>
              <a:cs typeface="Verdana"/>
            </a:endParaRPr>
          </a:p>
          <a:p>
            <a:pPr marL="12700" marR="5080">
              <a:lnSpc>
                <a:spcPct val="122500"/>
              </a:lnSpc>
            </a:pPr>
            <a:r>
              <a:rPr sz="2500" spc="-409" dirty="0">
                <a:solidFill>
                  <a:srgbClr val="894028"/>
                </a:solidFill>
                <a:latin typeface="Verdana"/>
                <a:cs typeface="Verdana"/>
              </a:rPr>
              <a:t>. </a:t>
            </a:r>
            <a:r>
              <a:rPr sz="2500" spc="-30" dirty="0">
                <a:solidFill>
                  <a:srgbClr val="894028"/>
                </a:solidFill>
                <a:latin typeface="Verdana"/>
                <a:cs typeface="Verdana"/>
              </a:rPr>
              <a:t>Tanahnya</a:t>
            </a:r>
            <a:r>
              <a:rPr sz="2500" spc="-2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15" dirty="0">
                <a:solidFill>
                  <a:srgbClr val="894028"/>
                </a:solidFill>
                <a:latin typeface="Verdana"/>
                <a:cs typeface="Verdana"/>
              </a:rPr>
              <a:t>bergunung-gunung</a:t>
            </a:r>
            <a:r>
              <a:rPr sz="2500" spc="-1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60" dirty="0">
                <a:solidFill>
                  <a:srgbClr val="894028"/>
                </a:solidFill>
                <a:latin typeface="Verdana"/>
                <a:cs typeface="Verdana"/>
              </a:rPr>
              <a:t>tidaksubur, </a:t>
            </a:r>
            <a:r>
              <a:rPr sz="2500" spc="-35" dirty="0">
                <a:solidFill>
                  <a:srgbClr val="894028"/>
                </a:solidFill>
                <a:latin typeface="Verdana"/>
                <a:cs typeface="Verdana"/>
              </a:rPr>
              <a:t>pantainya </a:t>
            </a:r>
            <a:r>
              <a:rPr sz="2500" spc="-3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95" dirty="0">
                <a:solidFill>
                  <a:srgbClr val="894028"/>
                </a:solidFill>
                <a:latin typeface="Verdana"/>
                <a:cs typeface="Verdana"/>
              </a:rPr>
              <a:t>b</a:t>
            </a:r>
            <a:r>
              <a:rPr sz="2500" spc="4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2500" spc="-30" dirty="0">
                <a:solidFill>
                  <a:srgbClr val="894028"/>
                </a:solidFill>
                <a:latin typeface="Verdana"/>
                <a:cs typeface="Verdana"/>
              </a:rPr>
              <a:t>r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u</a:t>
            </a:r>
            <a:r>
              <a:rPr sz="2500" spc="95" dirty="0">
                <a:solidFill>
                  <a:srgbClr val="894028"/>
                </a:solidFill>
                <a:latin typeface="Verdana"/>
                <a:cs typeface="Verdana"/>
              </a:rPr>
              <a:t>p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2500" spc="20" dirty="0">
                <a:solidFill>
                  <a:srgbClr val="894028"/>
                </a:solidFill>
                <a:latin typeface="Verdana"/>
                <a:cs typeface="Verdana"/>
              </a:rPr>
              <a:t>t</a:t>
            </a:r>
            <a:r>
              <a:rPr sz="2500" spc="4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2500" spc="-80" dirty="0">
                <a:solidFill>
                  <a:srgbClr val="894028"/>
                </a:solidFill>
                <a:latin typeface="Verdana"/>
                <a:cs typeface="Verdana"/>
              </a:rPr>
              <a:t>l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u</a:t>
            </a:r>
            <a:r>
              <a:rPr sz="2500" spc="-100" dirty="0">
                <a:solidFill>
                  <a:srgbClr val="894028"/>
                </a:solidFill>
                <a:latin typeface="Verdana"/>
                <a:cs typeface="Verdana"/>
              </a:rPr>
              <a:t>k</a:t>
            </a:r>
            <a:r>
              <a:rPr sz="2500" spc="-5" dirty="0">
                <a:solidFill>
                  <a:srgbClr val="894028"/>
                </a:solidFill>
                <a:latin typeface="Verdana"/>
                <a:cs typeface="Verdana"/>
              </a:rPr>
              <a:t>-</a:t>
            </a:r>
            <a:r>
              <a:rPr sz="2500" spc="20" dirty="0">
                <a:solidFill>
                  <a:srgbClr val="894028"/>
                </a:solidFill>
                <a:latin typeface="Verdana"/>
                <a:cs typeface="Verdana"/>
              </a:rPr>
              <a:t>t</a:t>
            </a:r>
            <a:r>
              <a:rPr sz="2500" spc="4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2500" spc="-80" dirty="0">
                <a:solidFill>
                  <a:srgbClr val="894028"/>
                </a:solidFill>
                <a:latin typeface="Verdana"/>
                <a:cs typeface="Verdana"/>
              </a:rPr>
              <a:t>l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u</a:t>
            </a:r>
            <a:r>
              <a:rPr sz="2500" spc="-70" dirty="0">
                <a:solidFill>
                  <a:srgbClr val="894028"/>
                </a:solidFill>
                <a:latin typeface="Verdana"/>
                <a:cs typeface="Verdana"/>
              </a:rPr>
              <a:t>k</a:t>
            </a:r>
            <a:r>
              <a:rPr sz="2500" spc="38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894028"/>
                </a:solidFill>
                <a:latin typeface="Verdana"/>
                <a:cs typeface="Verdana"/>
              </a:rPr>
              <a:t>y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an</a:t>
            </a:r>
            <a:r>
              <a:rPr sz="2500" spc="125" dirty="0">
                <a:solidFill>
                  <a:srgbClr val="894028"/>
                </a:solidFill>
                <a:latin typeface="Verdana"/>
                <a:cs typeface="Verdana"/>
              </a:rPr>
              <a:t>g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375" dirty="0">
                <a:solidFill>
                  <a:srgbClr val="894028"/>
                </a:solidFill>
                <a:latin typeface="Verdana"/>
                <a:cs typeface="Verdana"/>
              </a:rPr>
              <a:t>m</a:t>
            </a:r>
            <a:r>
              <a:rPr sz="2500" spc="4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n</a:t>
            </a:r>
            <a:r>
              <a:rPr sz="2500" spc="-100" dirty="0">
                <a:solidFill>
                  <a:srgbClr val="894028"/>
                </a:solidFill>
                <a:latin typeface="Verdana"/>
                <a:cs typeface="Verdana"/>
              </a:rPr>
              <a:t>j</a:t>
            </a:r>
            <a:r>
              <a:rPr sz="2500" spc="20" dirty="0">
                <a:solidFill>
                  <a:srgbClr val="894028"/>
                </a:solidFill>
                <a:latin typeface="Verdana"/>
                <a:cs typeface="Verdana"/>
              </a:rPr>
              <a:t>o</a:t>
            </a:r>
            <a:r>
              <a:rPr sz="2500" spc="-30" dirty="0">
                <a:solidFill>
                  <a:srgbClr val="894028"/>
                </a:solidFill>
                <a:latin typeface="Verdana"/>
                <a:cs typeface="Verdana"/>
              </a:rPr>
              <a:t>r</a:t>
            </a:r>
            <a:r>
              <a:rPr sz="2500" spc="20" dirty="0">
                <a:solidFill>
                  <a:srgbClr val="894028"/>
                </a:solidFill>
                <a:latin typeface="Verdana"/>
                <a:cs typeface="Verdana"/>
              </a:rPr>
              <a:t>o</a:t>
            </a:r>
            <a:r>
              <a:rPr sz="2500" spc="-70" dirty="0">
                <a:solidFill>
                  <a:srgbClr val="894028"/>
                </a:solidFill>
                <a:latin typeface="Verdana"/>
                <a:cs typeface="Verdana"/>
              </a:rPr>
              <a:t>k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100" dirty="0">
                <a:solidFill>
                  <a:srgbClr val="894028"/>
                </a:solidFill>
                <a:latin typeface="Verdana"/>
                <a:cs typeface="Verdana"/>
              </a:rPr>
              <a:t>j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au</a:t>
            </a:r>
            <a:r>
              <a:rPr sz="2500" spc="-60" dirty="0">
                <a:solidFill>
                  <a:srgbClr val="894028"/>
                </a:solidFill>
                <a:latin typeface="Verdana"/>
                <a:cs typeface="Verdana"/>
              </a:rPr>
              <a:t>h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100" dirty="0">
                <a:solidFill>
                  <a:srgbClr val="894028"/>
                </a:solidFill>
                <a:latin typeface="Verdana"/>
                <a:cs typeface="Verdana"/>
              </a:rPr>
              <a:t>k</a:t>
            </a:r>
            <a:r>
              <a:rPr sz="2500" spc="7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95" dirty="0">
                <a:solidFill>
                  <a:srgbClr val="894028"/>
                </a:solidFill>
                <a:latin typeface="Verdana"/>
                <a:cs typeface="Verdana"/>
              </a:rPr>
              <a:t>d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2500" spc="-30" dirty="0">
                <a:solidFill>
                  <a:srgbClr val="894028"/>
                </a:solidFill>
                <a:latin typeface="Verdana"/>
                <a:cs typeface="Verdana"/>
              </a:rPr>
              <a:t>r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2500" spc="20" dirty="0">
                <a:solidFill>
                  <a:srgbClr val="894028"/>
                </a:solidFill>
                <a:latin typeface="Verdana"/>
                <a:cs typeface="Verdana"/>
              </a:rPr>
              <a:t>t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2500" spc="-60" dirty="0">
                <a:solidFill>
                  <a:srgbClr val="894028"/>
                </a:solidFill>
                <a:latin typeface="Verdana"/>
                <a:cs typeface="Verdana"/>
              </a:rPr>
              <a:t>n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60" dirty="0">
                <a:solidFill>
                  <a:srgbClr val="894028"/>
                </a:solidFill>
                <a:latin typeface="Verdana"/>
                <a:cs typeface="Verdana"/>
              </a:rPr>
              <a:t>s</a:t>
            </a:r>
            <a:r>
              <a:rPr sz="2500" spc="4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h</a:t>
            </a:r>
            <a:r>
              <a:rPr sz="2500" spc="-95" dirty="0">
                <a:solidFill>
                  <a:srgbClr val="894028"/>
                </a:solidFill>
                <a:latin typeface="Verdana"/>
                <a:cs typeface="Verdana"/>
              </a:rPr>
              <a:t>i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n</a:t>
            </a:r>
            <a:r>
              <a:rPr sz="2500" spc="95" dirty="0">
                <a:solidFill>
                  <a:srgbClr val="894028"/>
                </a:solidFill>
                <a:latin typeface="Verdana"/>
                <a:cs typeface="Verdana"/>
              </a:rPr>
              <a:t>gg</a:t>
            </a:r>
            <a:r>
              <a:rPr sz="2500" spc="-45" dirty="0">
                <a:solidFill>
                  <a:srgbClr val="894028"/>
                </a:solidFill>
                <a:latin typeface="Verdana"/>
                <a:cs typeface="Verdana"/>
              </a:rPr>
              <a:t>a  </a:t>
            </a:r>
            <a:r>
              <a:rPr sz="2500" spc="40" dirty="0">
                <a:solidFill>
                  <a:srgbClr val="894028"/>
                </a:solidFill>
                <a:latin typeface="Verdana"/>
                <a:cs typeface="Verdana"/>
              </a:rPr>
              <a:t>cocok </a:t>
            </a:r>
            <a:r>
              <a:rPr sz="2500" spc="-65" dirty="0">
                <a:solidFill>
                  <a:srgbClr val="894028"/>
                </a:solidFill>
                <a:latin typeface="Verdana"/>
                <a:cs typeface="Verdana"/>
              </a:rPr>
              <a:t>untuk </a:t>
            </a:r>
            <a:r>
              <a:rPr sz="2500" spc="-60" dirty="0">
                <a:solidFill>
                  <a:srgbClr val="894028"/>
                </a:solidFill>
                <a:latin typeface="Verdana"/>
                <a:cs typeface="Verdana"/>
              </a:rPr>
              <a:t>pelabuhan, </a:t>
            </a:r>
            <a:r>
              <a:rPr sz="2500" spc="-65" dirty="0">
                <a:solidFill>
                  <a:srgbClr val="894028"/>
                </a:solidFill>
                <a:latin typeface="Verdana"/>
                <a:cs typeface="Verdana"/>
              </a:rPr>
              <a:t>Kualitas </a:t>
            </a:r>
            <a:r>
              <a:rPr sz="2500" spc="-60" dirty="0">
                <a:solidFill>
                  <a:srgbClr val="894028"/>
                </a:solidFill>
                <a:latin typeface="Verdana"/>
                <a:cs typeface="Verdana"/>
              </a:rPr>
              <a:t>tanah </a:t>
            </a:r>
            <a:r>
              <a:rPr sz="2500" spc="15" dirty="0">
                <a:solidFill>
                  <a:srgbClr val="894028"/>
                </a:solidFill>
                <a:latin typeface="Verdana"/>
                <a:cs typeface="Verdana"/>
              </a:rPr>
              <a:t>di </a:t>
            </a:r>
            <a:r>
              <a:rPr sz="2500" spc="-35" dirty="0">
                <a:solidFill>
                  <a:srgbClr val="894028"/>
                </a:solidFill>
                <a:latin typeface="Verdana"/>
                <a:cs typeface="Verdana"/>
              </a:rPr>
              <a:t>daratan </a:t>
            </a:r>
            <a:r>
              <a:rPr sz="2500" spc="-55" dirty="0">
                <a:solidFill>
                  <a:srgbClr val="894028"/>
                </a:solidFill>
                <a:latin typeface="Verdana"/>
                <a:cs typeface="Verdana"/>
              </a:rPr>
              <a:t>yunani </a:t>
            </a:r>
            <a:r>
              <a:rPr sz="2500" spc="-5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20" dirty="0">
                <a:solidFill>
                  <a:srgbClr val="894028"/>
                </a:solidFill>
                <a:latin typeface="Verdana"/>
                <a:cs typeface="Verdana"/>
              </a:rPr>
              <a:t>t</a:t>
            </a:r>
            <a:r>
              <a:rPr sz="2500" spc="4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2500" spc="-30" dirty="0">
                <a:solidFill>
                  <a:srgbClr val="894028"/>
                </a:solidFill>
                <a:latin typeface="Verdana"/>
                <a:cs typeface="Verdana"/>
              </a:rPr>
              <a:t>r</a:t>
            </a:r>
            <a:r>
              <a:rPr sz="2500" spc="95" dirty="0">
                <a:solidFill>
                  <a:srgbClr val="894028"/>
                </a:solidFill>
                <a:latin typeface="Verdana"/>
                <a:cs typeface="Verdana"/>
              </a:rPr>
              <a:t>g</a:t>
            </a:r>
            <a:r>
              <a:rPr sz="2500" spc="20" dirty="0">
                <a:solidFill>
                  <a:srgbClr val="894028"/>
                </a:solidFill>
                <a:latin typeface="Verdana"/>
                <a:cs typeface="Verdana"/>
              </a:rPr>
              <a:t>o</a:t>
            </a:r>
            <a:r>
              <a:rPr sz="2500" spc="-80" dirty="0">
                <a:solidFill>
                  <a:srgbClr val="894028"/>
                </a:solidFill>
                <a:latin typeface="Verdana"/>
                <a:cs typeface="Verdana"/>
              </a:rPr>
              <a:t>l</a:t>
            </a:r>
            <a:r>
              <a:rPr sz="2500" spc="20" dirty="0">
                <a:solidFill>
                  <a:srgbClr val="894028"/>
                </a:solidFill>
                <a:latin typeface="Verdana"/>
                <a:cs typeface="Verdana"/>
              </a:rPr>
              <a:t>o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n</a:t>
            </a:r>
            <a:r>
              <a:rPr sz="2500" spc="125" dirty="0">
                <a:solidFill>
                  <a:srgbClr val="894028"/>
                </a:solidFill>
                <a:latin typeface="Verdana"/>
                <a:cs typeface="Verdana"/>
              </a:rPr>
              <a:t>g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100" dirty="0">
                <a:solidFill>
                  <a:srgbClr val="894028"/>
                </a:solidFill>
                <a:latin typeface="Verdana"/>
                <a:cs typeface="Verdana"/>
              </a:rPr>
              <a:t>k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u</a:t>
            </a:r>
            <a:r>
              <a:rPr sz="2500" spc="-30" dirty="0">
                <a:solidFill>
                  <a:srgbClr val="894028"/>
                </a:solidFill>
                <a:latin typeface="Verdana"/>
                <a:cs typeface="Verdana"/>
              </a:rPr>
              <a:t>r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an</a:t>
            </a:r>
            <a:r>
              <a:rPr sz="2500" spc="125" dirty="0">
                <a:solidFill>
                  <a:srgbClr val="894028"/>
                </a:solidFill>
                <a:latin typeface="Verdana"/>
                <a:cs typeface="Verdana"/>
              </a:rPr>
              <a:t>g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95" dirty="0">
                <a:solidFill>
                  <a:srgbClr val="894028"/>
                </a:solidFill>
                <a:latin typeface="Verdana"/>
                <a:cs typeface="Verdana"/>
              </a:rPr>
              <a:t>b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2500" spc="-95" dirty="0">
                <a:solidFill>
                  <a:srgbClr val="894028"/>
                </a:solidFill>
                <a:latin typeface="Verdana"/>
                <a:cs typeface="Verdana"/>
              </a:rPr>
              <a:t>i</a:t>
            </a:r>
            <a:r>
              <a:rPr sz="2500" spc="-100" dirty="0">
                <a:solidFill>
                  <a:srgbClr val="894028"/>
                </a:solidFill>
                <a:latin typeface="Verdana"/>
                <a:cs typeface="Verdana"/>
              </a:rPr>
              <a:t>k</a:t>
            </a:r>
            <a:r>
              <a:rPr sz="2500" spc="-325" dirty="0">
                <a:solidFill>
                  <a:srgbClr val="894028"/>
                </a:solidFill>
                <a:latin typeface="Verdana"/>
                <a:cs typeface="Verdana"/>
              </a:rPr>
              <a:t>,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95" dirty="0">
                <a:solidFill>
                  <a:srgbClr val="894028"/>
                </a:solidFill>
                <a:latin typeface="Verdana"/>
                <a:cs typeface="Verdana"/>
              </a:rPr>
              <a:t>d</a:t>
            </a:r>
            <a:r>
              <a:rPr sz="2500" spc="-95" dirty="0">
                <a:solidFill>
                  <a:srgbClr val="894028"/>
                </a:solidFill>
                <a:latin typeface="Verdana"/>
                <a:cs typeface="Verdana"/>
              </a:rPr>
              <a:t>i</a:t>
            </a:r>
            <a:r>
              <a:rPr sz="2500" spc="-375" dirty="0">
                <a:solidFill>
                  <a:srgbClr val="894028"/>
                </a:solidFill>
                <a:latin typeface="Verdana"/>
                <a:cs typeface="Verdana"/>
              </a:rPr>
              <a:t>m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an</a:t>
            </a:r>
            <a:r>
              <a:rPr sz="2500" spc="-6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95" dirty="0">
                <a:solidFill>
                  <a:srgbClr val="894028"/>
                </a:solidFill>
                <a:latin typeface="Verdana"/>
                <a:cs typeface="Verdana"/>
              </a:rPr>
              <a:t>d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2500" spc="20" dirty="0">
                <a:solidFill>
                  <a:srgbClr val="894028"/>
                </a:solidFill>
                <a:latin typeface="Verdana"/>
                <a:cs typeface="Verdana"/>
              </a:rPr>
              <a:t>t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2500" spc="-30" dirty="0">
                <a:solidFill>
                  <a:srgbClr val="894028"/>
                </a:solidFill>
                <a:latin typeface="Verdana"/>
                <a:cs typeface="Verdana"/>
              </a:rPr>
              <a:t>r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2500" spc="-60" dirty="0">
                <a:solidFill>
                  <a:srgbClr val="894028"/>
                </a:solidFill>
                <a:latin typeface="Verdana"/>
                <a:cs typeface="Verdana"/>
              </a:rPr>
              <a:t>n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30" dirty="0">
                <a:solidFill>
                  <a:srgbClr val="894028"/>
                </a:solidFill>
                <a:latin typeface="Verdana"/>
                <a:cs typeface="Verdana"/>
              </a:rPr>
              <a:t>r</a:t>
            </a:r>
            <a:r>
              <a:rPr sz="2500" spc="4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n</a:t>
            </a:r>
            <a:r>
              <a:rPr sz="2500" spc="95" dirty="0">
                <a:solidFill>
                  <a:srgbClr val="894028"/>
                </a:solidFill>
                <a:latin typeface="Verdana"/>
                <a:cs typeface="Verdana"/>
              </a:rPr>
              <a:t>d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ahn</a:t>
            </a:r>
            <a:r>
              <a:rPr sz="2500" spc="90" dirty="0">
                <a:solidFill>
                  <a:srgbClr val="894028"/>
                </a:solidFill>
                <a:latin typeface="Verdana"/>
                <a:cs typeface="Verdana"/>
              </a:rPr>
              <a:t>y</a:t>
            </a:r>
            <a:r>
              <a:rPr sz="2500" spc="-6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20" dirty="0">
                <a:solidFill>
                  <a:srgbClr val="894028"/>
                </a:solidFill>
                <a:latin typeface="Verdana"/>
                <a:cs typeface="Verdana"/>
              </a:rPr>
              <a:t>t</a:t>
            </a:r>
            <a:r>
              <a:rPr sz="2500" spc="4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2500" spc="-30" dirty="0">
                <a:solidFill>
                  <a:srgbClr val="894028"/>
                </a:solidFill>
                <a:latin typeface="Verdana"/>
                <a:cs typeface="Verdana"/>
              </a:rPr>
              <a:t>r</a:t>
            </a:r>
            <a:r>
              <a:rPr sz="2500" spc="95" dirty="0">
                <a:solidFill>
                  <a:srgbClr val="894028"/>
                </a:solidFill>
                <a:latin typeface="Verdana"/>
                <a:cs typeface="Verdana"/>
              </a:rPr>
              <a:t>p</a:t>
            </a:r>
            <a:r>
              <a:rPr sz="2500" spc="-95" dirty="0">
                <a:solidFill>
                  <a:srgbClr val="894028"/>
                </a:solidFill>
                <a:latin typeface="Verdana"/>
                <a:cs typeface="Verdana"/>
              </a:rPr>
              <a:t>i</a:t>
            </a:r>
            <a:r>
              <a:rPr sz="2500" spc="-60" dirty="0">
                <a:solidFill>
                  <a:srgbClr val="894028"/>
                </a:solidFill>
                <a:latin typeface="Verdana"/>
                <a:cs typeface="Verdana"/>
              </a:rPr>
              <a:t>s</a:t>
            </a:r>
            <a:r>
              <a:rPr sz="2500" spc="-9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2500" spc="-60" dirty="0">
                <a:solidFill>
                  <a:srgbClr val="894028"/>
                </a:solidFill>
                <a:latin typeface="Verdana"/>
                <a:cs typeface="Verdana"/>
              </a:rPr>
              <a:t>h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20" dirty="0">
                <a:solidFill>
                  <a:srgbClr val="894028"/>
                </a:solidFill>
                <a:latin typeface="Verdana"/>
                <a:cs typeface="Verdana"/>
              </a:rPr>
              <a:t>o</a:t>
            </a:r>
            <a:r>
              <a:rPr sz="2500" spc="-80" dirty="0">
                <a:solidFill>
                  <a:srgbClr val="894028"/>
                </a:solidFill>
                <a:latin typeface="Verdana"/>
                <a:cs typeface="Verdana"/>
              </a:rPr>
              <a:t>l</a:t>
            </a:r>
            <a:r>
              <a:rPr sz="2500" spc="4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2500" spc="-45" dirty="0">
                <a:solidFill>
                  <a:srgbClr val="894028"/>
                </a:solidFill>
                <a:latin typeface="Verdana"/>
                <a:cs typeface="Verdana"/>
              </a:rPr>
              <a:t>h  </a:t>
            </a:r>
            <a:r>
              <a:rPr sz="2500" spc="-55" dirty="0">
                <a:solidFill>
                  <a:srgbClr val="894028"/>
                </a:solidFill>
                <a:latin typeface="Verdana"/>
                <a:cs typeface="Verdana"/>
              </a:rPr>
              <a:t>pegunungan.</a:t>
            </a:r>
            <a:r>
              <a:rPr sz="2500" spc="-26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20" dirty="0">
                <a:solidFill>
                  <a:srgbClr val="894028"/>
                </a:solidFill>
                <a:latin typeface="Verdana"/>
                <a:cs typeface="Verdana"/>
              </a:rPr>
              <a:t>Arus</a:t>
            </a:r>
            <a:r>
              <a:rPr sz="2500" spc="-26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45" dirty="0">
                <a:solidFill>
                  <a:srgbClr val="894028"/>
                </a:solidFill>
                <a:latin typeface="Verdana"/>
                <a:cs typeface="Verdana"/>
              </a:rPr>
              <a:t>sungainya</a:t>
            </a:r>
            <a:r>
              <a:rPr sz="2500" spc="-26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894028"/>
                </a:solidFill>
                <a:latin typeface="Verdana"/>
                <a:cs typeface="Verdana"/>
              </a:rPr>
              <a:t>deras</a:t>
            </a:r>
            <a:r>
              <a:rPr sz="2500" spc="-26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15" dirty="0">
                <a:solidFill>
                  <a:srgbClr val="894028"/>
                </a:solidFill>
                <a:latin typeface="Verdana"/>
                <a:cs typeface="Verdana"/>
              </a:rPr>
              <a:t>dan</a:t>
            </a:r>
            <a:r>
              <a:rPr sz="2500" spc="-26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85" dirty="0">
                <a:solidFill>
                  <a:srgbClr val="894028"/>
                </a:solidFill>
                <a:latin typeface="Verdana"/>
                <a:cs typeface="Verdana"/>
              </a:rPr>
              <a:t>akan</a:t>
            </a:r>
            <a:r>
              <a:rPr sz="2500" spc="-26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25" dirty="0">
                <a:solidFill>
                  <a:srgbClr val="894028"/>
                </a:solidFill>
                <a:latin typeface="Verdana"/>
                <a:cs typeface="Verdana"/>
              </a:rPr>
              <a:t>kering</a:t>
            </a:r>
            <a:r>
              <a:rPr sz="2500" spc="-26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10" dirty="0">
                <a:solidFill>
                  <a:srgbClr val="894028"/>
                </a:solidFill>
                <a:latin typeface="Verdana"/>
                <a:cs typeface="Verdana"/>
              </a:rPr>
              <a:t>pada</a:t>
            </a:r>
            <a:r>
              <a:rPr sz="2500" spc="-26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190" dirty="0">
                <a:solidFill>
                  <a:srgbClr val="894028"/>
                </a:solidFill>
                <a:latin typeface="Verdana"/>
                <a:cs typeface="Verdana"/>
              </a:rPr>
              <a:t>musim </a:t>
            </a:r>
            <a:r>
              <a:rPr sz="2500" spc="-8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40" dirty="0">
                <a:solidFill>
                  <a:srgbClr val="894028"/>
                </a:solidFill>
                <a:latin typeface="Verdana"/>
                <a:cs typeface="Verdana"/>
              </a:rPr>
              <a:t>panas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20" dirty="0">
                <a:solidFill>
                  <a:srgbClr val="894028"/>
                </a:solidFill>
                <a:latin typeface="Verdana"/>
                <a:cs typeface="Verdana"/>
              </a:rPr>
              <a:t>sehingga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25" dirty="0">
                <a:solidFill>
                  <a:srgbClr val="894028"/>
                </a:solidFill>
                <a:latin typeface="Verdana"/>
                <a:cs typeface="Verdana"/>
              </a:rPr>
              <a:t>tidak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15" dirty="0">
                <a:solidFill>
                  <a:srgbClr val="894028"/>
                </a:solidFill>
                <a:latin typeface="Verdana"/>
                <a:cs typeface="Verdana"/>
              </a:rPr>
              <a:t>dapat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70" dirty="0">
                <a:solidFill>
                  <a:srgbClr val="894028"/>
                </a:solidFill>
                <a:latin typeface="Verdana"/>
                <a:cs typeface="Verdana"/>
              </a:rPr>
              <a:t>dimanfaatkan</a:t>
            </a:r>
            <a:r>
              <a:rPr sz="2500" spc="-26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65" dirty="0">
                <a:solidFill>
                  <a:srgbClr val="894028"/>
                </a:solidFill>
                <a:latin typeface="Verdana"/>
                <a:cs typeface="Verdana"/>
              </a:rPr>
              <a:t>untuk</a:t>
            </a:r>
            <a:r>
              <a:rPr sz="2500" spc="-26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2500" spc="-50" dirty="0">
                <a:solidFill>
                  <a:srgbClr val="894028"/>
                </a:solidFill>
                <a:latin typeface="Verdana"/>
                <a:cs typeface="Verdana"/>
              </a:rPr>
              <a:t>irigasi</a:t>
            </a:r>
            <a:endParaRPr sz="2500" dirty="0">
              <a:latin typeface="Verdana"/>
              <a:cs typeface="Verdana"/>
            </a:endParaRPr>
          </a:p>
          <a:p>
            <a:pPr marL="718820">
              <a:lnSpc>
                <a:spcPct val="100000"/>
              </a:lnSpc>
              <a:spcBef>
                <a:spcPts val="1310"/>
              </a:spcBef>
            </a:pP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1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45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cap="small" spc="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2550" spc="7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245" dirty="0">
                <a:solidFill>
                  <a:srgbClr val="C66244"/>
                </a:solidFill>
                <a:latin typeface="Verdana"/>
                <a:cs typeface="Verdana"/>
              </a:rPr>
              <a:t>f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endParaRPr sz="2550" dirty="0">
              <a:latin typeface="Verdana"/>
              <a:cs typeface="Verdana"/>
            </a:endParaRPr>
          </a:p>
          <a:p>
            <a:pPr marL="168275" marR="22225">
              <a:lnSpc>
                <a:spcPct val="122500"/>
              </a:lnSpc>
              <a:spcBef>
                <a:spcPts val="5"/>
              </a:spcBef>
            </a:pPr>
            <a:r>
              <a:rPr sz="2550" spc="204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unan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4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un</a:t>
            </a:r>
            <a:r>
              <a:rPr sz="2550" spc="10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-7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1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1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cap="small" spc="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7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ia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7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4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2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au</a:t>
            </a:r>
            <a:r>
              <a:rPr sz="2550" spc="175" dirty="0">
                <a:solidFill>
                  <a:srgbClr val="C66244"/>
                </a:solidFill>
                <a:latin typeface="Verdana"/>
                <a:cs typeface="Verdana"/>
              </a:rPr>
              <a:t>t T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2550" spc="7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ah</a:t>
            </a:r>
            <a:r>
              <a:rPr sz="2550" spc="-360" dirty="0">
                <a:solidFill>
                  <a:srgbClr val="C66244"/>
                </a:solidFill>
                <a:latin typeface="Verdana"/>
                <a:cs typeface="Verdana"/>
              </a:rPr>
              <a:t>.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120" dirty="0">
                <a:solidFill>
                  <a:srgbClr val="C66244"/>
                </a:solidFill>
                <a:latin typeface="Verdana"/>
                <a:cs typeface="Verdana"/>
              </a:rPr>
              <a:t>W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7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40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ahn</a:t>
            </a:r>
            <a:r>
              <a:rPr sz="2550" spc="40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ua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7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ian</a:t>
            </a:r>
            <a:r>
              <a:rPr sz="2550" spc="-320" dirty="0">
                <a:solidFill>
                  <a:srgbClr val="C66244"/>
                </a:solidFill>
                <a:latin typeface="Verdana"/>
                <a:cs typeface="Verdana"/>
              </a:rPr>
              <a:t>,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40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ai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204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unani</a:t>
            </a:r>
            <a:r>
              <a:rPr sz="2550" spc="-4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un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o </a:t>
            </a:r>
            <a:r>
              <a:rPr sz="2550" spc="40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an</a:t>
            </a:r>
            <a:r>
              <a:rPr sz="2550" spc="10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-7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4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42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nan</a:t>
            </a:r>
            <a:r>
              <a:rPr sz="2550" spc="-50" dirty="0">
                <a:solidFill>
                  <a:srgbClr val="C66244"/>
                </a:solidFill>
                <a:latin typeface="Verdana"/>
                <a:cs typeface="Verdana"/>
              </a:rPr>
              <a:t>j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un</a:t>
            </a:r>
            <a:r>
              <a:rPr sz="2550" spc="10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7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-4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an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204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unan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4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un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o </a:t>
            </a:r>
            <a:r>
              <a:rPr sz="2550" spc="40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an</a:t>
            </a:r>
            <a:r>
              <a:rPr sz="2550" spc="7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-7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1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4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2550" spc="-7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auan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au</a:t>
            </a:r>
            <a:r>
              <a:rPr sz="2550" spc="18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7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ia</a:t>
            </a:r>
            <a:r>
              <a:rPr sz="2550" spc="-360" dirty="0">
                <a:solidFill>
                  <a:srgbClr val="C66244"/>
                </a:solidFill>
                <a:latin typeface="Verdana"/>
                <a:cs typeface="Verdana"/>
              </a:rPr>
              <a:t>.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75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7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h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315" dirty="0">
                <a:solidFill>
                  <a:srgbClr val="C66244"/>
                </a:solidFill>
                <a:latin typeface="Verdana"/>
                <a:cs typeface="Verdana"/>
              </a:rPr>
              <a:t>, </a:t>
            </a:r>
            <a:r>
              <a:rPr sz="2550" spc="204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unan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4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un</a:t>
            </a:r>
            <a:r>
              <a:rPr sz="2550" spc="10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2550" spc="70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33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150" dirty="0">
                <a:solidFill>
                  <a:srgbClr val="C66244"/>
                </a:solidFill>
                <a:latin typeface="Verdana"/>
                <a:cs typeface="Verdana"/>
              </a:rPr>
              <a:t>c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cap="small" spc="5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nia</a:t>
            </a:r>
            <a:r>
              <a:rPr sz="2550" spc="-360" dirty="0">
                <a:solidFill>
                  <a:srgbClr val="C66244"/>
                </a:solidFill>
                <a:latin typeface="Verdana"/>
                <a:cs typeface="Verdana"/>
              </a:rPr>
              <a:t>.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33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42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7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4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7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ua</a:t>
            </a:r>
            <a:r>
              <a:rPr sz="2550" spc="10" dirty="0">
                <a:solidFill>
                  <a:srgbClr val="C66244"/>
                </a:solidFill>
                <a:latin typeface="Verdana"/>
                <a:cs typeface="Verdana"/>
              </a:rPr>
              <a:t>s </a:t>
            </a:r>
            <a:r>
              <a:rPr sz="2550" spc="-65" dirty="0">
                <a:solidFill>
                  <a:srgbClr val="C66244"/>
                </a:solidFill>
                <a:latin typeface="Verdana"/>
                <a:cs typeface="Verdana"/>
              </a:rPr>
              <a:t>w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7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40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h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700" dirty="0">
                <a:solidFill>
                  <a:srgbClr val="C66244"/>
                </a:solidFill>
                <a:latin typeface="Verdana"/>
                <a:cs typeface="Verdana"/>
              </a:rPr>
              <a:t>1</a:t>
            </a:r>
            <a:r>
              <a:rPr sz="2550" spc="15" dirty="0">
                <a:solidFill>
                  <a:srgbClr val="C66244"/>
                </a:solidFill>
                <a:latin typeface="Verdana"/>
                <a:cs typeface="Verdana"/>
              </a:rPr>
              <a:t>3</a:t>
            </a:r>
            <a:r>
              <a:rPr sz="2550" spc="-700" dirty="0">
                <a:solidFill>
                  <a:srgbClr val="C66244"/>
                </a:solidFill>
                <a:latin typeface="Verdana"/>
                <a:cs typeface="Verdana"/>
              </a:rPr>
              <a:t>1</a:t>
            </a:r>
            <a:r>
              <a:rPr sz="2550" spc="-390" dirty="0">
                <a:solidFill>
                  <a:srgbClr val="C66244"/>
                </a:solidFill>
                <a:latin typeface="Verdana"/>
                <a:cs typeface="Verdana"/>
              </a:rPr>
              <a:t>.</a:t>
            </a:r>
            <a:r>
              <a:rPr sz="2550" spc="35" dirty="0">
                <a:solidFill>
                  <a:srgbClr val="C66244"/>
                </a:solidFill>
                <a:latin typeface="Verdana"/>
                <a:cs typeface="Verdana"/>
              </a:rPr>
              <a:t>95</a:t>
            </a:r>
            <a:r>
              <a:rPr sz="2550" spc="-114" dirty="0">
                <a:solidFill>
                  <a:srgbClr val="C66244"/>
                </a:solidFill>
                <a:latin typeface="Verdana"/>
                <a:cs typeface="Verdana"/>
              </a:rPr>
              <a:t>7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4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-42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2550" spc="-204" dirty="0">
                <a:solidFill>
                  <a:srgbClr val="C66244"/>
                </a:solidFill>
                <a:latin typeface="Verdana"/>
                <a:cs typeface="Verdana"/>
              </a:rPr>
              <a:t>²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409" dirty="0">
                <a:solidFill>
                  <a:srgbClr val="C66244"/>
                </a:solidFill>
                <a:latin typeface="Verdana"/>
                <a:cs typeface="Verdana"/>
              </a:rPr>
              <a:t>(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42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an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700" dirty="0">
                <a:solidFill>
                  <a:srgbClr val="C66244"/>
                </a:solidFill>
                <a:latin typeface="Verdana"/>
                <a:cs typeface="Verdana"/>
              </a:rPr>
              <a:t>1</a:t>
            </a:r>
            <a:r>
              <a:rPr sz="2550" spc="15" dirty="0">
                <a:solidFill>
                  <a:srgbClr val="C66244"/>
                </a:solidFill>
                <a:latin typeface="Verdana"/>
                <a:cs typeface="Verdana"/>
              </a:rPr>
              <a:t>3</a:t>
            </a:r>
            <a:r>
              <a:rPr sz="2550" spc="120" dirty="0">
                <a:solidFill>
                  <a:srgbClr val="C66244"/>
                </a:solidFill>
                <a:latin typeface="Verdana"/>
                <a:cs typeface="Verdana"/>
              </a:rPr>
              <a:t>0</a:t>
            </a:r>
            <a:r>
              <a:rPr sz="2550" spc="-390" dirty="0">
                <a:solidFill>
                  <a:srgbClr val="C66244"/>
                </a:solidFill>
                <a:latin typeface="Verdana"/>
                <a:cs typeface="Verdana"/>
              </a:rPr>
              <a:t>.</a:t>
            </a:r>
            <a:r>
              <a:rPr sz="2550" spc="50" dirty="0">
                <a:solidFill>
                  <a:srgbClr val="C66244"/>
                </a:solidFill>
                <a:latin typeface="Verdana"/>
                <a:cs typeface="Verdana"/>
              </a:rPr>
              <a:t>8</a:t>
            </a:r>
            <a:r>
              <a:rPr sz="2550" spc="120" dirty="0">
                <a:solidFill>
                  <a:srgbClr val="C66244"/>
                </a:solidFill>
                <a:latin typeface="Verdana"/>
                <a:cs typeface="Verdana"/>
              </a:rPr>
              <a:t>0</a:t>
            </a:r>
            <a:r>
              <a:rPr sz="2550" spc="150" dirty="0">
                <a:solidFill>
                  <a:srgbClr val="C66244"/>
                </a:solidFill>
                <a:latin typeface="Verdana"/>
                <a:cs typeface="Verdana"/>
              </a:rPr>
              <a:t>0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4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-42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2550" spc="-204" dirty="0">
                <a:solidFill>
                  <a:srgbClr val="C66244"/>
                </a:solidFill>
                <a:latin typeface="Verdana"/>
                <a:cs typeface="Verdana"/>
              </a:rPr>
              <a:t>²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15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endParaRPr sz="2550" dirty="0">
              <a:latin typeface="Verdana"/>
              <a:cs typeface="Verdana"/>
            </a:endParaRPr>
          </a:p>
          <a:p>
            <a:pPr marL="168275">
              <a:lnSpc>
                <a:spcPct val="100000"/>
              </a:lnSpc>
              <a:spcBef>
                <a:spcPts val="690"/>
              </a:spcBef>
            </a:pPr>
            <a:r>
              <a:rPr sz="2550" spc="-700" dirty="0">
                <a:solidFill>
                  <a:srgbClr val="C66244"/>
                </a:solidFill>
                <a:latin typeface="Verdana"/>
                <a:cs typeface="Verdana"/>
              </a:rPr>
              <a:t>1</a:t>
            </a:r>
            <a:r>
              <a:rPr sz="2550" spc="-390" dirty="0">
                <a:solidFill>
                  <a:srgbClr val="C66244"/>
                </a:solidFill>
                <a:latin typeface="Verdana"/>
                <a:cs typeface="Verdana"/>
              </a:rPr>
              <a:t>.</a:t>
            </a:r>
            <a:r>
              <a:rPr sz="2550" spc="-700" dirty="0">
                <a:solidFill>
                  <a:srgbClr val="C66244"/>
                </a:solidFill>
                <a:latin typeface="Verdana"/>
                <a:cs typeface="Verdana"/>
              </a:rPr>
              <a:t>1</a:t>
            </a:r>
            <a:r>
              <a:rPr sz="2550" spc="35" dirty="0">
                <a:solidFill>
                  <a:srgbClr val="C66244"/>
                </a:solidFill>
                <a:latin typeface="Verdana"/>
                <a:cs typeface="Verdana"/>
              </a:rPr>
              <a:t>5</a:t>
            </a:r>
            <a:r>
              <a:rPr sz="2550" spc="-114" dirty="0">
                <a:solidFill>
                  <a:srgbClr val="C66244"/>
                </a:solidFill>
                <a:latin typeface="Verdana"/>
                <a:cs typeface="Verdana"/>
              </a:rPr>
              <a:t>7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45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2550" spc="-42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2550" spc="-204" dirty="0">
                <a:solidFill>
                  <a:srgbClr val="C66244"/>
                </a:solidFill>
                <a:latin typeface="Verdana"/>
                <a:cs typeface="Verdana"/>
              </a:rPr>
              <a:t>²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-65" dirty="0">
                <a:solidFill>
                  <a:srgbClr val="C66244"/>
                </a:solidFill>
                <a:latin typeface="Verdana"/>
                <a:cs typeface="Verdana"/>
              </a:rPr>
              <a:t>w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2550" spc="-75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40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2550" spc="-55" dirty="0">
                <a:solidFill>
                  <a:srgbClr val="C66244"/>
                </a:solidFill>
                <a:latin typeface="Verdana"/>
                <a:cs typeface="Verdana"/>
              </a:rPr>
              <a:t>h</a:t>
            </a:r>
            <a:r>
              <a:rPr sz="2550" spc="-26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2550" spc="8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2550" spc="2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ai</a:t>
            </a:r>
            <a:r>
              <a:rPr sz="255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2550" spc="-85" dirty="0">
                <a:solidFill>
                  <a:srgbClr val="C66244"/>
                </a:solidFill>
                <a:latin typeface="Verdana"/>
                <a:cs typeface="Verdana"/>
              </a:rPr>
              <a:t>an</a:t>
            </a:r>
            <a:r>
              <a:rPr sz="2550" spc="-409" dirty="0">
                <a:solidFill>
                  <a:srgbClr val="C66244"/>
                </a:solidFill>
                <a:latin typeface="Verdana"/>
                <a:cs typeface="Verdana"/>
              </a:rPr>
              <a:t>)</a:t>
            </a:r>
            <a:r>
              <a:rPr sz="2550" spc="-360" dirty="0">
                <a:solidFill>
                  <a:srgbClr val="C66244"/>
                </a:solidFill>
                <a:latin typeface="Verdana"/>
                <a:cs typeface="Verdana"/>
              </a:rPr>
              <a:t>.</a:t>
            </a:r>
            <a:endParaRPr sz="255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76477" y="369354"/>
            <a:ext cx="7411170" cy="825962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4501" y="137290"/>
            <a:ext cx="9500870" cy="204607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Letak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 </a:t>
            </a: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G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eografis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dan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Kondisi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Alam</a:t>
            </a:r>
            <a:endParaRPr sz="6600" dirty="0">
              <a:solidFill>
                <a:schemeClr val="accent6">
                  <a:lumMod val="50000"/>
                </a:schemeClr>
              </a:solidFill>
              <a:latin typeface="Tempus Sans ITC" pitchFamily="82" charset="0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6478" y="-16523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E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11582400" cy="10287000"/>
            <a:chOff x="0" y="0"/>
            <a:chExt cx="115824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877684" cy="10287000"/>
            </a:xfrm>
            <a:custGeom>
              <a:avLst/>
              <a:gdLst/>
              <a:ahLst/>
              <a:cxnLst/>
              <a:rect l="l" t="t" r="r" b="b"/>
              <a:pathLst>
                <a:path w="6877684" h="10287000">
                  <a:moveTo>
                    <a:pt x="6770374" y="10286998"/>
                  </a:moveTo>
                  <a:lnTo>
                    <a:pt x="0" y="10286998"/>
                  </a:lnTo>
                  <a:lnTo>
                    <a:pt x="0" y="0"/>
                  </a:lnTo>
                  <a:lnTo>
                    <a:pt x="6877518" y="0"/>
                  </a:lnTo>
                  <a:lnTo>
                    <a:pt x="6877429" y="9256"/>
                  </a:lnTo>
                  <a:lnTo>
                    <a:pt x="6876592" y="59942"/>
                  </a:lnTo>
                  <a:lnTo>
                    <a:pt x="6875403" y="112094"/>
                  </a:lnTo>
                  <a:lnTo>
                    <a:pt x="6873873" y="165566"/>
                  </a:lnTo>
                  <a:lnTo>
                    <a:pt x="6872011" y="220214"/>
                  </a:lnTo>
                  <a:lnTo>
                    <a:pt x="6869829" y="275890"/>
                  </a:lnTo>
                  <a:lnTo>
                    <a:pt x="6867336" y="332450"/>
                  </a:lnTo>
                  <a:lnTo>
                    <a:pt x="6864542" y="389747"/>
                  </a:lnTo>
                  <a:lnTo>
                    <a:pt x="6861459" y="447636"/>
                  </a:lnTo>
                  <a:lnTo>
                    <a:pt x="6858096" y="505971"/>
                  </a:lnTo>
                  <a:lnTo>
                    <a:pt x="6854858" y="554871"/>
                  </a:lnTo>
                  <a:lnTo>
                    <a:pt x="6852106" y="604024"/>
                  </a:lnTo>
                  <a:lnTo>
                    <a:pt x="6849789" y="653386"/>
                  </a:lnTo>
                  <a:lnTo>
                    <a:pt x="6847855" y="702909"/>
                  </a:lnTo>
                  <a:lnTo>
                    <a:pt x="6846252" y="752547"/>
                  </a:lnTo>
                  <a:lnTo>
                    <a:pt x="6844929" y="802255"/>
                  </a:lnTo>
                  <a:lnTo>
                    <a:pt x="6843833" y="851986"/>
                  </a:lnTo>
                  <a:lnTo>
                    <a:pt x="6842914" y="901693"/>
                  </a:lnTo>
                  <a:lnTo>
                    <a:pt x="6842118" y="951332"/>
                  </a:lnTo>
                  <a:lnTo>
                    <a:pt x="6840693" y="1050216"/>
                  </a:lnTo>
                  <a:lnTo>
                    <a:pt x="6839960" y="1099370"/>
                  </a:lnTo>
                  <a:lnTo>
                    <a:pt x="6839144" y="1148270"/>
                  </a:lnTo>
                  <a:lnTo>
                    <a:pt x="6838086" y="1198977"/>
                  </a:lnTo>
                  <a:lnTo>
                    <a:pt x="6837078" y="1249685"/>
                  </a:lnTo>
                  <a:lnTo>
                    <a:pt x="6836116" y="1300393"/>
                  </a:lnTo>
                  <a:lnTo>
                    <a:pt x="6835198" y="1351101"/>
                  </a:lnTo>
                  <a:lnTo>
                    <a:pt x="6834322" y="1401809"/>
                  </a:lnTo>
                  <a:lnTo>
                    <a:pt x="6833486" y="1452516"/>
                  </a:lnTo>
                  <a:lnTo>
                    <a:pt x="6832686" y="1503224"/>
                  </a:lnTo>
                  <a:lnTo>
                    <a:pt x="6831921" y="1553932"/>
                  </a:lnTo>
                  <a:lnTo>
                    <a:pt x="6831187" y="1604640"/>
                  </a:lnTo>
                  <a:lnTo>
                    <a:pt x="6830483" y="1655348"/>
                  </a:lnTo>
                  <a:lnTo>
                    <a:pt x="6829806" y="1706056"/>
                  </a:lnTo>
                  <a:lnTo>
                    <a:pt x="6828523" y="1807471"/>
                  </a:lnTo>
                  <a:lnTo>
                    <a:pt x="6827319" y="1908887"/>
                  </a:lnTo>
                  <a:lnTo>
                    <a:pt x="6826174" y="2010302"/>
                  </a:lnTo>
                  <a:lnTo>
                    <a:pt x="6823982" y="2213134"/>
                  </a:lnTo>
                  <a:lnTo>
                    <a:pt x="6821623" y="2421302"/>
                  </a:lnTo>
                  <a:lnTo>
                    <a:pt x="6820510" y="2525387"/>
                  </a:lnTo>
                  <a:lnTo>
                    <a:pt x="6819477" y="2629471"/>
                  </a:lnTo>
                  <a:lnTo>
                    <a:pt x="6818998" y="2681513"/>
                  </a:lnTo>
                  <a:lnTo>
                    <a:pt x="6818549" y="2733556"/>
                  </a:lnTo>
                  <a:lnTo>
                    <a:pt x="6818134" y="2785598"/>
                  </a:lnTo>
                  <a:lnTo>
                    <a:pt x="6817755" y="2837640"/>
                  </a:lnTo>
                  <a:lnTo>
                    <a:pt x="6817416" y="2889682"/>
                  </a:lnTo>
                  <a:lnTo>
                    <a:pt x="6817119" y="2941725"/>
                  </a:lnTo>
                  <a:lnTo>
                    <a:pt x="6816870" y="2993767"/>
                  </a:lnTo>
                  <a:lnTo>
                    <a:pt x="6816670" y="3045809"/>
                  </a:lnTo>
                  <a:lnTo>
                    <a:pt x="6816523" y="3097851"/>
                  </a:lnTo>
                  <a:lnTo>
                    <a:pt x="6816401" y="3201936"/>
                  </a:lnTo>
                  <a:lnTo>
                    <a:pt x="6778496" y="9574216"/>
                  </a:lnTo>
                  <a:lnTo>
                    <a:pt x="6774705" y="9924329"/>
                  </a:lnTo>
                  <a:lnTo>
                    <a:pt x="6772810" y="10090309"/>
                  </a:lnTo>
                  <a:lnTo>
                    <a:pt x="6771546" y="10195135"/>
                  </a:lnTo>
                  <a:lnTo>
                    <a:pt x="6770374" y="10286998"/>
                  </a:lnTo>
                  <a:close/>
                </a:path>
              </a:pathLst>
            </a:custGeom>
            <a:solidFill>
              <a:srgbClr val="D58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42988"/>
              <a:ext cx="11582400" cy="44787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6984" y="1342637"/>
            <a:ext cx="504825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Awal</a:t>
            </a: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 </a:t>
            </a:r>
            <a:r>
              <a:rPr lang="en-US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Peradaban</a:t>
            </a: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 </a:t>
            </a:r>
            <a:r>
              <a:rPr lang="en-US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Yunani</a:t>
            </a: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 </a:t>
            </a:r>
            <a:r>
              <a:rPr lang="en-US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Kuno</a:t>
            </a:r>
            <a:endParaRPr sz="5400" dirty="0">
              <a:solidFill>
                <a:schemeClr val="accent6">
                  <a:lumMod val="20000"/>
                  <a:lumOff val="80000"/>
                </a:schemeClr>
              </a:solidFill>
              <a:latin typeface="Tempus Sans ITC" pitchFamily="82" charset="0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68712" y="6204618"/>
            <a:ext cx="123825" cy="2600325"/>
            <a:chOff x="7168712" y="6204618"/>
            <a:chExt cx="123825" cy="26003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8712" y="6204618"/>
              <a:ext cx="123825" cy="123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8712" y="7690518"/>
              <a:ext cx="123825" cy="123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8712" y="8185818"/>
              <a:ext cx="123825" cy="1238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8712" y="8681118"/>
              <a:ext cx="123825" cy="12382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230624" y="800100"/>
            <a:ext cx="10447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</a:rPr>
              <a:t>Peradaban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</a:rPr>
              <a:t>Pulau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</a:rPr>
              <a:t>Kreta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</a:rPr>
              <a:t> (2600 SM-1500 SM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</a:rPr>
              <a:t>)</a:t>
            </a: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Sejarah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Eropa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Kuno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berawal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dari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kehidupan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masyarakat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Pulau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Kreta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yang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terletak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di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sebelah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selatan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Yunani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dengan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pusat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pemerintahannya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di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Knossus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Letaknya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Strategis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di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tengah-tengah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jalur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pelayaran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Masyarakatnya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telah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memiliki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kebudayaan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yang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tinggi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Kehidupan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di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Pulau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Kreta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berakhir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karena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bencana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alam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11601450" cy="12484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35"/>
              </a:spcBef>
            </a:pP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Hasil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 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Kebudayaan</a:t>
            </a:r>
            <a:endParaRPr sz="8000" dirty="0">
              <a:solidFill>
                <a:schemeClr val="accent6">
                  <a:lumMod val="50000"/>
                </a:schemeClr>
              </a:solidFill>
              <a:latin typeface="Tempus Sans ITC" pitchFamily="82" charset="0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49" y="3190889"/>
            <a:ext cx="133350" cy="133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49" y="6048389"/>
            <a:ext cx="133350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49" y="8334388"/>
            <a:ext cx="133350" cy="1333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0339" y="1096015"/>
            <a:ext cx="11961495" cy="7659148"/>
          </a:xfrm>
          <a:prstGeom prst="rect">
            <a:avLst/>
          </a:prstGeom>
        </p:spPr>
        <p:txBody>
          <a:bodyPr vert="horz" wrap="square" lIns="0" tIns="488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45"/>
              </a:spcBef>
            </a:pP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1. 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Seni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Bangunan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dan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3500" dirty="0" err="1" smtClean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Pahat</a:t>
            </a:r>
            <a:r>
              <a:rPr lang="en-US" sz="3500" dirty="0" smtClean="0">
                <a:solidFill>
                  <a:schemeClr val="accent6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56845" marR="5080">
              <a:lnSpc>
                <a:spcPct val="125000"/>
              </a:lnSpc>
              <a:spcBef>
                <a:spcPts val="470"/>
              </a:spcBef>
            </a:pPr>
            <a:r>
              <a:rPr sz="3000" spc="65" dirty="0" err="1" smtClean="0">
                <a:solidFill>
                  <a:srgbClr val="C66244"/>
                </a:solidFill>
                <a:latin typeface="Verdana"/>
                <a:cs typeface="Verdana"/>
              </a:rPr>
              <a:t>Pada</a:t>
            </a:r>
            <a:r>
              <a:rPr sz="3000" spc="6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65" dirty="0" err="1" smtClean="0">
                <a:solidFill>
                  <a:srgbClr val="C66244"/>
                </a:solidFill>
                <a:latin typeface="Verdana"/>
                <a:cs typeface="Verdana"/>
              </a:rPr>
              <a:t>awalnya</a:t>
            </a:r>
            <a:r>
              <a:rPr sz="3000" spc="-6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35" dirty="0" err="1" smtClean="0">
                <a:solidFill>
                  <a:srgbClr val="C66244"/>
                </a:solidFill>
                <a:latin typeface="Verdana"/>
                <a:cs typeface="Verdana"/>
              </a:rPr>
              <a:t>seni</a:t>
            </a:r>
            <a:r>
              <a:rPr sz="3000" spc="-3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30" dirty="0" err="1" smtClean="0">
                <a:solidFill>
                  <a:srgbClr val="C66244"/>
                </a:solidFill>
                <a:latin typeface="Verdana"/>
                <a:cs typeface="Verdana"/>
              </a:rPr>
              <a:t>patung</a:t>
            </a:r>
            <a:r>
              <a:rPr sz="3000" spc="30" dirty="0" smtClean="0">
                <a:solidFill>
                  <a:srgbClr val="C66244"/>
                </a:solidFill>
                <a:latin typeface="Verdana"/>
                <a:cs typeface="Verdana"/>
              </a:rPr>
              <a:t>/</a:t>
            </a:r>
            <a:r>
              <a:rPr sz="3000" spc="30" dirty="0" err="1" smtClean="0">
                <a:solidFill>
                  <a:srgbClr val="C66244"/>
                </a:solidFill>
                <a:latin typeface="Verdana"/>
                <a:cs typeface="Verdana"/>
              </a:rPr>
              <a:t>pahat</a:t>
            </a:r>
            <a:r>
              <a:rPr sz="3000" spc="30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35" dirty="0" err="1" smtClean="0">
                <a:solidFill>
                  <a:srgbClr val="C66244"/>
                </a:solidFill>
                <a:latin typeface="Verdana"/>
                <a:cs typeface="Verdana"/>
              </a:rPr>
              <a:t>Yunani</a:t>
            </a:r>
            <a:r>
              <a:rPr sz="3000" spc="-3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90" dirty="0" err="1" smtClean="0">
                <a:solidFill>
                  <a:srgbClr val="C66244"/>
                </a:solidFill>
                <a:latin typeface="Verdana"/>
                <a:cs typeface="Verdana"/>
              </a:rPr>
              <a:t>menghasilkan</a:t>
            </a:r>
            <a:r>
              <a:rPr sz="3000" spc="-90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20" dirty="0" err="1" smtClean="0">
                <a:solidFill>
                  <a:srgbClr val="C66244"/>
                </a:solidFill>
                <a:latin typeface="Verdana"/>
                <a:cs typeface="Verdana"/>
              </a:rPr>
              <a:t>patung</a:t>
            </a:r>
            <a:r>
              <a:rPr sz="3000" spc="20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1040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40" dirty="0" err="1" smtClean="0">
                <a:solidFill>
                  <a:srgbClr val="C66244"/>
                </a:solidFill>
                <a:latin typeface="Verdana"/>
                <a:cs typeface="Verdana"/>
              </a:rPr>
              <a:t>Seperti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20" dirty="0" err="1" smtClean="0">
                <a:solidFill>
                  <a:srgbClr val="C66244"/>
                </a:solidFill>
                <a:latin typeface="Verdana"/>
                <a:cs typeface="Verdana"/>
              </a:rPr>
              <a:t>patung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15" dirty="0" err="1" smtClean="0">
                <a:solidFill>
                  <a:srgbClr val="C66244"/>
                </a:solidFill>
                <a:latin typeface="Verdana"/>
                <a:cs typeface="Verdana"/>
              </a:rPr>
              <a:t>bangsa</a:t>
            </a:r>
            <a:r>
              <a:rPr sz="3000" spc="-310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10" dirty="0" err="1" smtClean="0">
                <a:solidFill>
                  <a:srgbClr val="C66244"/>
                </a:solidFill>
                <a:latin typeface="Verdana"/>
                <a:cs typeface="Verdana"/>
              </a:rPr>
              <a:t>Mesir</a:t>
            </a:r>
            <a:r>
              <a:rPr sz="3000" spc="-10" dirty="0" smtClean="0">
                <a:solidFill>
                  <a:srgbClr val="C66244"/>
                </a:solidFill>
                <a:latin typeface="Verdana"/>
                <a:cs typeface="Verdana"/>
              </a:rPr>
              <a:t>,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kemudian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60" dirty="0" err="1" smtClean="0">
                <a:solidFill>
                  <a:srgbClr val="C66244"/>
                </a:solidFill>
                <a:latin typeface="Verdana"/>
                <a:cs typeface="Verdana"/>
              </a:rPr>
              <a:t>dikembangkan</a:t>
            </a:r>
            <a:r>
              <a:rPr sz="3000" spc="-310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menjadi</a:t>
            </a:r>
            <a:r>
              <a:rPr sz="3000" spc="-9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1040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80" dirty="0" err="1" smtClean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35" dirty="0" err="1" smtClean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100" dirty="0" err="1" smtClean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65" dirty="0" err="1" smtClean="0">
                <a:solidFill>
                  <a:srgbClr val="C66244"/>
                </a:solidFill>
                <a:latin typeface="Verdana"/>
                <a:cs typeface="Verdana"/>
              </a:rPr>
              <a:t>h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hi</a:t>
            </a:r>
            <a:r>
              <a:rPr sz="3000" spc="100" dirty="0" err="1" smtClean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3000" spc="130" dirty="0" err="1" smtClean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 err="1" smtClean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35" dirty="0" err="1" smtClean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85" dirty="0" err="1" smtClean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65" dirty="0" err="1" smtClean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85" dirty="0" err="1" smtClean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50" dirty="0" err="1" smtClean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3000" spc="-65" dirty="0" err="1" smtClean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na</a:t>
            </a:r>
            <a:r>
              <a:rPr sz="3000" spc="185" dirty="0" err="1" smtClean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3000" spc="-10" dirty="0" err="1" smtClean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80" dirty="0" err="1" smtClean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15" dirty="0" err="1" smtClean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420" dirty="0" smtClean="0">
                <a:solidFill>
                  <a:srgbClr val="C66244"/>
                </a:solidFill>
                <a:latin typeface="Verdana"/>
                <a:cs typeface="Verdana"/>
              </a:rPr>
              <a:t>.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325" dirty="0" err="1" smtClean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185" dirty="0" err="1" smtClean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un</a:t>
            </a:r>
            <a:r>
              <a:rPr sz="3000" spc="114" dirty="0" err="1" smtClean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 err="1" smtClean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100" dirty="0" err="1" smtClean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ua</a:t>
            </a:r>
            <a:r>
              <a:rPr sz="3000" spc="215" dirty="0" err="1" smtClean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 err="1" smtClean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10" dirty="0" err="1" smtClean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65" dirty="0" err="1" smtClean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490" dirty="0" err="1" smtClean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10" dirty="0" err="1" smtClean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490" dirty="0" err="1" smtClean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000" spc="35" dirty="0" err="1" smtClean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20" dirty="0" err="1" smtClean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20" dirty="0" smtClean="0">
                <a:solidFill>
                  <a:srgbClr val="C66244"/>
                </a:solidFill>
                <a:latin typeface="Verdana"/>
                <a:cs typeface="Verdana"/>
              </a:rPr>
              <a:t>  </a:t>
            </a:r>
            <a:r>
              <a:rPr sz="3000" spc="100" dirty="0" err="1" smtClean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65" dirty="0" err="1" smtClean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-315" dirty="0" smtClean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 err="1" smtClean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35" dirty="0" err="1" smtClean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0" dirty="0" err="1" smtClean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un</a:t>
            </a:r>
            <a:r>
              <a:rPr sz="3000" spc="85" dirty="0" err="1" smtClean="0">
                <a:solidFill>
                  <a:srgbClr val="C66244"/>
                </a:solidFill>
                <a:latin typeface="Verdana"/>
                <a:cs typeface="Verdana"/>
              </a:rPr>
              <a:t>gg</a:t>
            </a:r>
            <a:r>
              <a:rPr sz="3000" spc="-95" dirty="0" err="1" smtClean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3000" spc="-420" dirty="0" smtClean="0">
                <a:solidFill>
                  <a:srgbClr val="C66244"/>
                </a:solidFill>
                <a:latin typeface="Verdana"/>
                <a:cs typeface="Verdana"/>
              </a:rPr>
              <a:t>.</a:t>
            </a:r>
            <a:endParaRPr sz="3000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700" dirty="0">
              <a:latin typeface="Verdana"/>
              <a:cs typeface="Verdana"/>
            </a:endParaRPr>
          </a:p>
          <a:p>
            <a:pPr marL="156845" marR="360045">
              <a:lnSpc>
                <a:spcPct val="125000"/>
              </a:lnSpc>
            </a:pPr>
            <a:r>
              <a:rPr sz="3000" spc="-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aha</a:t>
            </a:r>
            <a:r>
              <a:rPr sz="3000" spc="21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49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85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ha</a:t>
            </a:r>
            <a:r>
              <a:rPr sz="3000" spc="-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8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50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100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85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18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un</a:t>
            </a:r>
            <a:r>
              <a:rPr sz="3000" spc="114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75" dirty="0">
                <a:solidFill>
                  <a:srgbClr val="C66244"/>
                </a:solidFill>
                <a:latin typeface="Verdana"/>
                <a:cs typeface="Verdana"/>
              </a:rPr>
              <a:t>w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49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au</a:t>
            </a:r>
            <a:r>
              <a:rPr sz="3000" spc="10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3000" spc="-50" dirty="0">
                <a:solidFill>
                  <a:srgbClr val="C66244"/>
                </a:solidFill>
                <a:latin typeface="Verdana"/>
                <a:cs typeface="Verdana"/>
              </a:rPr>
              <a:t>n </a:t>
            </a:r>
            <a:r>
              <a:rPr sz="3000" spc="18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cap="small" spc="2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-50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000" cap="small" spc="2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h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50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an</a:t>
            </a:r>
            <a:r>
              <a:rPr sz="3000" spc="114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8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50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na</a:t>
            </a:r>
            <a:r>
              <a:rPr sz="3000" spc="-5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49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8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50" dirty="0">
                <a:solidFill>
                  <a:srgbClr val="C66244"/>
                </a:solidFill>
                <a:latin typeface="Verdana"/>
                <a:cs typeface="Verdana"/>
              </a:rPr>
              <a:t>y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85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75" dirty="0">
                <a:solidFill>
                  <a:srgbClr val="C66244"/>
                </a:solidFill>
                <a:latin typeface="Verdana"/>
                <a:cs typeface="Verdana"/>
              </a:rPr>
              <a:t>w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40" dirty="0">
                <a:solidFill>
                  <a:srgbClr val="C66244"/>
                </a:solidFill>
                <a:latin typeface="Verdana"/>
                <a:cs typeface="Verdana"/>
              </a:rPr>
              <a:t>Z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u</a:t>
            </a:r>
            <a:r>
              <a:rPr sz="3000" spc="-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375" dirty="0">
                <a:solidFill>
                  <a:srgbClr val="C66244"/>
                </a:solidFill>
                <a:latin typeface="Verdana"/>
                <a:cs typeface="Verdana"/>
              </a:rPr>
              <a:t>,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32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50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000" spc="-8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375" dirty="0">
                <a:solidFill>
                  <a:srgbClr val="C66244"/>
                </a:solidFill>
                <a:latin typeface="Verdana"/>
                <a:cs typeface="Verdana"/>
              </a:rPr>
              <a:t>,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325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-8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18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cap="small" spc="2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-370" dirty="0">
                <a:solidFill>
                  <a:srgbClr val="C66244"/>
                </a:solidFill>
                <a:latin typeface="Verdana"/>
                <a:cs typeface="Verdana"/>
              </a:rPr>
              <a:t>, </a:t>
            </a:r>
            <a:r>
              <a:rPr sz="3000" spc="10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i</a:t>
            </a:r>
            <a:r>
              <a:rPr sz="3000" spc="-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18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cap="small" spc="20" dirty="0">
                <a:solidFill>
                  <a:srgbClr val="C66244"/>
                </a:solidFill>
                <a:latin typeface="Verdana"/>
                <a:cs typeface="Verdana"/>
              </a:rPr>
              <a:t>o</a:t>
            </a:r>
            <a:r>
              <a:rPr sz="3000" spc="18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8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>
                <a:solidFill>
                  <a:srgbClr val="C66244"/>
                </a:solidFill>
                <a:latin typeface="Verdana"/>
                <a:cs typeface="Verdana"/>
              </a:rPr>
              <a:t>d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8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ain</a:t>
            </a:r>
            <a:r>
              <a:rPr sz="3000" spc="60" dirty="0">
                <a:solidFill>
                  <a:srgbClr val="C66244"/>
                </a:solidFill>
                <a:latin typeface="Verdana"/>
                <a:cs typeface="Verdana"/>
              </a:rPr>
              <a:t>-</a:t>
            </a:r>
            <a:r>
              <a:rPr sz="3000" spc="-80" dirty="0">
                <a:solidFill>
                  <a:srgbClr val="C66244"/>
                </a:solidFill>
                <a:latin typeface="Verdana"/>
                <a:cs typeface="Verdana"/>
              </a:rPr>
              <a:t>l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ai</a:t>
            </a:r>
            <a:r>
              <a:rPr sz="3000" spc="-65" dirty="0">
                <a:solidFill>
                  <a:srgbClr val="C66244"/>
                </a:solidFill>
                <a:latin typeface="Verdana"/>
                <a:cs typeface="Verdana"/>
              </a:rPr>
              <a:t>n</a:t>
            </a:r>
            <a:endParaRPr sz="3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 dirty="0">
              <a:latin typeface="Verdana"/>
              <a:cs typeface="Verdana"/>
            </a:endParaRPr>
          </a:p>
          <a:p>
            <a:pPr marL="156845" marR="1370330">
              <a:lnSpc>
                <a:spcPct val="125000"/>
              </a:lnSpc>
            </a:pPr>
            <a:r>
              <a:rPr sz="3000" spc="65" dirty="0">
                <a:solidFill>
                  <a:srgbClr val="C66244"/>
                </a:solidFill>
                <a:latin typeface="Verdana"/>
                <a:cs typeface="Verdana"/>
              </a:rPr>
              <a:t>Pada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165" dirty="0">
                <a:solidFill>
                  <a:srgbClr val="C66244"/>
                </a:solidFill>
                <a:latin typeface="Verdana"/>
                <a:cs typeface="Verdana"/>
              </a:rPr>
              <a:t>masa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55" dirty="0">
                <a:solidFill>
                  <a:srgbClr val="C66244"/>
                </a:solidFill>
                <a:latin typeface="Verdana"/>
                <a:cs typeface="Verdana"/>
              </a:rPr>
              <a:t>pemerintahan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20" dirty="0">
                <a:solidFill>
                  <a:srgbClr val="C66244"/>
                </a:solidFill>
                <a:latin typeface="Verdana"/>
                <a:cs typeface="Verdana"/>
              </a:rPr>
              <a:t>Perikles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35" dirty="0">
                <a:solidFill>
                  <a:srgbClr val="C66244"/>
                </a:solidFill>
                <a:latin typeface="Verdana"/>
                <a:cs typeface="Verdana"/>
              </a:rPr>
              <a:t>seni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45" dirty="0">
                <a:solidFill>
                  <a:srgbClr val="C66244"/>
                </a:solidFill>
                <a:latin typeface="Verdana"/>
                <a:cs typeface="Verdana"/>
              </a:rPr>
              <a:t>bangunan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-35" dirty="0">
                <a:solidFill>
                  <a:srgbClr val="C66244"/>
                </a:solidFill>
                <a:latin typeface="Verdana"/>
                <a:cs typeface="Verdana"/>
              </a:rPr>
              <a:t>Yunani </a:t>
            </a:r>
            <a:r>
              <a:rPr sz="3000" spc="-1040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0" dirty="0">
                <a:solidFill>
                  <a:srgbClr val="C66244"/>
                </a:solidFill>
                <a:latin typeface="Verdana"/>
                <a:cs typeface="Verdana"/>
              </a:rPr>
              <a:t>r</a:t>
            </a:r>
            <a:r>
              <a:rPr sz="3000" spc="-50" dirty="0">
                <a:solidFill>
                  <a:srgbClr val="C66244"/>
                </a:solidFill>
                <a:latin typeface="Verdana"/>
                <a:cs typeface="Verdana"/>
              </a:rPr>
              <a:t>k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490" dirty="0">
                <a:solidFill>
                  <a:srgbClr val="C66244"/>
                </a:solidFill>
                <a:latin typeface="Verdana"/>
                <a:cs typeface="Verdana"/>
              </a:rPr>
              <a:t>m</a:t>
            </a:r>
            <a:r>
              <a:rPr sz="3000" spc="100" dirty="0">
                <a:solidFill>
                  <a:srgbClr val="C66244"/>
                </a:solidFill>
                <a:latin typeface="Verdana"/>
                <a:cs typeface="Verdana"/>
              </a:rPr>
              <a:t>b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an</a:t>
            </a:r>
            <a:r>
              <a:rPr sz="3000" spc="114" dirty="0">
                <a:solidFill>
                  <a:srgbClr val="C66244"/>
                </a:solidFill>
                <a:latin typeface="Verdana"/>
                <a:cs typeface="Verdana"/>
              </a:rPr>
              <a:t>g</a:t>
            </a:r>
            <a:r>
              <a:rPr sz="3000" spc="-315" dirty="0">
                <a:solidFill>
                  <a:srgbClr val="C66244"/>
                </a:solidFill>
                <a:latin typeface="Verdana"/>
                <a:cs typeface="Verdana"/>
              </a:rPr>
              <a:t> </a:t>
            </a:r>
            <a:r>
              <a:rPr sz="3000" spc="100" dirty="0">
                <a:solidFill>
                  <a:srgbClr val="C66244"/>
                </a:solidFill>
                <a:latin typeface="Verdana"/>
                <a:cs typeface="Verdana"/>
              </a:rPr>
              <a:t>p</a:t>
            </a:r>
            <a:r>
              <a:rPr sz="3000" spc="35" dirty="0">
                <a:solidFill>
                  <a:srgbClr val="C66244"/>
                </a:solidFill>
                <a:latin typeface="Verdana"/>
                <a:cs typeface="Verdana"/>
              </a:rPr>
              <a:t>e</a:t>
            </a:r>
            <a:r>
              <a:rPr sz="3000" spc="-15" dirty="0">
                <a:solidFill>
                  <a:srgbClr val="C66244"/>
                </a:solidFill>
                <a:latin typeface="Verdana"/>
                <a:cs typeface="Verdana"/>
              </a:rPr>
              <a:t>s</a:t>
            </a:r>
            <a:r>
              <a:rPr sz="3000" spc="-95" dirty="0">
                <a:solidFill>
                  <a:srgbClr val="C66244"/>
                </a:solidFill>
                <a:latin typeface="Verdana"/>
                <a:cs typeface="Verdana"/>
              </a:rPr>
              <a:t>a</a:t>
            </a:r>
            <a:r>
              <a:rPr sz="3000" spc="185" dirty="0">
                <a:solidFill>
                  <a:srgbClr val="C66244"/>
                </a:solidFill>
                <a:latin typeface="Verdana"/>
                <a:cs typeface="Verdana"/>
              </a:rPr>
              <a:t>t</a:t>
            </a:r>
            <a:r>
              <a:rPr sz="3000" spc="-420" dirty="0">
                <a:solidFill>
                  <a:srgbClr val="C66244"/>
                </a:solidFill>
                <a:latin typeface="Verdana"/>
                <a:cs typeface="Verdana"/>
              </a:rPr>
              <a:t>.</a:t>
            </a:r>
            <a:endParaRPr sz="30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409403" y="1367325"/>
            <a:ext cx="6870700" cy="8917940"/>
            <a:chOff x="11409403" y="1367325"/>
            <a:chExt cx="6870700" cy="89179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09403" y="6241101"/>
              <a:ext cx="3924719" cy="40437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3514" y="1537260"/>
              <a:ext cx="5275205" cy="72124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637795" y="1367325"/>
              <a:ext cx="2642235" cy="1224915"/>
            </a:xfrm>
            <a:custGeom>
              <a:avLst/>
              <a:gdLst/>
              <a:ahLst/>
              <a:cxnLst/>
              <a:rect l="l" t="t" r="r" b="b"/>
              <a:pathLst>
                <a:path w="2642234" h="1224914">
                  <a:moveTo>
                    <a:pt x="377028" y="351263"/>
                  </a:moveTo>
                  <a:lnTo>
                    <a:pt x="1367638" y="324484"/>
                  </a:lnTo>
                  <a:lnTo>
                    <a:pt x="1329017" y="328069"/>
                  </a:lnTo>
                  <a:lnTo>
                    <a:pt x="1309921" y="328585"/>
                  </a:lnTo>
                  <a:lnTo>
                    <a:pt x="1270721" y="332186"/>
                  </a:lnTo>
                  <a:lnTo>
                    <a:pt x="1230595" y="338353"/>
                  </a:lnTo>
                  <a:lnTo>
                    <a:pt x="1233246" y="338281"/>
                  </a:lnTo>
                  <a:lnTo>
                    <a:pt x="1206473" y="341546"/>
                  </a:lnTo>
                  <a:lnTo>
                    <a:pt x="1179768" y="347349"/>
                  </a:lnTo>
                  <a:lnTo>
                    <a:pt x="1153097" y="354423"/>
                  </a:lnTo>
                  <a:lnTo>
                    <a:pt x="1126392" y="360227"/>
                  </a:lnTo>
                  <a:lnTo>
                    <a:pt x="1071726" y="374409"/>
                  </a:lnTo>
                  <a:lnTo>
                    <a:pt x="1044178" y="382776"/>
                  </a:lnTo>
                  <a:lnTo>
                    <a:pt x="1017093" y="389861"/>
                  </a:lnTo>
                  <a:lnTo>
                    <a:pt x="991016" y="398189"/>
                  </a:lnTo>
                  <a:lnTo>
                    <a:pt x="982870" y="399679"/>
                  </a:lnTo>
                  <a:lnTo>
                    <a:pt x="973031" y="403757"/>
                  </a:lnTo>
                  <a:lnTo>
                    <a:pt x="963158" y="406565"/>
                  </a:lnTo>
                  <a:lnTo>
                    <a:pt x="943481" y="414719"/>
                  </a:lnTo>
                  <a:lnTo>
                    <a:pt x="906212" y="428431"/>
                  </a:lnTo>
                  <a:lnTo>
                    <a:pt x="870006" y="444656"/>
                  </a:lnTo>
                  <a:lnTo>
                    <a:pt x="859194" y="448759"/>
                  </a:lnTo>
                  <a:lnTo>
                    <a:pt x="848541" y="454129"/>
                  </a:lnTo>
                  <a:lnTo>
                    <a:pt x="838101" y="458223"/>
                  </a:lnTo>
                  <a:lnTo>
                    <a:pt x="828069" y="463576"/>
                  </a:lnTo>
                  <a:lnTo>
                    <a:pt x="817623" y="468940"/>
                  </a:lnTo>
                  <a:lnTo>
                    <a:pt x="806341" y="475597"/>
                  </a:lnTo>
                  <a:lnTo>
                    <a:pt x="794811" y="482261"/>
                  </a:lnTo>
                  <a:lnTo>
                    <a:pt x="783653" y="488915"/>
                  </a:lnTo>
                  <a:lnTo>
                    <a:pt x="769209" y="498199"/>
                  </a:lnTo>
                  <a:lnTo>
                    <a:pt x="755138" y="507473"/>
                  </a:lnTo>
                  <a:lnTo>
                    <a:pt x="727616" y="526003"/>
                  </a:lnTo>
                  <a:lnTo>
                    <a:pt x="721581" y="531248"/>
                  </a:lnTo>
                  <a:lnTo>
                    <a:pt x="709015" y="541752"/>
                  </a:lnTo>
                  <a:lnTo>
                    <a:pt x="696945" y="552242"/>
                  </a:lnTo>
                  <a:lnTo>
                    <a:pt x="684447" y="565284"/>
                  </a:lnTo>
                  <a:lnTo>
                    <a:pt x="678413" y="570529"/>
                  </a:lnTo>
                  <a:lnTo>
                    <a:pt x="631900" y="622605"/>
                  </a:lnTo>
                  <a:lnTo>
                    <a:pt x="588439" y="677139"/>
                  </a:lnTo>
                  <a:lnTo>
                    <a:pt x="565963" y="708238"/>
                  </a:lnTo>
                  <a:lnTo>
                    <a:pt x="559085" y="719858"/>
                  </a:lnTo>
                  <a:lnTo>
                    <a:pt x="552020" y="731483"/>
                  </a:lnTo>
                  <a:lnTo>
                    <a:pt x="536966" y="757300"/>
                  </a:lnTo>
                  <a:lnTo>
                    <a:pt x="529936" y="770194"/>
                  </a:lnTo>
                  <a:lnTo>
                    <a:pt x="514716" y="796015"/>
                  </a:lnTo>
                  <a:lnTo>
                    <a:pt x="510966" y="803739"/>
                  </a:lnTo>
                  <a:lnTo>
                    <a:pt x="507306" y="810190"/>
                  </a:lnTo>
                  <a:lnTo>
                    <a:pt x="503928" y="817905"/>
                  </a:lnTo>
                  <a:lnTo>
                    <a:pt x="500890" y="824339"/>
                  </a:lnTo>
                  <a:lnTo>
                    <a:pt x="487927" y="853910"/>
                  </a:lnTo>
                  <a:lnTo>
                    <a:pt x="481773" y="869322"/>
                  </a:lnTo>
                  <a:lnTo>
                    <a:pt x="475958" y="883454"/>
                  </a:lnTo>
                  <a:lnTo>
                    <a:pt x="465611" y="911684"/>
                  </a:lnTo>
                  <a:lnTo>
                    <a:pt x="460839" y="924518"/>
                  </a:lnTo>
                  <a:lnTo>
                    <a:pt x="451611" y="952718"/>
                  </a:lnTo>
                  <a:lnTo>
                    <a:pt x="446907" y="968090"/>
                  </a:lnTo>
                  <a:lnTo>
                    <a:pt x="441954" y="983470"/>
                  </a:lnTo>
                  <a:lnTo>
                    <a:pt x="436629" y="998859"/>
                  </a:lnTo>
                  <a:lnTo>
                    <a:pt x="427670" y="1027052"/>
                  </a:lnTo>
                  <a:lnTo>
                    <a:pt x="419050" y="1053964"/>
                  </a:lnTo>
                  <a:lnTo>
                    <a:pt x="410713" y="1082140"/>
                  </a:lnTo>
                  <a:lnTo>
                    <a:pt x="402500" y="1110312"/>
                  </a:lnTo>
                  <a:lnTo>
                    <a:pt x="397954" y="1126951"/>
                  </a:lnTo>
                  <a:lnTo>
                    <a:pt x="393250" y="1142324"/>
                  </a:lnTo>
                  <a:lnTo>
                    <a:pt x="388298" y="1157703"/>
                  </a:lnTo>
                  <a:lnTo>
                    <a:pt x="382973" y="1173093"/>
                  </a:lnTo>
                  <a:lnTo>
                    <a:pt x="381750" y="1176937"/>
                  </a:lnTo>
                  <a:lnTo>
                    <a:pt x="379236" y="1182087"/>
                  </a:lnTo>
                  <a:lnTo>
                    <a:pt x="378082" y="1188471"/>
                  </a:lnTo>
                  <a:lnTo>
                    <a:pt x="375569" y="1193620"/>
                  </a:lnTo>
                  <a:lnTo>
                    <a:pt x="371729" y="1198806"/>
                  </a:lnTo>
                  <a:lnTo>
                    <a:pt x="367856" y="1202722"/>
                  </a:lnTo>
                  <a:lnTo>
                    <a:pt x="365308" y="1206602"/>
                  </a:lnTo>
                  <a:lnTo>
                    <a:pt x="360074" y="1209285"/>
                  </a:lnTo>
                  <a:lnTo>
                    <a:pt x="321095" y="1210339"/>
                  </a:lnTo>
                  <a:lnTo>
                    <a:pt x="306300" y="1212009"/>
                  </a:lnTo>
                  <a:lnTo>
                    <a:pt x="66502" y="1218491"/>
                  </a:lnTo>
                  <a:lnTo>
                    <a:pt x="57051" y="1220017"/>
                  </a:lnTo>
                  <a:lnTo>
                    <a:pt x="47316" y="1220281"/>
                  </a:lnTo>
                  <a:lnTo>
                    <a:pt x="28828" y="1223321"/>
                  </a:lnTo>
                  <a:lnTo>
                    <a:pt x="23556" y="1224734"/>
                  </a:lnTo>
                  <a:lnTo>
                    <a:pt x="12887" y="1222482"/>
                  </a:lnTo>
                  <a:lnTo>
                    <a:pt x="11561" y="1222518"/>
                  </a:lnTo>
                  <a:lnTo>
                    <a:pt x="6108" y="1220124"/>
                  </a:lnTo>
                  <a:lnTo>
                    <a:pt x="2077" y="1215151"/>
                  </a:lnTo>
                  <a:lnTo>
                    <a:pt x="0" y="1208855"/>
                  </a:lnTo>
                  <a:lnTo>
                    <a:pt x="326" y="1203764"/>
                  </a:lnTo>
                  <a:lnTo>
                    <a:pt x="133" y="1192335"/>
                  </a:lnTo>
                  <a:lnTo>
                    <a:pt x="2510" y="1182107"/>
                  </a:lnTo>
                  <a:lnTo>
                    <a:pt x="2373" y="1177029"/>
                  </a:lnTo>
                  <a:lnTo>
                    <a:pt x="3561" y="1171915"/>
                  </a:lnTo>
                  <a:lnTo>
                    <a:pt x="6714" y="1141339"/>
                  </a:lnTo>
                  <a:lnTo>
                    <a:pt x="8906" y="1119682"/>
                  </a:lnTo>
                  <a:lnTo>
                    <a:pt x="12861" y="1078920"/>
                  </a:lnTo>
                  <a:lnTo>
                    <a:pt x="15087" y="1058532"/>
                  </a:lnTo>
                  <a:lnTo>
                    <a:pt x="22342" y="1020222"/>
                  </a:lnTo>
                  <a:lnTo>
                    <a:pt x="31551" y="980589"/>
                  </a:lnTo>
                  <a:lnTo>
                    <a:pt x="43246" y="940889"/>
                  </a:lnTo>
                  <a:lnTo>
                    <a:pt x="49545" y="921661"/>
                  </a:lnTo>
                  <a:lnTo>
                    <a:pt x="55934" y="901161"/>
                  </a:lnTo>
                  <a:lnTo>
                    <a:pt x="62813" y="881918"/>
                  </a:lnTo>
                  <a:lnTo>
                    <a:pt x="70314" y="862658"/>
                  </a:lnTo>
                  <a:lnTo>
                    <a:pt x="78063" y="843392"/>
                  </a:lnTo>
                  <a:lnTo>
                    <a:pt x="93147" y="804870"/>
                  </a:lnTo>
                  <a:lnTo>
                    <a:pt x="100765" y="786878"/>
                  </a:lnTo>
                  <a:lnTo>
                    <a:pt x="108631" y="768879"/>
                  </a:lnTo>
                  <a:lnTo>
                    <a:pt x="116870" y="750870"/>
                  </a:lnTo>
                  <a:lnTo>
                    <a:pt x="154544" y="664730"/>
                  </a:lnTo>
                  <a:lnTo>
                    <a:pt x="158736" y="655723"/>
                  </a:lnTo>
                  <a:lnTo>
                    <a:pt x="162962" y="647986"/>
                  </a:lnTo>
                  <a:lnTo>
                    <a:pt x="166906" y="638987"/>
                  </a:lnTo>
                  <a:lnTo>
                    <a:pt x="170904" y="631256"/>
                  </a:lnTo>
                  <a:lnTo>
                    <a:pt x="175207" y="620976"/>
                  </a:lnTo>
                  <a:lnTo>
                    <a:pt x="179793" y="611958"/>
                  </a:lnTo>
                  <a:lnTo>
                    <a:pt x="200372" y="575829"/>
                  </a:lnTo>
                  <a:lnTo>
                    <a:pt x="223809" y="539623"/>
                  </a:lnTo>
                  <a:lnTo>
                    <a:pt x="230334" y="531823"/>
                  </a:lnTo>
                  <a:lnTo>
                    <a:pt x="264785" y="481344"/>
                  </a:lnTo>
                  <a:lnTo>
                    <a:pt x="276303" y="465787"/>
                  </a:lnTo>
                  <a:lnTo>
                    <a:pt x="289009" y="448928"/>
                  </a:lnTo>
                  <a:lnTo>
                    <a:pt x="302121" y="433328"/>
                  </a:lnTo>
                  <a:lnTo>
                    <a:pt x="328968" y="402111"/>
                  </a:lnTo>
                  <a:lnTo>
                    <a:pt x="377028" y="351263"/>
                  </a:lnTo>
                  <a:close/>
                </a:path>
                <a:path w="2642234" h="1224914">
                  <a:moveTo>
                    <a:pt x="1271871" y="564"/>
                  </a:moveTo>
                  <a:lnTo>
                    <a:pt x="1292748" y="0"/>
                  </a:lnTo>
                  <a:lnTo>
                    <a:pt x="1313660" y="705"/>
                  </a:lnTo>
                  <a:lnTo>
                    <a:pt x="1334537" y="140"/>
                  </a:lnTo>
                  <a:lnTo>
                    <a:pt x="1396609" y="2274"/>
                  </a:lnTo>
                  <a:lnTo>
                    <a:pt x="1417099" y="4261"/>
                  </a:lnTo>
                  <a:lnTo>
                    <a:pt x="1437803" y="4971"/>
                  </a:lnTo>
                  <a:lnTo>
                    <a:pt x="1455104" y="7045"/>
                  </a:lnTo>
                  <a:lnTo>
                    <a:pt x="1464417" y="8063"/>
                  </a:lnTo>
                  <a:lnTo>
                    <a:pt x="1471045" y="7884"/>
                  </a:lnTo>
                  <a:lnTo>
                    <a:pt x="1475056" y="9046"/>
                  </a:lnTo>
                  <a:lnTo>
                    <a:pt x="1481752" y="11406"/>
                  </a:lnTo>
                  <a:lnTo>
                    <a:pt x="1484403" y="11335"/>
                  </a:lnTo>
                  <a:lnTo>
                    <a:pt x="1561062" y="19426"/>
                  </a:lnTo>
                  <a:lnTo>
                    <a:pt x="1580447" y="22713"/>
                  </a:lnTo>
                  <a:lnTo>
                    <a:pt x="1600171" y="24721"/>
                  </a:lnTo>
                  <a:lnTo>
                    <a:pt x="1620571" y="27981"/>
                  </a:lnTo>
                  <a:lnTo>
                    <a:pt x="1641434" y="29958"/>
                  </a:lnTo>
                  <a:lnTo>
                    <a:pt x="1662331" y="33204"/>
                  </a:lnTo>
                  <a:lnTo>
                    <a:pt x="1682766" y="37734"/>
                  </a:lnTo>
                  <a:lnTo>
                    <a:pt x="1722738" y="44276"/>
                  </a:lnTo>
                  <a:lnTo>
                    <a:pt x="1762779" y="53357"/>
                  </a:lnTo>
                  <a:lnTo>
                    <a:pt x="1875610" y="80798"/>
                  </a:lnTo>
                  <a:lnTo>
                    <a:pt x="1894671" y="86635"/>
                  </a:lnTo>
                  <a:lnTo>
                    <a:pt x="1913697" y="91203"/>
                  </a:lnTo>
                  <a:lnTo>
                    <a:pt x="1987288" y="114623"/>
                  </a:lnTo>
                  <a:lnTo>
                    <a:pt x="2039981" y="138608"/>
                  </a:lnTo>
                  <a:lnTo>
                    <a:pt x="2065509" y="154434"/>
                  </a:lnTo>
                  <a:lnTo>
                    <a:pt x="2082635" y="165405"/>
                  </a:lnTo>
                  <a:lnTo>
                    <a:pt x="2090933" y="170262"/>
                  </a:lnTo>
                  <a:lnTo>
                    <a:pt x="2098816" y="175131"/>
                  </a:lnTo>
                  <a:lnTo>
                    <a:pt x="2106451" y="180006"/>
                  </a:lnTo>
                  <a:lnTo>
                    <a:pt x="2121969" y="189751"/>
                  </a:lnTo>
                  <a:lnTo>
                    <a:pt x="2138937" y="199456"/>
                  </a:lnTo>
                  <a:lnTo>
                    <a:pt x="2155691" y="210437"/>
                  </a:lnTo>
                  <a:lnTo>
                    <a:pt x="2172411" y="220149"/>
                  </a:lnTo>
                  <a:lnTo>
                    <a:pt x="2206554" y="239553"/>
                  </a:lnTo>
                  <a:lnTo>
                    <a:pt x="2240973" y="261491"/>
                  </a:lnTo>
                  <a:lnTo>
                    <a:pt x="2258148" y="271190"/>
                  </a:lnTo>
                  <a:lnTo>
                    <a:pt x="2290413" y="293187"/>
                  </a:lnTo>
                  <a:lnTo>
                    <a:pt x="2306269" y="305463"/>
                  </a:lnTo>
                  <a:lnTo>
                    <a:pt x="2321752" y="317749"/>
                  </a:lnTo>
                  <a:lnTo>
                    <a:pt x="2328862" y="323909"/>
                  </a:lnTo>
                  <a:lnTo>
                    <a:pt x="2335813" y="328803"/>
                  </a:lnTo>
                  <a:lnTo>
                    <a:pt x="2342551" y="334973"/>
                  </a:lnTo>
                  <a:lnTo>
                    <a:pt x="2348949" y="342423"/>
                  </a:lnTo>
                  <a:lnTo>
                    <a:pt x="2373564" y="369708"/>
                  </a:lnTo>
                  <a:lnTo>
                    <a:pt x="2379079" y="375911"/>
                  </a:lnTo>
                  <a:lnTo>
                    <a:pt x="2383917" y="384673"/>
                  </a:lnTo>
                  <a:lnTo>
                    <a:pt x="2394305" y="400908"/>
                  </a:lnTo>
                  <a:lnTo>
                    <a:pt x="2400248" y="408371"/>
                  </a:lnTo>
                  <a:lnTo>
                    <a:pt x="2405818" y="415843"/>
                  </a:lnTo>
                  <a:lnTo>
                    <a:pt x="2411140" y="423322"/>
                  </a:lnTo>
                  <a:lnTo>
                    <a:pt x="2416372" y="432074"/>
                  </a:lnTo>
                  <a:lnTo>
                    <a:pt x="2427733" y="448282"/>
                  </a:lnTo>
                  <a:lnTo>
                    <a:pt x="2439004" y="465764"/>
                  </a:lnTo>
                  <a:lnTo>
                    <a:pt x="2449992" y="481983"/>
                  </a:lnTo>
                  <a:lnTo>
                    <a:pt x="2460642" y="499482"/>
                  </a:lnTo>
                  <a:lnTo>
                    <a:pt x="2480734" y="531971"/>
                  </a:lnTo>
                  <a:lnTo>
                    <a:pt x="2499742" y="565759"/>
                  </a:lnTo>
                  <a:lnTo>
                    <a:pt x="2518004" y="599568"/>
                  </a:lnTo>
                  <a:lnTo>
                    <a:pt x="2535893" y="633387"/>
                  </a:lnTo>
                  <a:lnTo>
                    <a:pt x="2557736" y="682345"/>
                  </a:lnTo>
                  <a:lnTo>
                    <a:pt x="2564223" y="699956"/>
                  </a:lnTo>
                  <a:lnTo>
                    <a:pt x="2571448" y="718818"/>
                  </a:lnTo>
                  <a:lnTo>
                    <a:pt x="2578176" y="737693"/>
                  </a:lnTo>
                  <a:lnTo>
                    <a:pt x="2584407" y="756581"/>
                  </a:lnTo>
                  <a:lnTo>
                    <a:pt x="2590176" y="776753"/>
                  </a:lnTo>
                  <a:lnTo>
                    <a:pt x="2601327" y="812024"/>
                  </a:lnTo>
                  <a:lnTo>
                    <a:pt x="2611021" y="848606"/>
                  </a:lnTo>
                  <a:lnTo>
                    <a:pt x="2619224" y="885227"/>
                  </a:lnTo>
                  <a:lnTo>
                    <a:pt x="2625935" y="921889"/>
                  </a:lnTo>
                  <a:lnTo>
                    <a:pt x="2627480" y="934552"/>
                  </a:lnTo>
                  <a:lnTo>
                    <a:pt x="2630997" y="957325"/>
                  </a:lnTo>
                  <a:lnTo>
                    <a:pt x="2632542" y="969988"/>
                  </a:lnTo>
                  <a:lnTo>
                    <a:pt x="2637376" y="1001619"/>
                  </a:lnTo>
                  <a:lnTo>
                    <a:pt x="2639708" y="1014261"/>
                  </a:lnTo>
                  <a:lnTo>
                    <a:pt x="2642005" y="1025633"/>
                  </a:lnTo>
                  <a:lnTo>
                    <a:pt x="2642190" y="1035792"/>
                  </a:lnTo>
                  <a:lnTo>
                    <a:pt x="2626271" y="1073065"/>
                  </a:lnTo>
                  <a:lnTo>
                    <a:pt x="2606160" y="1073609"/>
                  </a:lnTo>
                  <a:lnTo>
                    <a:pt x="2599566" y="1075058"/>
                  </a:lnTo>
                  <a:lnTo>
                    <a:pt x="2592939" y="1075237"/>
                  </a:lnTo>
                  <a:lnTo>
                    <a:pt x="2583032" y="1076775"/>
                  </a:lnTo>
                  <a:lnTo>
                    <a:pt x="2563149" y="1077313"/>
                  </a:lnTo>
                  <a:lnTo>
                    <a:pt x="2553241" y="1078851"/>
                  </a:lnTo>
                  <a:lnTo>
                    <a:pt x="2545288" y="1079066"/>
                  </a:lnTo>
                  <a:lnTo>
                    <a:pt x="2538695" y="1080515"/>
                  </a:lnTo>
                  <a:lnTo>
                    <a:pt x="2525439" y="1080873"/>
                  </a:lnTo>
                  <a:lnTo>
                    <a:pt x="2517520" y="1082358"/>
                  </a:lnTo>
                  <a:lnTo>
                    <a:pt x="2451244" y="1084149"/>
                  </a:lnTo>
                  <a:lnTo>
                    <a:pt x="2443325" y="1085634"/>
                  </a:lnTo>
                  <a:lnTo>
                    <a:pt x="2435372" y="1085849"/>
                  </a:lnTo>
                  <a:lnTo>
                    <a:pt x="2388839" y="1093459"/>
                  </a:lnTo>
                  <a:lnTo>
                    <a:pt x="2326496" y="1098956"/>
                  </a:lnTo>
                  <a:lnTo>
                    <a:pt x="2316382" y="1100500"/>
                  </a:lnTo>
                  <a:lnTo>
                    <a:pt x="2264686" y="1101897"/>
                  </a:lnTo>
                  <a:lnTo>
                    <a:pt x="2253876" y="1094567"/>
                  </a:lnTo>
                  <a:lnTo>
                    <a:pt x="2252379" y="1088255"/>
                  </a:lnTo>
                  <a:lnTo>
                    <a:pt x="2249590" y="1083248"/>
                  </a:lnTo>
                  <a:lnTo>
                    <a:pt x="2249487" y="1079440"/>
                  </a:lnTo>
                  <a:lnTo>
                    <a:pt x="2246928" y="1070616"/>
                  </a:lnTo>
                  <a:lnTo>
                    <a:pt x="2245362" y="1061765"/>
                  </a:lnTo>
                  <a:lnTo>
                    <a:pt x="2228480" y="940257"/>
                  </a:lnTo>
                  <a:lnTo>
                    <a:pt x="2219251" y="887147"/>
                  </a:lnTo>
                  <a:lnTo>
                    <a:pt x="2207040" y="834117"/>
                  </a:lnTo>
                  <a:lnTo>
                    <a:pt x="2195440" y="797587"/>
                  </a:lnTo>
                  <a:lnTo>
                    <a:pt x="2181190" y="761129"/>
                  </a:lnTo>
                  <a:lnTo>
                    <a:pt x="2166248" y="729771"/>
                  </a:lnTo>
                  <a:lnTo>
                    <a:pt x="2158449" y="713466"/>
                  </a:lnTo>
                  <a:lnTo>
                    <a:pt x="2150312" y="698441"/>
                  </a:lnTo>
                  <a:lnTo>
                    <a:pt x="2125217" y="653382"/>
                  </a:lnTo>
                  <a:lnTo>
                    <a:pt x="2116886" y="639632"/>
                  </a:lnTo>
                  <a:lnTo>
                    <a:pt x="2109563" y="627126"/>
                  </a:lnTo>
                  <a:lnTo>
                    <a:pt x="2086455" y="593448"/>
                  </a:lnTo>
                  <a:lnTo>
                    <a:pt x="2060777" y="563651"/>
                  </a:lnTo>
                  <a:lnTo>
                    <a:pt x="2047158" y="547503"/>
                  </a:lnTo>
                  <a:lnTo>
                    <a:pt x="2033077" y="532638"/>
                  </a:lnTo>
                  <a:lnTo>
                    <a:pt x="1992350" y="498166"/>
                  </a:lnTo>
                  <a:lnTo>
                    <a:pt x="1981995" y="490823"/>
                  </a:lnTo>
                  <a:lnTo>
                    <a:pt x="1960721" y="473612"/>
                  </a:lnTo>
                  <a:lnTo>
                    <a:pt x="1950332" y="464999"/>
                  </a:lnTo>
                  <a:lnTo>
                    <a:pt x="1937934" y="456441"/>
                  </a:lnTo>
                  <a:lnTo>
                    <a:pt x="1925129" y="446624"/>
                  </a:lnTo>
                  <a:lnTo>
                    <a:pt x="1912144" y="439352"/>
                  </a:lnTo>
                  <a:lnTo>
                    <a:pt x="1899000" y="430814"/>
                  </a:lnTo>
                  <a:lnTo>
                    <a:pt x="1874632" y="418768"/>
                  </a:lnTo>
                  <a:lnTo>
                    <a:pt x="1862137" y="412754"/>
                  </a:lnTo>
                  <a:lnTo>
                    <a:pt x="1849303" y="408019"/>
                  </a:lnTo>
                  <a:lnTo>
                    <a:pt x="1829380" y="400934"/>
                  </a:lnTo>
                  <a:lnTo>
                    <a:pt x="1819729" y="397384"/>
                  </a:lnTo>
                  <a:lnTo>
                    <a:pt x="1810451" y="393823"/>
                  </a:lnTo>
                  <a:lnTo>
                    <a:pt x="1800759" y="390274"/>
                  </a:lnTo>
                  <a:lnTo>
                    <a:pt x="1768947" y="379700"/>
                  </a:lnTo>
                  <a:lnTo>
                    <a:pt x="1726684" y="368138"/>
                  </a:lnTo>
                  <a:lnTo>
                    <a:pt x="1705208" y="361095"/>
                  </a:lnTo>
                  <a:lnTo>
                    <a:pt x="1683427" y="356602"/>
                  </a:lnTo>
                  <a:lnTo>
                    <a:pt x="1661798" y="350835"/>
                  </a:lnTo>
                  <a:lnTo>
                    <a:pt x="1530511" y="331515"/>
                  </a:lnTo>
                  <a:lnTo>
                    <a:pt x="1507598" y="329594"/>
                  </a:lnTo>
                  <a:lnTo>
                    <a:pt x="1477650" y="326592"/>
                  </a:lnTo>
                  <a:lnTo>
                    <a:pt x="1447611" y="324863"/>
                  </a:lnTo>
                  <a:lnTo>
                    <a:pt x="1386734" y="323968"/>
                  </a:lnTo>
                  <a:lnTo>
                    <a:pt x="377028" y="351263"/>
                  </a:lnTo>
                  <a:lnTo>
                    <a:pt x="384422" y="343441"/>
                  </a:lnTo>
                  <a:lnTo>
                    <a:pt x="391424" y="335629"/>
                  </a:lnTo>
                  <a:lnTo>
                    <a:pt x="398957" y="329073"/>
                  </a:lnTo>
                  <a:lnTo>
                    <a:pt x="406953" y="321234"/>
                  </a:lnTo>
                  <a:lnTo>
                    <a:pt x="415446" y="313381"/>
                  </a:lnTo>
                  <a:lnTo>
                    <a:pt x="423787" y="306804"/>
                  </a:lnTo>
                  <a:lnTo>
                    <a:pt x="431506" y="300243"/>
                  </a:lnTo>
                  <a:lnTo>
                    <a:pt x="438977" y="293688"/>
                  </a:lnTo>
                  <a:lnTo>
                    <a:pt x="446572" y="287131"/>
                  </a:lnTo>
                  <a:lnTo>
                    <a:pt x="451737" y="281909"/>
                  </a:lnTo>
                  <a:lnTo>
                    <a:pt x="455679" y="280532"/>
                  </a:lnTo>
                  <a:lnTo>
                    <a:pt x="458262" y="277921"/>
                  </a:lnTo>
                  <a:lnTo>
                    <a:pt x="460878" y="276580"/>
                  </a:lnTo>
                  <a:lnTo>
                    <a:pt x="463461" y="273969"/>
                  </a:lnTo>
                  <a:lnTo>
                    <a:pt x="473859" y="266066"/>
                  </a:lnTo>
                  <a:lnTo>
                    <a:pt x="480384" y="262078"/>
                  </a:lnTo>
                  <a:lnTo>
                    <a:pt x="497936" y="248899"/>
                  </a:lnTo>
                  <a:lnTo>
                    <a:pt x="515556" y="238259"/>
                  </a:lnTo>
                  <a:lnTo>
                    <a:pt x="532389" y="227640"/>
                  </a:lnTo>
                  <a:lnTo>
                    <a:pt x="566587" y="207658"/>
                  </a:lnTo>
                  <a:lnTo>
                    <a:pt x="583454" y="198309"/>
                  </a:lnTo>
                  <a:lnTo>
                    <a:pt x="600308" y="187690"/>
                  </a:lnTo>
                  <a:lnTo>
                    <a:pt x="635078" y="168963"/>
                  </a:lnTo>
                  <a:lnTo>
                    <a:pt x="652747" y="160863"/>
                  </a:lnTo>
                  <a:lnTo>
                    <a:pt x="670574" y="150217"/>
                  </a:lnTo>
                  <a:lnTo>
                    <a:pt x="691271" y="139494"/>
                  </a:lnTo>
                  <a:lnTo>
                    <a:pt x="768845" y="137397"/>
                  </a:lnTo>
                  <a:lnTo>
                    <a:pt x="778021" y="133338"/>
                  </a:lnTo>
                  <a:lnTo>
                    <a:pt x="699033" y="135473"/>
                  </a:lnTo>
                  <a:lnTo>
                    <a:pt x="724656" y="122076"/>
                  </a:lnTo>
                  <a:lnTo>
                    <a:pt x="799388" y="89564"/>
                  </a:lnTo>
                  <a:lnTo>
                    <a:pt x="837651" y="75825"/>
                  </a:lnTo>
                  <a:lnTo>
                    <a:pt x="916473" y="53367"/>
                  </a:lnTo>
                  <a:lnTo>
                    <a:pt x="1094090" y="48566"/>
                  </a:lnTo>
                  <a:lnTo>
                    <a:pt x="1112579" y="45525"/>
                  </a:lnTo>
                  <a:lnTo>
                    <a:pt x="926344" y="50559"/>
                  </a:lnTo>
                  <a:lnTo>
                    <a:pt x="936214" y="47752"/>
                  </a:lnTo>
                  <a:lnTo>
                    <a:pt x="1013657" y="30413"/>
                  </a:lnTo>
                  <a:lnTo>
                    <a:pt x="1032498" y="27362"/>
                  </a:lnTo>
                  <a:lnTo>
                    <a:pt x="1051926" y="23026"/>
                  </a:lnTo>
                  <a:lnTo>
                    <a:pt x="1113047" y="13751"/>
                  </a:lnTo>
                  <a:lnTo>
                    <a:pt x="1196418" y="6415"/>
                  </a:lnTo>
                  <a:lnTo>
                    <a:pt x="1209321" y="6066"/>
                  </a:lnTo>
                  <a:lnTo>
                    <a:pt x="1234597" y="4112"/>
                  </a:lnTo>
                  <a:lnTo>
                    <a:pt x="1246754" y="3784"/>
                  </a:lnTo>
                  <a:lnTo>
                    <a:pt x="1271871" y="564"/>
                  </a:lnTo>
                  <a:close/>
                </a:path>
                <a:path w="2642234" h="1224914">
                  <a:moveTo>
                    <a:pt x="778021" y="133338"/>
                  </a:moveTo>
                  <a:lnTo>
                    <a:pt x="768845" y="137397"/>
                  </a:lnTo>
                  <a:lnTo>
                    <a:pt x="767519" y="137433"/>
                  </a:lnTo>
                  <a:lnTo>
                    <a:pt x="778021" y="133338"/>
                  </a:lnTo>
                  <a:close/>
                </a:path>
                <a:path w="2642234" h="1224914">
                  <a:moveTo>
                    <a:pt x="699033" y="135473"/>
                  </a:moveTo>
                  <a:lnTo>
                    <a:pt x="778021" y="133338"/>
                  </a:lnTo>
                  <a:lnTo>
                    <a:pt x="767519" y="137433"/>
                  </a:lnTo>
                  <a:lnTo>
                    <a:pt x="691271" y="139494"/>
                  </a:lnTo>
                  <a:lnTo>
                    <a:pt x="699033" y="135473"/>
                  </a:lnTo>
                  <a:close/>
                </a:path>
                <a:path w="2642234" h="1224914">
                  <a:moveTo>
                    <a:pt x="1112579" y="45525"/>
                  </a:moveTo>
                  <a:lnTo>
                    <a:pt x="1094090" y="48566"/>
                  </a:lnTo>
                  <a:lnTo>
                    <a:pt x="1092765" y="48601"/>
                  </a:lnTo>
                  <a:lnTo>
                    <a:pt x="1112579" y="45525"/>
                  </a:lnTo>
                  <a:close/>
                </a:path>
                <a:path w="2642234" h="1224914">
                  <a:moveTo>
                    <a:pt x="926344" y="50559"/>
                  </a:moveTo>
                  <a:lnTo>
                    <a:pt x="1112579" y="45525"/>
                  </a:lnTo>
                  <a:lnTo>
                    <a:pt x="1092765" y="48601"/>
                  </a:lnTo>
                  <a:lnTo>
                    <a:pt x="916473" y="53367"/>
                  </a:lnTo>
                  <a:lnTo>
                    <a:pt x="926344" y="50559"/>
                  </a:lnTo>
                  <a:close/>
                </a:path>
              </a:pathLst>
            </a:custGeom>
            <a:solidFill>
              <a:srgbClr val="F4B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527" y="2610555"/>
            <a:ext cx="142875" cy="1428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527" y="5420430"/>
            <a:ext cx="142875" cy="1428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527" y="8792279"/>
            <a:ext cx="142875" cy="1428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948091"/>
            <a:ext cx="4438649" cy="333890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148" y="140468"/>
            <a:ext cx="412051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2.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Karya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Tempus Sans ITC" pitchFamily="82" charset="0"/>
                <a:cs typeface="Trebuchet MS"/>
              </a:rPr>
              <a:t>sastra</a:t>
            </a:r>
            <a:endParaRPr sz="4000" dirty="0">
              <a:solidFill>
                <a:schemeClr val="accent6">
                  <a:lumMod val="50000"/>
                </a:schemeClr>
              </a:solidFill>
              <a:latin typeface="Tempus Sans ITC" pitchFamily="82" charset="0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4263" y="140468"/>
            <a:ext cx="10051415" cy="97928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10160" algn="just">
              <a:lnSpc>
                <a:spcPct val="115199"/>
              </a:lnSpc>
              <a:spcBef>
                <a:spcPts val="4960"/>
              </a:spcBef>
            </a:pPr>
            <a:r>
              <a:rPr lang="en-US" sz="3200" b="1" spc="-30" dirty="0" smtClean="0">
                <a:solidFill>
                  <a:srgbClr val="894028"/>
                </a:solidFill>
                <a:latin typeface="Tempus Sans ITC" pitchFamily="82" charset="0"/>
                <a:cs typeface="Verdana"/>
              </a:rPr>
              <a:t>3. </a:t>
            </a:r>
            <a:r>
              <a:rPr lang="en-US" sz="3200" b="1" spc="-30" dirty="0" err="1" smtClean="0">
                <a:solidFill>
                  <a:srgbClr val="894028"/>
                </a:solidFill>
                <a:latin typeface="Tempus Sans ITC" pitchFamily="82" charset="0"/>
                <a:cs typeface="Verdana"/>
              </a:rPr>
              <a:t>Filsafat</a:t>
            </a:r>
            <a:r>
              <a:rPr lang="en-US" sz="3200" b="1" spc="-30" dirty="0" smtClean="0">
                <a:solidFill>
                  <a:srgbClr val="894028"/>
                </a:solidFill>
                <a:latin typeface="Tempus Sans ITC" pitchFamily="82" charset="0"/>
                <a:cs typeface="Verdana"/>
              </a:rPr>
              <a:t> </a:t>
            </a:r>
            <a:r>
              <a:rPr lang="en-US" sz="3200" b="1" spc="-30" dirty="0" err="1" smtClean="0">
                <a:solidFill>
                  <a:srgbClr val="894028"/>
                </a:solidFill>
                <a:latin typeface="Tempus Sans ITC" pitchFamily="82" charset="0"/>
                <a:cs typeface="Verdana"/>
              </a:rPr>
              <a:t>dan</a:t>
            </a:r>
            <a:r>
              <a:rPr lang="en-US" sz="3200" b="1" spc="-30" dirty="0" smtClean="0">
                <a:solidFill>
                  <a:srgbClr val="894028"/>
                </a:solidFill>
                <a:latin typeface="Tempus Sans ITC" pitchFamily="82" charset="0"/>
                <a:cs typeface="Verdana"/>
              </a:rPr>
              <a:t> </a:t>
            </a:r>
            <a:r>
              <a:rPr lang="en-US" sz="3200" b="1" spc="-30" dirty="0" err="1" smtClean="0">
                <a:solidFill>
                  <a:srgbClr val="894028"/>
                </a:solidFill>
                <a:latin typeface="Tempus Sans ITC" pitchFamily="82" charset="0"/>
                <a:cs typeface="Verdana"/>
              </a:rPr>
              <a:t>Ilmu</a:t>
            </a:r>
            <a:r>
              <a:rPr lang="en-US" sz="3200" b="1" spc="-30" dirty="0" smtClean="0">
                <a:solidFill>
                  <a:srgbClr val="894028"/>
                </a:solidFill>
                <a:latin typeface="Tempus Sans ITC" pitchFamily="82" charset="0"/>
                <a:cs typeface="Verdana"/>
              </a:rPr>
              <a:t> </a:t>
            </a:r>
            <a:r>
              <a:rPr lang="en-US" sz="3200" b="1" spc="-30" dirty="0" err="1">
                <a:solidFill>
                  <a:srgbClr val="894028"/>
                </a:solidFill>
                <a:latin typeface="Tempus Sans ITC" pitchFamily="82" charset="0"/>
                <a:cs typeface="Verdana"/>
              </a:rPr>
              <a:t>P</a:t>
            </a:r>
            <a:r>
              <a:rPr lang="en-US" sz="3200" b="1" spc="-30" dirty="0" err="1" smtClean="0">
                <a:solidFill>
                  <a:srgbClr val="894028"/>
                </a:solidFill>
                <a:latin typeface="Tempus Sans ITC" pitchFamily="82" charset="0"/>
                <a:cs typeface="Verdana"/>
              </a:rPr>
              <a:t>engetahuan</a:t>
            </a:r>
            <a:endParaRPr lang="en-US" sz="3200" b="1" spc="-30" dirty="0" smtClean="0">
              <a:solidFill>
                <a:srgbClr val="894028"/>
              </a:solidFill>
              <a:latin typeface="Tempus Sans ITC" pitchFamily="82" charset="0"/>
              <a:cs typeface="Verdana"/>
            </a:endParaRPr>
          </a:p>
          <a:p>
            <a:pPr marL="12700" marR="10160" algn="just">
              <a:lnSpc>
                <a:spcPct val="115199"/>
              </a:lnSpc>
              <a:spcBef>
                <a:spcPts val="4960"/>
              </a:spcBef>
            </a:pPr>
            <a:endParaRPr lang="en-US" sz="3200" spc="-30" dirty="0">
              <a:solidFill>
                <a:srgbClr val="894028"/>
              </a:solidFill>
              <a:latin typeface="Verdana"/>
              <a:cs typeface="Verdana"/>
            </a:endParaRPr>
          </a:p>
          <a:p>
            <a:pPr marL="12700" marR="10160" algn="just">
              <a:lnSpc>
                <a:spcPct val="115199"/>
              </a:lnSpc>
              <a:spcBef>
                <a:spcPts val="4960"/>
              </a:spcBef>
            </a:pPr>
            <a:r>
              <a:rPr sz="3200" spc="-30" dirty="0" smtClean="0">
                <a:solidFill>
                  <a:srgbClr val="894028"/>
                </a:solidFill>
                <a:latin typeface="Verdana"/>
                <a:cs typeface="Verdana"/>
              </a:rPr>
              <a:t>Kata </a:t>
            </a:r>
            <a:r>
              <a:rPr sz="3200" spc="15" dirty="0">
                <a:solidFill>
                  <a:srgbClr val="894028"/>
                </a:solidFill>
                <a:latin typeface="Verdana"/>
                <a:cs typeface="Verdana"/>
              </a:rPr>
              <a:t>filsafat </a:t>
            </a:r>
            <a:r>
              <a:rPr sz="3200" dirty="0">
                <a:solidFill>
                  <a:srgbClr val="894028"/>
                </a:solidFill>
                <a:latin typeface="Verdana"/>
                <a:cs typeface="Verdana"/>
              </a:rPr>
              <a:t>berasal dari </a:t>
            </a:r>
            <a:r>
              <a:rPr sz="3200" spc="-45" dirty="0">
                <a:solidFill>
                  <a:srgbClr val="894028"/>
                </a:solidFill>
                <a:latin typeface="Verdana"/>
                <a:cs typeface="Verdana"/>
              </a:rPr>
              <a:t>kata </a:t>
            </a:r>
            <a:r>
              <a:rPr sz="3200" spc="-30" dirty="0">
                <a:solidFill>
                  <a:srgbClr val="894028"/>
                </a:solidFill>
                <a:latin typeface="Verdana"/>
                <a:cs typeface="Verdana"/>
              </a:rPr>
              <a:t>Yunani </a:t>
            </a:r>
            <a:r>
              <a:rPr sz="3200" spc="-5" dirty="0">
                <a:solidFill>
                  <a:srgbClr val="894028"/>
                </a:solidFill>
                <a:latin typeface="Verdana"/>
                <a:cs typeface="Verdana"/>
              </a:rPr>
              <a:t>yaitu </a:t>
            </a:r>
            <a:r>
              <a:rPr sz="3200" dirty="0">
                <a:solidFill>
                  <a:srgbClr val="894028"/>
                </a:solidFill>
                <a:latin typeface="Verdana"/>
                <a:cs typeface="Verdana"/>
              </a:rPr>
              <a:t>philo </a:t>
            </a:r>
            <a:r>
              <a:rPr sz="3200" spc="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160" dirty="0">
                <a:solidFill>
                  <a:srgbClr val="894028"/>
                </a:solidFill>
                <a:latin typeface="Verdana"/>
                <a:cs typeface="Verdana"/>
              </a:rPr>
              <a:t>(cinta)</a:t>
            </a:r>
            <a:r>
              <a:rPr sz="3200" spc="-15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5" dirty="0">
                <a:solidFill>
                  <a:srgbClr val="894028"/>
                </a:solidFill>
                <a:latin typeface="Verdana"/>
                <a:cs typeface="Verdana"/>
              </a:rPr>
              <a:t>dan </a:t>
            </a:r>
            <a:r>
              <a:rPr sz="3200" spc="-10" dirty="0">
                <a:solidFill>
                  <a:srgbClr val="894028"/>
                </a:solidFill>
                <a:latin typeface="Verdana"/>
                <a:cs typeface="Verdana"/>
              </a:rPr>
              <a:t>sophia </a:t>
            </a:r>
            <a:r>
              <a:rPr sz="3200" spc="-150" dirty="0">
                <a:solidFill>
                  <a:srgbClr val="894028"/>
                </a:solidFill>
                <a:latin typeface="Verdana"/>
                <a:cs typeface="Verdana"/>
              </a:rPr>
              <a:t>(kebijaksaan).</a:t>
            </a:r>
            <a:r>
              <a:rPr sz="3200" spc="-14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894028"/>
                </a:solidFill>
                <a:latin typeface="Verdana"/>
                <a:cs typeface="Verdana"/>
              </a:rPr>
              <a:t>Filsafat </a:t>
            </a:r>
            <a:r>
              <a:rPr sz="3200" spc="-40" dirty="0">
                <a:solidFill>
                  <a:srgbClr val="894028"/>
                </a:solidFill>
                <a:latin typeface="Verdana"/>
                <a:cs typeface="Verdana"/>
              </a:rPr>
              <a:t>yunani </a:t>
            </a:r>
            <a:r>
              <a:rPr sz="3200" spc="-3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894028"/>
                </a:solidFill>
                <a:latin typeface="Verdana"/>
                <a:cs typeface="Verdana"/>
              </a:rPr>
              <a:t>pertama</a:t>
            </a:r>
            <a:r>
              <a:rPr sz="3200" spc="-16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894028"/>
                </a:solidFill>
                <a:latin typeface="Verdana"/>
                <a:cs typeface="Verdana"/>
              </a:rPr>
              <a:t>kali</a:t>
            </a:r>
            <a:r>
              <a:rPr sz="3200" spc="-15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90" dirty="0">
                <a:solidFill>
                  <a:srgbClr val="894028"/>
                </a:solidFill>
                <a:latin typeface="Verdana"/>
                <a:cs typeface="Verdana"/>
              </a:rPr>
              <a:t>muncul</a:t>
            </a:r>
            <a:r>
              <a:rPr sz="3200" spc="-15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45" dirty="0">
                <a:solidFill>
                  <a:srgbClr val="894028"/>
                </a:solidFill>
                <a:latin typeface="Verdana"/>
                <a:cs typeface="Verdana"/>
              </a:rPr>
              <a:t>pada</a:t>
            </a:r>
            <a:r>
              <a:rPr sz="3200" spc="-15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45" dirty="0">
                <a:solidFill>
                  <a:srgbClr val="894028"/>
                </a:solidFill>
                <a:latin typeface="Verdana"/>
                <a:cs typeface="Verdana"/>
              </a:rPr>
              <a:t>abad</a:t>
            </a:r>
            <a:r>
              <a:rPr sz="3200" spc="-15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894028"/>
                </a:solidFill>
                <a:latin typeface="Verdana"/>
                <a:cs typeface="Verdana"/>
              </a:rPr>
              <a:t>ke-6</a:t>
            </a:r>
            <a:r>
              <a:rPr sz="3200" spc="-15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894028"/>
                </a:solidFill>
                <a:latin typeface="Verdana"/>
                <a:cs typeface="Verdana"/>
              </a:rPr>
              <a:t>SM.</a:t>
            </a:r>
            <a:r>
              <a:rPr sz="3200" spc="-15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20" dirty="0">
                <a:solidFill>
                  <a:srgbClr val="894028"/>
                </a:solidFill>
                <a:latin typeface="Verdana"/>
                <a:cs typeface="Verdana"/>
              </a:rPr>
              <a:t>Sebagai </a:t>
            </a:r>
            <a:r>
              <a:rPr sz="3200" spc="-111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70" dirty="0">
                <a:solidFill>
                  <a:srgbClr val="894028"/>
                </a:solidFill>
                <a:latin typeface="Verdana"/>
                <a:cs typeface="Verdana"/>
              </a:rPr>
              <a:t>usaha</a:t>
            </a:r>
            <a:r>
              <a:rPr sz="3200" spc="-27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50" dirty="0">
                <a:solidFill>
                  <a:srgbClr val="894028"/>
                </a:solidFill>
                <a:latin typeface="Verdana"/>
                <a:cs typeface="Verdana"/>
              </a:rPr>
              <a:t>untuk</a:t>
            </a:r>
            <a:r>
              <a:rPr sz="3200" spc="-27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45" dirty="0">
                <a:solidFill>
                  <a:srgbClr val="894028"/>
                </a:solidFill>
                <a:latin typeface="Verdana"/>
                <a:cs typeface="Verdana"/>
              </a:rPr>
              <a:t>mengetahui</a:t>
            </a:r>
            <a:r>
              <a:rPr sz="3200" spc="-27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894028"/>
                </a:solidFill>
                <a:latin typeface="Verdana"/>
                <a:cs typeface="Verdana"/>
              </a:rPr>
              <a:t>rahasia</a:t>
            </a:r>
            <a:r>
              <a:rPr sz="3200" spc="-27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165" dirty="0">
                <a:solidFill>
                  <a:srgbClr val="894028"/>
                </a:solidFill>
                <a:latin typeface="Verdana"/>
                <a:cs typeface="Verdana"/>
              </a:rPr>
              <a:t>alam</a:t>
            </a:r>
            <a:r>
              <a:rPr sz="3200" spc="-27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rgbClr val="894028"/>
                </a:solidFill>
                <a:latin typeface="Verdana"/>
                <a:cs typeface="Verdana"/>
              </a:rPr>
              <a:t>secara</a:t>
            </a:r>
            <a:r>
              <a:rPr sz="3200" spc="-27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5" dirty="0">
                <a:solidFill>
                  <a:srgbClr val="894028"/>
                </a:solidFill>
                <a:latin typeface="Verdana"/>
                <a:cs typeface="Verdana"/>
              </a:rPr>
              <a:t>logis</a:t>
            </a:r>
            <a:endParaRPr sz="3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>
              <a:latin typeface="Verdana"/>
              <a:cs typeface="Verdana"/>
            </a:endParaRPr>
          </a:p>
          <a:p>
            <a:pPr marL="12700" marR="5080" algn="just">
              <a:lnSpc>
                <a:spcPct val="115199"/>
              </a:lnSpc>
            </a:pPr>
            <a:r>
              <a:rPr sz="3200" spc="30" dirty="0">
                <a:solidFill>
                  <a:srgbClr val="894028"/>
                </a:solidFill>
                <a:latin typeface="Verdana"/>
                <a:cs typeface="Verdana"/>
              </a:rPr>
              <a:t>faktor</a:t>
            </a:r>
            <a:r>
              <a:rPr sz="3200" spc="3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894028"/>
                </a:solidFill>
                <a:latin typeface="Verdana"/>
                <a:cs typeface="Verdana"/>
              </a:rPr>
              <a:t>munculnya</a:t>
            </a:r>
            <a:r>
              <a:rPr sz="3200" spc="-5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15" dirty="0">
                <a:solidFill>
                  <a:srgbClr val="894028"/>
                </a:solidFill>
                <a:latin typeface="Verdana"/>
                <a:cs typeface="Verdana"/>
              </a:rPr>
              <a:t>filsafat</a:t>
            </a:r>
            <a:r>
              <a:rPr sz="3200" spc="2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780" dirty="0">
                <a:solidFill>
                  <a:srgbClr val="894028"/>
                </a:solidFill>
                <a:latin typeface="Verdana"/>
                <a:cs typeface="Verdana"/>
              </a:rPr>
              <a:t>:</a:t>
            </a:r>
            <a:r>
              <a:rPr sz="3200" spc="-77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894028"/>
                </a:solidFill>
                <a:latin typeface="Verdana"/>
                <a:cs typeface="Verdana"/>
              </a:rPr>
              <a:t>Faktor</a:t>
            </a:r>
            <a:r>
              <a:rPr sz="3200" spc="1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5" dirty="0">
                <a:solidFill>
                  <a:srgbClr val="894028"/>
                </a:solidFill>
                <a:latin typeface="Verdana"/>
                <a:cs typeface="Verdana"/>
              </a:rPr>
              <a:t>geografis, </a:t>
            </a:r>
            <a:r>
              <a:rPr sz="3200" spc="1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20" dirty="0">
                <a:solidFill>
                  <a:srgbClr val="894028"/>
                </a:solidFill>
                <a:latin typeface="Verdana"/>
                <a:cs typeface="Verdana"/>
              </a:rPr>
              <a:t>Orang-orang</a:t>
            </a:r>
            <a:r>
              <a:rPr sz="3200" spc="2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30" dirty="0">
                <a:solidFill>
                  <a:srgbClr val="894028"/>
                </a:solidFill>
                <a:latin typeface="Verdana"/>
                <a:cs typeface="Verdana"/>
              </a:rPr>
              <a:t>Yunani</a:t>
            </a:r>
            <a:r>
              <a:rPr sz="3200" spc="-2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894028"/>
                </a:solidFill>
                <a:latin typeface="Verdana"/>
                <a:cs typeface="Verdana"/>
              </a:rPr>
              <a:t>banyak</a:t>
            </a:r>
            <a:r>
              <a:rPr sz="3200" spc="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894028"/>
                </a:solidFill>
                <a:latin typeface="Verdana"/>
                <a:cs typeface="Verdana"/>
              </a:rPr>
              <a:t>membangun </a:t>
            </a:r>
            <a:r>
              <a:rPr sz="3200" spc="-8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45" dirty="0">
                <a:solidFill>
                  <a:srgbClr val="894028"/>
                </a:solidFill>
                <a:latin typeface="Verdana"/>
                <a:cs typeface="Verdana"/>
              </a:rPr>
              <a:t>diplomasi</a:t>
            </a:r>
            <a:r>
              <a:rPr sz="3200" spc="-4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30" dirty="0">
                <a:solidFill>
                  <a:srgbClr val="894028"/>
                </a:solidFill>
                <a:latin typeface="Verdana"/>
                <a:cs typeface="Verdana"/>
              </a:rPr>
              <a:t>dengan</a:t>
            </a:r>
            <a:r>
              <a:rPr sz="3200" spc="3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894028"/>
                </a:solidFill>
                <a:latin typeface="Verdana"/>
                <a:cs typeface="Verdana"/>
              </a:rPr>
              <a:t>bangsa</a:t>
            </a:r>
            <a:r>
              <a:rPr sz="3200" spc="1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145" dirty="0">
                <a:solidFill>
                  <a:srgbClr val="894028"/>
                </a:solidFill>
                <a:latin typeface="Verdana"/>
                <a:cs typeface="Verdana"/>
              </a:rPr>
              <a:t>lain,</a:t>
            </a:r>
            <a:r>
              <a:rPr sz="3200" spc="-14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894028"/>
                </a:solidFill>
                <a:latin typeface="Verdana"/>
                <a:cs typeface="Verdana"/>
              </a:rPr>
              <a:t>Bangsa</a:t>
            </a:r>
            <a:r>
              <a:rPr sz="3200" spc="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30" dirty="0">
                <a:solidFill>
                  <a:srgbClr val="894028"/>
                </a:solidFill>
                <a:latin typeface="Verdana"/>
                <a:cs typeface="Verdana"/>
              </a:rPr>
              <a:t>Yunani </a:t>
            </a:r>
            <a:r>
              <a:rPr sz="3200" spc="-111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894028"/>
                </a:solidFill>
                <a:latin typeface="Verdana"/>
                <a:cs typeface="Verdana"/>
              </a:rPr>
              <a:t>sangat</a:t>
            </a:r>
            <a:r>
              <a:rPr sz="320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894028"/>
                </a:solidFill>
                <a:latin typeface="Verdana"/>
                <a:cs typeface="Verdana"/>
              </a:rPr>
              <a:t>menghargai</a:t>
            </a:r>
            <a:r>
              <a:rPr sz="3200" spc="-3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15" dirty="0">
                <a:solidFill>
                  <a:srgbClr val="894028"/>
                </a:solidFill>
                <a:latin typeface="Verdana"/>
                <a:cs typeface="Verdana"/>
              </a:rPr>
              <a:t>logika</a:t>
            </a:r>
            <a:r>
              <a:rPr sz="3200" spc="-1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894028"/>
                </a:solidFill>
                <a:latin typeface="Verdana"/>
                <a:cs typeface="Verdana"/>
              </a:rPr>
              <a:t>atau</a:t>
            </a:r>
            <a:r>
              <a:rPr sz="3200" spc="-3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894028"/>
                </a:solidFill>
                <a:latin typeface="Verdana"/>
                <a:cs typeface="Verdana"/>
              </a:rPr>
              <a:t>akal</a:t>
            </a:r>
            <a:r>
              <a:rPr sz="3200" spc="-7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5" dirty="0">
                <a:solidFill>
                  <a:srgbClr val="894028"/>
                </a:solidFill>
                <a:latin typeface="Verdana"/>
                <a:cs typeface="Verdana"/>
              </a:rPr>
              <a:t>dan</a:t>
            </a:r>
            <a:r>
              <a:rPr sz="3200" spc="10" dirty="0">
                <a:solidFill>
                  <a:srgbClr val="894028"/>
                </a:solidFill>
                <a:latin typeface="Verdana"/>
                <a:cs typeface="Verdana"/>
              </a:rPr>
              <a:t> cara </a:t>
            </a:r>
            <a:r>
              <a:rPr sz="3200" spc="-111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25" dirty="0">
                <a:solidFill>
                  <a:srgbClr val="894028"/>
                </a:solidFill>
                <a:latin typeface="Verdana"/>
                <a:cs typeface="Verdana"/>
              </a:rPr>
              <a:t>berfikir</a:t>
            </a:r>
            <a:r>
              <a:rPr sz="3200" spc="-27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40" dirty="0">
                <a:solidFill>
                  <a:srgbClr val="894028"/>
                </a:solidFill>
                <a:latin typeface="Verdana"/>
                <a:cs typeface="Verdana"/>
              </a:rPr>
              <a:t>yang</a:t>
            </a:r>
            <a:r>
              <a:rPr sz="3200" spc="-27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45" dirty="0">
                <a:solidFill>
                  <a:srgbClr val="894028"/>
                </a:solidFill>
                <a:latin typeface="Verdana"/>
                <a:cs typeface="Verdana"/>
              </a:rPr>
              <a:t>rasional</a:t>
            </a:r>
            <a:endParaRPr sz="3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>
              <a:latin typeface="Verdana"/>
              <a:cs typeface="Verdana"/>
            </a:endParaRPr>
          </a:p>
          <a:p>
            <a:pPr marL="12700" marR="6350" algn="just">
              <a:lnSpc>
                <a:spcPct val="115199"/>
              </a:lnSpc>
            </a:pPr>
            <a:r>
              <a:rPr sz="3200" spc="45" dirty="0">
                <a:solidFill>
                  <a:srgbClr val="894028"/>
                </a:solidFill>
                <a:latin typeface="Verdana"/>
                <a:cs typeface="Verdana"/>
              </a:rPr>
              <a:t>Tokoh</a:t>
            </a:r>
            <a:r>
              <a:rPr sz="3200" spc="5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140" dirty="0">
                <a:solidFill>
                  <a:srgbClr val="894028"/>
                </a:solidFill>
                <a:latin typeface="Verdana"/>
                <a:cs typeface="Verdana"/>
              </a:rPr>
              <a:t>:Thales,</a:t>
            </a:r>
            <a:r>
              <a:rPr sz="3200" spc="-13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894028"/>
                </a:solidFill>
                <a:latin typeface="Verdana"/>
                <a:cs typeface="Verdana"/>
              </a:rPr>
              <a:t>Hippocrates,</a:t>
            </a:r>
            <a:r>
              <a:rPr sz="3200" spc="1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10" dirty="0">
                <a:solidFill>
                  <a:srgbClr val="894028"/>
                </a:solidFill>
                <a:latin typeface="Verdana"/>
                <a:cs typeface="Verdana"/>
              </a:rPr>
              <a:t>Pythagoras, </a:t>
            </a:r>
            <a:r>
              <a:rPr sz="3200" spc="-111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894028"/>
                </a:solidFill>
                <a:latin typeface="Verdana"/>
                <a:cs typeface="Verdana"/>
              </a:rPr>
              <a:t>S</a:t>
            </a:r>
            <a:r>
              <a:rPr sz="3200" spc="65" dirty="0">
                <a:solidFill>
                  <a:srgbClr val="894028"/>
                </a:solidFill>
                <a:latin typeface="Verdana"/>
                <a:cs typeface="Verdana"/>
              </a:rPr>
              <a:t>o</a:t>
            </a:r>
            <a:r>
              <a:rPr sz="3200" spc="190" dirty="0">
                <a:solidFill>
                  <a:srgbClr val="894028"/>
                </a:solidFill>
                <a:latin typeface="Verdana"/>
                <a:cs typeface="Verdana"/>
              </a:rPr>
              <a:t>c</a:t>
            </a:r>
            <a:r>
              <a:rPr sz="3200" spc="-5" dirty="0">
                <a:solidFill>
                  <a:srgbClr val="894028"/>
                </a:solidFill>
                <a:latin typeface="Verdana"/>
                <a:cs typeface="Verdana"/>
              </a:rPr>
              <a:t>r</a:t>
            </a:r>
            <a:r>
              <a:rPr sz="3200" spc="-75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3200" spc="65" dirty="0">
                <a:solidFill>
                  <a:srgbClr val="894028"/>
                </a:solidFill>
                <a:latin typeface="Verdana"/>
                <a:cs typeface="Verdana"/>
              </a:rPr>
              <a:t>t</a:t>
            </a:r>
            <a:r>
              <a:rPr sz="3200" spc="9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3200" spc="-40" dirty="0">
                <a:solidFill>
                  <a:srgbClr val="894028"/>
                </a:solidFill>
                <a:latin typeface="Verdana"/>
                <a:cs typeface="Verdana"/>
              </a:rPr>
              <a:t>s</a:t>
            </a:r>
            <a:r>
              <a:rPr sz="3200" spc="-409" dirty="0">
                <a:solidFill>
                  <a:srgbClr val="894028"/>
                </a:solidFill>
                <a:latin typeface="Verdana"/>
                <a:cs typeface="Verdana"/>
              </a:rPr>
              <a:t>,</a:t>
            </a:r>
            <a:r>
              <a:rPr sz="3200" spc="-27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330" dirty="0">
                <a:solidFill>
                  <a:srgbClr val="894028"/>
                </a:solidFill>
                <a:latin typeface="Verdana"/>
                <a:cs typeface="Verdana"/>
              </a:rPr>
              <a:t>P</a:t>
            </a:r>
            <a:r>
              <a:rPr sz="3200" spc="-75" dirty="0">
                <a:solidFill>
                  <a:srgbClr val="894028"/>
                </a:solidFill>
                <a:latin typeface="Verdana"/>
                <a:cs typeface="Verdana"/>
              </a:rPr>
              <a:t>la</a:t>
            </a:r>
            <a:r>
              <a:rPr sz="3200" spc="65" dirty="0">
                <a:solidFill>
                  <a:srgbClr val="894028"/>
                </a:solidFill>
                <a:latin typeface="Verdana"/>
                <a:cs typeface="Verdana"/>
              </a:rPr>
              <a:t>to</a:t>
            </a:r>
            <a:r>
              <a:rPr sz="3200" spc="-409" dirty="0">
                <a:solidFill>
                  <a:srgbClr val="894028"/>
                </a:solidFill>
                <a:latin typeface="Verdana"/>
                <a:cs typeface="Verdana"/>
              </a:rPr>
              <a:t>,</a:t>
            </a:r>
            <a:r>
              <a:rPr sz="3200" spc="-27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200" spc="14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3200" spc="-5" dirty="0">
                <a:solidFill>
                  <a:srgbClr val="894028"/>
                </a:solidFill>
                <a:latin typeface="Verdana"/>
                <a:cs typeface="Verdana"/>
              </a:rPr>
              <a:t>r</a:t>
            </a:r>
            <a:r>
              <a:rPr sz="3200" spc="-90" dirty="0">
                <a:solidFill>
                  <a:srgbClr val="894028"/>
                </a:solidFill>
                <a:latin typeface="Verdana"/>
                <a:cs typeface="Verdana"/>
              </a:rPr>
              <a:t>i</a:t>
            </a:r>
            <a:r>
              <a:rPr sz="3200" spc="-40" dirty="0">
                <a:solidFill>
                  <a:srgbClr val="894028"/>
                </a:solidFill>
                <a:latin typeface="Verdana"/>
                <a:cs typeface="Verdana"/>
              </a:rPr>
              <a:t>s</a:t>
            </a:r>
            <a:r>
              <a:rPr sz="3200" spc="65" dirty="0">
                <a:solidFill>
                  <a:srgbClr val="894028"/>
                </a:solidFill>
                <a:latin typeface="Verdana"/>
                <a:cs typeface="Verdana"/>
              </a:rPr>
              <a:t>tot</a:t>
            </a:r>
            <a:r>
              <a:rPr sz="3200" spc="9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3200" spc="-75" dirty="0">
                <a:solidFill>
                  <a:srgbClr val="894028"/>
                </a:solidFill>
                <a:latin typeface="Verdana"/>
                <a:cs typeface="Verdana"/>
              </a:rPr>
              <a:t>l</a:t>
            </a:r>
            <a:r>
              <a:rPr sz="3200" spc="9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3200" spc="-35" dirty="0">
                <a:solidFill>
                  <a:srgbClr val="894028"/>
                </a:solidFill>
                <a:latin typeface="Verdana"/>
                <a:cs typeface="Verdana"/>
              </a:rPr>
              <a:t>s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999" y="2635320"/>
            <a:ext cx="152400" cy="152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999" y="4492695"/>
            <a:ext cx="152400" cy="1523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42900" y="2320982"/>
            <a:ext cx="6344285" cy="435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 algn="just">
              <a:lnSpc>
                <a:spcPct val="116100"/>
              </a:lnSpc>
              <a:spcBef>
                <a:spcPts val="95"/>
              </a:spcBef>
            </a:pPr>
            <a:r>
              <a:rPr sz="3500" spc="-35" dirty="0">
                <a:solidFill>
                  <a:srgbClr val="894028"/>
                </a:solidFill>
                <a:latin typeface="Verdana"/>
                <a:cs typeface="Verdana"/>
              </a:rPr>
              <a:t>Yunani </a:t>
            </a:r>
            <a:r>
              <a:rPr sz="3500" spc="-45" dirty="0">
                <a:solidFill>
                  <a:srgbClr val="894028"/>
                </a:solidFill>
                <a:latin typeface="Verdana"/>
                <a:cs typeface="Verdana"/>
              </a:rPr>
              <a:t>kuno </a:t>
            </a:r>
            <a:r>
              <a:rPr sz="3500" spc="-165" dirty="0">
                <a:solidFill>
                  <a:srgbClr val="894028"/>
                </a:solidFill>
                <a:latin typeface="Verdana"/>
                <a:cs typeface="Verdana"/>
              </a:rPr>
              <a:t>memiliki</a:t>
            </a:r>
            <a:r>
              <a:rPr sz="3500" spc="-16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500" spc="-20" dirty="0">
                <a:solidFill>
                  <a:srgbClr val="894028"/>
                </a:solidFill>
                <a:latin typeface="Verdana"/>
                <a:cs typeface="Verdana"/>
              </a:rPr>
              <a:t>karya </a:t>
            </a:r>
            <a:r>
              <a:rPr sz="3500" spc="-1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500" spc="-40" dirty="0">
                <a:solidFill>
                  <a:srgbClr val="894028"/>
                </a:solidFill>
                <a:latin typeface="Verdana"/>
                <a:cs typeface="Verdana"/>
              </a:rPr>
              <a:t>s</a:t>
            </a:r>
            <a:r>
              <a:rPr sz="3500" spc="-85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3500" spc="-40" dirty="0">
                <a:solidFill>
                  <a:srgbClr val="894028"/>
                </a:solidFill>
                <a:latin typeface="Verdana"/>
                <a:cs typeface="Verdana"/>
              </a:rPr>
              <a:t>s</a:t>
            </a:r>
            <a:r>
              <a:rPr sz="3500" spc="70" dirty="0">
                <a:solidFill>
                  <a:srgbClr val="894028"/>
                </a:solidFill>
                <a:latin typeface="Verdana"/>
                <a:cs typeface="Verdana"/>
              </a:rPr>
              <a:t>t</a:t>
            </a:r>
            <a:r>
              <a:rPr sz="3500" spc="-5" dirty="0">
                <a:solidFill>
                  <a:srgbClr val="894028"/>
                </a:solidFill>
                <a:latin typeface="Verdana"/>
                <a:cs typeface="Verdana"/>
              </a:rPr>
              <a:t>r</a:t>
            </a:r>
            <a:r>
              <a:rPr sz="3500" spc="-80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3500" spc="-29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500" spc="170" dirty="0">
                <a:solidFill>
                  <a:srgbClr val="894028"/>
                </a:solidFill>
                <a:latin typeface="Verdana"/>
                <a:cs typeface="Verdana"/>
              </a:rPr>
              <a:t>y</a:t>
            </a:r>
            <a:r>
              <a:rPr sz="3500" spc="-85" dirty="0">
                <a:solidFill>
                  <a:srgbClr val="894028"/>
                </a:solidFill>
                <a:latin typeface="Verdana"/>
                <a:cs typeface="Verdana"/>
              </a:rPr>
              <a:t>an</a:t>
            </a:r>
            <a:r>
              <a:rPr sz="3500" spc="185" dirty="0">
                <a:solidFill>
                  <a:srgbClr val="894028"/>
                </a:solidFill>
                <a:latin typeface="Verdana"/>
                <a:cs typeface="Verdana"/>
              </a:rPr>
              <a:t>g</a:t>
            </a:r>
            <a:r>
              <a:rPr sz="3500" spc="-29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500" spc="-40" dirty="0">
                <a:solidFill>
                  <a:srgbClr val="894028"/>
                </a:solidFill>
                <a:latin typeface="Verdana"/>
                <a:cs typeface="Verdana"/>
              </a:rPr>
              <a:t>s</a:t>
            </a:r>
            <a:r>
              <a:rPr sz="3500" spc="-85" dirty="0">
                <a:solidFill>
                  <a:srgbClr val="894028"/>
                </a:solidFill>
                <a:latin typeface="Verdana"/>
                <a:cs typeface="Verdana"/>
              </a:rPr>
              <a:t>an</a:t>
            </a:r>
            <a:r>
              <a:rPr sz="3500" spc="180" dirty="0">
                <a:solidFill>
                  <a:srgbClr val="894028"/>
                </a:solidFill>
                <a:latin typeface="Verdana"/>
                <a:cs typeface="Verdana"/>
              </a:rPr>
              <a:t>g</a:t>
            </a:r>
            <a:r>
              <a:rPr sz="3500" spc="-85" dirty="0">
                <a:solidFill>
                  <a:srgbClr val="894028"/>
                </a:solidFill>
                <a:latin typeface="Verdana"/>
                <a:cs typeface="Verdana"/>
              </a:rPr>
              <a:t>a</a:t>
            </a:r>
            <a:r>
              <a:rPr sz="3500" spc="75" dirty="0">
                <a:solidFill>
                  <a:srgbClr val="894028"/>
                </a:solidFill>
                <a:latin typeface="Verdana"/>
                <a:cs typeface="Verdana"/>
              </a:rPr>
              <a:t>t</a:t>
            </a:r>
            <a:r>
              <a:rPr sz="3500" spc="-29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500" spc="70" dirty="0">
                <a:solidFill>
                  <a:srgbClr val="894028"/>
                </a:solidFill>
                <a:latin typeface="Verdana"/>
                <a:cs typeface="Verdana"/>
              </a:rPr>
              <a:t>t</a:t>
            </a:r>
            <a:r>
              <a:rPr sz="3500" spc="10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3500" spc="-5" dirty="0">
                <a:solidFill>
                  <a:srgbClr val="894028"/>
                </a:solidFill>
                <a:latin typeface="Verdana"/>
                <a:cs typeface="Verdana"/>
              </a:rPr>
              <a:t>r</a:t>
            </a:r>
            <a:r>
              <a:rPr sz="3500" spc="-100" dirty="0">
                <a:solidFill>
                  <a:srgbClr val="894028"/>
                </a:solidFill>
                <a:latin typeface="Verdana"/>
                <a:cs typeface="Verdana"/>
              </a:rPr>
              <a:t>k</a:t>
            </a:r>
            <a:r>
              <a:rPr sz="3500" spc="100" dirty="0">
                <a:solidFill>
                  <a:srgbClr val="894028"/>
                </a:solidFill>
                <a:latin typeface="Verdana"/>
                <a:cs typeface="Verdana"/>
              </a:rPr>
              <a:t>e</a:t>
            </a:r>
            <a:r>
              <a:rPr sz="3500" spc="-85" dirty="0">
                <a:solidFill>
                  <a:srgbClr val="894028"/>
                </a:solidFill>
                <a:latin typeface="Verdana"/>
                <a:cs typeface="Verdana"/>
              </a:rPr>
              <a:t>na</a:t>
            </a:r>
            <a:r>
              <a:rPr sz="3500" spc="-75" dirty="0">
                <a:solidFill>
                  <a:srgbClr val="894028"/>
                </a:solidFill>
                <a:latin typeface="Verdana"/>
                <a:cs typeface="Verdana"/>
              </a:rPr>
              <a:t>l</a:t>
            </a:r>
            <a:endParaRPr sz="3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00">
              <a:latin typeface="Verdana"/>
              <a:cs typeface="Verdana"/>
            </a:endParaRPr>
          </a:p>
          <a:p>
            <a:pPr marL="12700" marR="5080" algn="just">
              <a:lnSpc>
                <a:spcPct val="116100"/>
              </a:lnSpc>
            </a:pPr>
            <a:r>
              <a:rPr sz="3500" spc="-40" dirty="0">
                <a:solidFill>
                  <a:srgbClr val="894028"/>
                </a:solidFill>
                <a:latin typeface="Verdana"/>
                <a:cs typeface="Verdana"/>
              </a:rPr>
              <a:t>Buku</a:t>
            </a:r>
            <a:r>
              <a:rPr sz="3500" spc="-3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500" spc="30" dirty="0">
                <a:solidFill>
                  <a:srgbClr val="894028"/>
                </a:solidFill>
                <a:latin typeface="Verdana"/>
                <a:cs typeface="Verdana"/>
              </a:rPr>
              <a:t>cerita</a:t>
            </a:r>
            <a:r>
              <a:rPr sz="3500" spc="3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500" spc="-85" dirty="0">
                <a:solidFill>
                  <a:srgbClr val="894028"/>
                </a:solidFill>
                <a:latin typeface="Verdana"/>
                <a:cs typeface="Verdana"/>
              </a:rPr>
              <a:t>kepahlawanan, </a:t>
            </a:r>
            <a:r>
              <a:rPr sz="3500" spc="-122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500" spc="-5" dirty="0">
                <a:solidFill>
                  <a:srgbClr val="894028"/>
                </a:solidFill>
                <a:latin typeface="Verdana"/>
                <a:cs typeface="Verdana"/>
              </a:rPr>
              <a:t>yaitu</a:t>
            </a:r>
            <a:r>
              <a:rPr sz="3500" spc="1225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500" spc="-35" dirty="0">
                <a:solidFill>
                  <a:srgbClr val="894028"/>
                </a:solidFill>
                <a:latin typeface="Verdana"/>
                <a:cs typeface="Verdana"/>
              </a:rPr>
              <a:t>iliad</a:t>
            </a:r>
            <a:r>
              <a:rPr sz="3500" spc="-3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500" spc="5" dirty="0">
                <a:solidFill>
                  <a:srgbClr val="894028"/>
                </a:solidFill>
                <a:latin typeface="Verdana"/>
                <a:cs typeface="Verdana"/>
              </a:rPr>
              <a:t>dan</a:t>
            </a:r>
            <a:r>
              <a:rPr sz="3500" spc="1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500" spc="90" dirty="0">
                <a:solidFill>
                  <a:srgbClr val="894028"/>
                </a:solidFill>
                <a:latin typeface="Verdana"/>
                <a:cs typeface="Verdana"/>
              </a:rPr>
              <a:t>Odyssey </a:t>
            </a:r>
            <a:r>
              <a:rPr sz="3500" spc="-122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500" spc="-20" dirty="0">
                <a:solidFill>
                  <a:srgbClr val="894028"/>
                </a:solidFill>
                <a:latin typeface="Verdana"/>
                <a:cs typeface="Verdana"/>
              </a:rPr>
              <a:t>karya </a:t>
            </a:r>
            <a:r>
              <a:rPr sz="3500" spc="-60" dirty="0">
                <a:solidFill>
                  <a:srgbClr val="894028"/>
                </a:solidFill>
                <a:latin typeface="Verdana"/>
                <a:cs typeface="Verdana"/>
              </a:rPr>
              <a:t>Homerus </a:t>
            </a:r>
            <a:r>
              <a:rPr sz="3500" spc="-85" dirty="0">
                <a:solidFill>
                  <a:srgbClr val="894028"/>
                </a:solidFill>
                <a:latin typeface="Verdana"/>
                <a:cs typeface="Verdana"/>
              </a:rPr>
              <a:t>(abad </a:t>
            </a:r>
            <a:r>
              <a:rPr sz="3500" spc="5" dirty="0">
                <a:solidFill>
                  <a:srgbClr val="894028"/>
                </a:solidFill>
                <a:latin typeface="Verdana"/>
                <a:cs typeface="Verdana"/>
              </a:rPr>
              <a:t>ke </a:t>
            </a:r>
            <a:r>
              <a:rPr sz="3500" spc="25" dirty="0">
                <a:solidFill>
                  <a:srgbClr val="894028"/>
                </a:solidFill>
                <a:latin typeface="Verdana"/>
                <a:cs typeface="Verdana"/>
              </a:rPr>
              <a:t>8 </a:t>
            </a:r>
            <a:r>
              <a:rPr sz="3500" spc="30" dirty="0">
                <a:solidFill>
                  <a:srgbClr val="894028"/>
                </a:solidFill>
                <a:latin typeface="Verdana"/>
                <a:cs typeface="Verdana"/>
              </a:rPr>
              <a:t> </a:t>
            </a:r>
            <a:r>
              <a:rPr sz="3500" spc="-55" dirty="0">
                <a:solidFill>
                  <a:srgbClr val="894028"/>
                </a:solidFill>
                <a:latin typeface="Verdana"/>
                <a:cs typeface="Verdana"/>
              </a:rPr>
              <a:t>SM)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6" y="437834"/>
            <a:ext cx="6517005" cy="9359900"/>
            <a:chOff x="1356" y="437834"/>
            <a:chExt cx="6517005" cy="9359900"/>
          </a:xfrm>
        </p:grpSpPr>
        <p:sp>
          <p:nvSpPr>
            <p:cNvPr id="3" name="object 3"/>
            <p:cNvSpPr/>
            <p:nvPr/>
          </p:nvSpPr>
          <p:spPr>
            <a:xfrm>
              <a:off x="1356" y="437834"/>
              <a:ext cx="6517005" cy="9257030"/>
            </a:xfrm>
            <a:custGeom>
              <a:avLst/>
              <a:gdLst/>
              <a:ahLst/>
              <a:cxnLst/>
              <a:rect l="l" t="t" r="r" b="b"/>
              <a:pathLst>
                <a:path w="6517005" h="9257030">
                  <a:moveTo>
                    <a:pt x="6110671" y="3420263"/>
                  </a:moveTo>
                  <a:lnTo>
                    <a:pt x="1334727" y="1278985"/>
                  </a:lnTo>
                  <a:lnTo>
                    <a:pt x="1364254" y="1250469"/>
                  </a:lnTo>
                  <a:lnTo>
                    <a:pt x="1399260" y="1210492"/>
                  </a:lnTo>
                  <a:lnTo>
                    <a:pt x="1434833" y="1170769"/>
                  </a:lnTo>
                  <a:lnTo>
                    <a:pt x="1471257" y="1131427"/>
                  </a:lnTo>
                  <a:lnTo>
                    <a:pt x="1508815" y="1092594"/>
                  </a:lnTo>
                  <a:lnTo>
                    <a:pt x="1547790" y="1054396"/>
                  </a:lnTo>
                  <a:lnTo>
                    <a:pt x="1588467" y="1016961"/>
                  </a:lnTo>
                  <a:lnTo>
                    <a:pt x="1627610" y="978839"/>
                  </a:lnTo>
                  <a:lnTo>
                    <a:pt x="1667513" y="941057"/>
                  </a:lnTo>
                  <a:lnTo>
                    <a:pt x="1708936" y="903957"/>
                  </a:lnTo>
                  <a:lnTo>
                    <a:pt x="1752638" y="867878"/>
                  </a:lnTo>
                  <a:lnTo>
                    <a:pt x="1795074" y="831232"/>
                  </a:lnTo>
                  <a:lnTo>
                    <a:pt x="1833711" y="792883"/>
                  </a:lnTo>
                  <a:lnTo>
                    <a:pt x="1870828" y="753852"/>
                  </a:lnTo>
                  <a:lnTo>
                    <a:pt x="1908705" y="715162"/>
                  </a:lnTo>
                  <a:lnTo>
                    <a:pt x="1938815" y="686907"/>
                  </a:lnTo>
                  <a:lnTo>
                    <a:pt x="1973731" y="646890"/>
                  </a:lnTo>
                  <a:lnTo>
                    <a:pt x="2007869" y="606523"/>
                  </a:lnTo>
                  <a:lnTo>
                    <a:pt x="2035644" y="577222"/>
                  </a:lnTo>
                  <a:lnTo>
                    <a:pt x="2061864" y="547224"/>
                  </a:lnTo>
                  <a:lnTo>
                    <a:pt x="2094122" y="506014"/>
                  </a:lnTo>
                  <a:lnTo>
                    <a:pt x="2123907" y="477614"/>
                  </a:lnTo>
                  <a:lnTo>
                    <a:pt x="2160444" y="438323"/>
                  </a:lnTo>
                  <a:lnTo>
                    <a:pt x="2197370" y="399207"/>
                  </a:lnTo>
                  <a:lnTo>
                    <a:pt x="2228323" y="371330"/>
                  </a:lnTo>
                  <a:lnTo>
                    <a:pt x="2257654" y="342727"/>
                  </a:lnTo>
                  <a:lnTo>
                    <a:pt x="2291014" y="302012"/>
                  </a:lnTo>
                  <a:lnTo>
                    <a:pt x="2323986" y="261122"/>
                  </a:lnTo>
                  <a:lnTo>
                    <a:pt x="2352150" y="231995"/>
                  </a:lnTo>
                  <a:lnTo>
                    <a:pt x="2381481" y="203392"/>
                  </a:lnTo>
                  <a:lnTo>
                    <a:pt x="2419105" y="164588"/>
                  </a:lnTo>
                  <a:lnTo>
                    <a:pt x="2454450" y="124763"/>
                  </a:lnTo>
                  <a:lnTo>
                    <a:pt x="2488275" y="84256"/>
                  </a:lnTo>
                  <a:lnTo>
                    <a:pt x="2516145" y="54997"/>
                  </a:lnTo>
                  <a:lnTo>
                    <a:pt x="2529322" y="33069"/>
                  </a:lnTo>
                  <a:lnTo>
                    <a:pt x="2541862" y="24773"/>
                  </a:lnTo>
                  <a:lnTo>
                    <a:pt x="2562637" y="6251"/>
                  </a:lnTo>
                  <a:lnTo>
                    <a:pt x="2579735" y="0"/>
                  </a:lnTo>
                  <a:lnTo>
                    <a:pt x="2611902" y="503"/>
                  </a:lnTo>
                  <a:lnTo>
                    <a:pt x="2647868" y="2710"/>
                  </a:lnTo>
                  <a:lnTo>
                    <a:pt x="2711687" y="31323"/>
                  </a:lnTo>
                  <a:lnTo>
                    <a:pt x="2732698" y="68580"/>
                  </a:lnTo>
                  <a:lnTo>
                    <a:pt x="2742436" y="114700"/>
                  </a:lnTo>
                  <a:lnTo>
                    <a:pt x="2773250" y="156351"/>
                  </a:lnTo>
                  <a:lnTo>
                    <a:pt x="2798018" y="209210"/>
                  </a:lnTo>
                  <a:lnTo>
                    <a:pt x="2822077" y="261751"/>
                  </a:lnTo>
                  <a:lnTo>
                    <a:pt x="2850764" y="302449"/>
                  </a:lnTo>
                  <a:lnTo>
                    <a:pt x="2873830" y="354545"/>
                  </a:lnTo>
                  <a:lnTo>
                    <a:pt x="2901809" y="394925"/>
                  </a:lnTo>
                  <a:lnTo>
                    <a:pt x="2924450" y="446830"/>
                  </a:lnTo>
                  <a:lnTo>
                    <a:pt x="3030432" y="605691"/>
                  </a:lnTo>
                  <a:lnTo>
                    <a:pt x="3051178" y="656746"/>
                  </a:lnTo>
                  <a:lnTo>
                    <a:pt x="3128030" y="774711"/>
                  </a:lnTo>
                  <a:lnTo>
                    <a:pt x="3148201" y="825509"/>
                  </a:lnTo>
                  <a:lnTo>
                    <a:pt x="3198691" y="903818"/>
                  </a:lnTo>
                  <a:lnTo>
                    <a:pt x="3218662" y="954526"/>
                  </a:lnTo>
                  <a:lnTo>
                    <a:pt x="3243808" y="993636"/>
                  </a:lnTo>
                  <a:lnTo>
                    <a:pt x="3269850" y="1033148"/>
                  </a:lnTo>
                  <a:lnTo>
                    <a:pt x="3290636" y="1084221"/>
                  </a:lnTo>
                  <a:lnTo>
                    <a:pt x="3316568" y="1123684"/>
                  </a:lnTo>
                  <a:lnTo>
                    <a:pt x="3337266" y="1174718"/>
                  </a:lnTo>
                  <a:lnTo>
                    <a:pt x="3363131" y="1214150"/>
                  </a:lnTo>
                  <a:lnTo>
                    <a:pt x="3435477" y="1344012"/>
                  </a:lnTo>
                  <a:lnTo>
                    <a:pt x="3456146" y="1395034"/>
                  </a:lnTo>
                  <a:lnTo>
                    <a:pt x="3482039" y="1434479"/>
                  </a:lnTo>
                  <a:lnTo>
                    <a:pt x="3502776" y="1485530"/>
                  </a:lnTo>
                  <a:lnTo>
                    <a:pt x="3528757" y="1525015"/>
                  </a:lnTo>
                  <a:lnTo>
                    <a:pt x="3549604" y="1576116"/>
                  </a:lnTo>
                  <a:lnTo>
                    <a:pt x="3601916" y="1655242"/>
                  </a:lnTo>
                  <a:lnTo>
                    <a:pt x="3623012" y="1706454"/>
                  </a:lnTo>
                  <a:lnTo>
                    <a:pt x="3649409" y="1746125"/>
                  </a:lnTo>
                  <a:lnTo>
                    <a:pt x="3670726" y="1797436"/>
                  </a:lnTo>
                  <a:lnTo>
                    <a:pt x="3724144" y="1877059"/>
                  </a:lnTo>
                  <a:lnTo>
                    <a:pt x="3745876" y="1928556"/>
                  </a:lnTo>
                  <a:lnTo>
                    <a:pt x="3800224" y="2008595"/>
                  </a:lnTo>
                  <a:lnTo>
                    <a:pt x="3822471" y="2060323"/>
                  </a:lnTo>
                  <a:lnTo>
                    <a:pt x="3877948" y="2140868"/>
                  </a:lnTo>
                  <a:lnTo>
                    <a:pt x="3904151" y="2180453"/>
                  </a:lnTo>
                  <a:lnTo>
                    <a:pt x="3925918" y="2231966"/>
                  </a:lnTo>
                  <a:lnTo>
                    <a:pt x="3954401" y="2272572"/>
                  </a:lnTo>
                  <a:lnTo>
                    <a:pt x="3985163" y="2314200"/>
                  </a:lnTo>
                  <a:lnTo>
                    <a:pt x="3991240" y="2316925"/>
                  </a:lnTo>
                  <a:lnTo>
                    <a:pt x="3998201" y="2333964"/>
                  </a:lnTo>
                  <a:lnTo>
                    <a:pt x="4004279" y="2336689"/>
                  </a:lnTo>
                  <a:lnTo>
                    <a:pt x="4015291" y="2355544"/>
                  </a:lnTo>
                  <a:lnTo>
                    <a:pt x="6184136" y="3327938"/>
                  </a:lnTo>
                  <a:lnTo>
                    <a:pt x="6159460" y="3358629"/>
                  </a:lnTo>
                  <a:lnTo>
                    <a:pt x="6126784" y="3399651"/>
                  </a:lnTo>
                  <a:lnTo>
                    <a:pt x="6110671" y="3420263"/>
                  </a:lnTo>
                  <a:close/>
                </a:path>
                <a:path w="6517005" h="9257030">
                  <a:moveTo>
                    <a:pt x="6184136" y="3327938"/>
                  </a:moveTo>
                  <a:lnTo>
                    <a:pt x="4039603" y="2366444"/>
                  </a:lnTo>
                  <a:lnTo>
                    <a:pt x="4117866" y="2373697"/>
                  </a:lnTo>
                  <a:lnTo>
                    <a:pt x="4190050" y="2378225"/>
                  </a:lnTo>
                  <a:lnTo>
                    <a:pt x="4295589" y="2397706"/>
                  </a:lnTo>
                  <a:lnTo>
                    <a:pt x="4352653" y="2395455"/>
                  </a:lnTo>
                  <a:lnTo>
                    <a:pt x="4510060" y="2424274"/>
                  </a:lnTo>
                  <a:lnTo>
                    <a:pt x="4838174" y="2473956"/>
                  </a:lnTo>
                  <a:lnTo>
                    <a:pt x="4943713" y="2493438"/>
                  </a:lnTo>
                  <a:lnTo>
                    <a:pt x="5052646" y="2500524"/>
                  </a:lnTo>
                  <a:lnTo>
                    <a:pt x="5104965" y="2510063"/>
                  </a:lnTo>
                  <a:lnTo>
                    <a:pt x="5163380" y="2508417"/>
                  </a:lnTo>
                  <a:lnTo>
                    <a:pt x="5369681" y="2545239"/>
                  </a:lnTo>
                  <a:lnTo>
                    <a:pt x="5426806" y="2543015"/>
                  </a:lnTo>
                  <a:lnTo>
                    <a:pt x="5838841" y="2616405"/>
                  </a:lnTo>
                  <a:lnTo>
                    <a:pt x="5894832" y="2613672"/>
                  </a:lnTo>
                  <a:lnTo>
                    <a:pt x="5943808" y="2621713"/>
                  </a:lnTo>
                  <a:lnTo>
                    <a:pt x="5990516" y="2628736"/>
                  </a:lnTo>
                  <a:lnTo>
                    <a:pt x="6035665" y="2635060"/>
                  </a:lnTo>
                  <a:lnTo>
                    <a:pt x="6085159" y="2629415"/>
                  </a:lnTo>
                  <a:lnTo>
                    <a:pt x="6174039" y="2641427"/>
                  </a:lnTo>
                  <a:lnTo>
                    <a:pt x="6225233" y="2636544"/>
                  </a:lnTo>
                  <a:lnTo>
                    <a:pt x="6308561" y="2646068"/>
                  </a:lnTo>
                  <a:lnTo>
                    <a:pt x="6345029" y="2662418"/>
                  </a:lnTo>
                  <a:lnTo>
                    <a:pt x="6386693" y="2667180"/>
                  </a:lnTo>
                  <a:lnTo>
                    <a:pt x="6423034" y="2683474"/>
                  </a:lnTo>
                  <a:lnTo>
                    <a:pt x="6453420" y="2711015"/>
                  </a:lnTo>
                  <a:lnTo>
                    <a:pt x="6482287" y="2737875"/>
                  </a:lnTo>
                  <a:lnTo>
                    <a:pt x="6514944" y="2794271"/>
                  </a:lnTo>
                  <a:lnTo>
                    <a:pt x="6516455" y="2822785"/>
                  </a:lnTo>
                  <a:lnTo>
                    <a:pt x="6511889" y="2848573"/>
                  </a:lnTo>
                  <a:lnTo>
                    <a:pt x="6499724" y="2870956"/>
                  </a:lnTo>
                  <a:lnTo>
                    <a:pt x="6488067" y="2893565"/>
                  </a:lnTo>
                  <a:lnTo>
                    <a:pt x="6466908" y="2925833"/>
                  </a:lnTo>
                  <a:lnTo>
                    <a:pt x="6460446" y="2936854"/>
                  </a:lnTo>
                  <a:lnTo>
                    <a:pt x="6378982" y="3053428"/>
                  </a:lnTo>
                  <a:lnTo>
                    <a:pt x="6344862" y="3107720"/>
                  </a:lnTo>
                  <a:lnTo>
                    <a:pt x="6315712" y="3150323"/>
                  </a:lnTo>
                  <a:lnTo>
                    <a:pt x="6286113" y="3192725"/>
                  </a:lnTo>
                  <a:lnTo>
                    <a:pt x="6255838" y="3234823"/>
                  </a:lnTo>
                  <a:lnTo>
                    <a:pt x="6224662" y="3276518"/>
                  </a:lnTo>
                  <a:lnTo>
                    <a:pt x="6192361" y="3317708"/>
                  </a:lnTo>
                  <a:lnTo>
                    <a:pt x="6184136" y="3327938"/>
                  </a:lnTo>
                  <a:close/>
                </a:path>
                <a:path w="6517005" h="9257030">
                  <a:moveTo>
                    <a:pt x="6207" y="9256856"/>
                  </a:moveTo>
                  <a:lnTo>
                    <a:pt x="2911" y="9255378"/>
                  </a:lnTo>
                  <a:lnTo>
                    <a:pt x="0" y="388286"/>
                  </a:lnTo>
                  <a:lnTo>
                    <a:pt x="139091" y="450647"/>
                  </a:lnTo>
                  <a:lnTo>
                    <a:pt x="215743" y="512849"/>
                  </a:lnTo>
                  <a:lnTo>
                    <a:pt x="295789" y="562656"/>
                  </a:lnTo>
                  <a:lnTo>
                    <a:pt x="333665" y="593555"/>
                  </a:lnTo>
                  <a:lnTo>
                    <a:pt x="422246" y="633271"/>
                  </a:lnTo>
                  <a:lnTo>
                    <a:pt x="461885" y="664961"/>
                  </a:lnTo>
                  <a:lnTo>
                    <a:pt x="507170" y="685264"/>
                  </a:lnTo>
                  <a:lnTo>
                    <a:pt x="589599" y="750057"/>
                  </a:lnTo>
                  <a:lnTo>
                    <a:pt x="637586" y="771571"/>
                  </a:lnTo>
                  <a:lnTo>
                    <a:pt x="722341" y="837407"/>
                  </a:lnTo>
                  <a:lnTo>
                    <a:pt x="810492" y="890847"/>
                  </a:lnTo>
                  <a:lnTo>
                    <a:pt x="857615" y="911975"/>
                  </a:lnTo>
                  <a:lnTo>
                    <a:pt x="900443" y="945095"/>
                  </a:lnTo>
                  <a:lnTo>
                    <a:pt x="937374" y="975571"/>
                  </a:lnTo>
                  <a:lnTo>
                    <a:pt x="980210" y="994776"/>
                  </a:lnTo>
                  <a:lnTo>
                    <a:pt x="1169117" y="1149062"/>
                  </a:lnTo>
                  <a:lnTo>
                    <a:pt x="1198241" y="1162120"/>
                  </a:lnTo>
                  <a:lnTo>
                    <a:pt x="1220650" y="1186085"/>
                  </a:lnTo>
                  <a:lnTo>
                    <a:pt x="1248254" y="1198461"/>
                  </a:lnTo>
                  <a:lnTo>
                    <a:pt x="1272182" y="1223107"/>
                  </a:lnTo>
                  <a:lnTo>
                    <a:pt x="1334727" y="1278985"/>
                  </a:lnTo>
                  <a:lnTo>
                    <a:pt x="6110671" y="3420263"/>
                  </a:lnTo>
                  <a:lnTo>
                    <a:pt x="6094558" y="3440875"/>
                  </a:lnTo>
                  <a:lnTo>
                    <a:pt x="6063008" y="3482401"/>
                  </a:lnTo>
                  <a:lnTo>
                    <a:pt x="6032357" y="3524331"/>
                  </a:lnTo>
                  <a:lnTo>
                    <a:pt x="6002833" y="3566766"/>
                  </a:lnTo>
                  <a:lnTo>
                    <a:pt x="5979901" y="3598239"/>
                  </a:lnTo>
                  <a:lnTo>
                    <a:pt x="5930999" y="3659822"/>
                  </a:lnTo>
                  <a:lnTo>
                    <a:pt x="5908068" y="3691295"/>
                  </a:lnTo>
                  <a:lnTo>
                    <a:pt x="5885010" y="3722711"/>
                  </a:lnTo>
                  <a:lnTo>
                    <a:pt x="5854477" y="3764694"/>
                  </a:lnTo>
                  <a:lnTo>
                    <a:pt x="5827620" y="3794407"/>
                  </a:lnTo>
                  <a:lnTo>
                    <a:pt x="5800004" y="3823780"/>
                  </a:lnTo>
                  <a:lnTo>
                    <a:pt x="5767103" y="3864700"/>
                  </a:lnTo>
                  <a:lnTo>
                    <a:pt x="5734427" y="3905722"/>
                  </a:lnTo>
                  <a:lnTo>
                    <a:pt x="5702201" y="3946946"/>
                  </a:lnTo>
                  <a:lnTo>
                    <a:pt x="5670650" y="3988473"/>
                  </a:lnTo>
                  <a:lnTo>
                    <a:pt x="5640000" y="4030403"/>
                  </a:lnTo>
                  <a:lnTo>
                    <a:pt x="5610475" y="4072838"/>
                  </a:lnTo>
                  <a:lnTo>
                    <a:pt x="5580350" y="4115003"/>
                  </a:lnTo>
                  <a:lnTo>
                    <a:pt x="5548199" y="4156261"/>
                  </a:lnTo>
                  <a:lnTo>
                    <a:pt x="5509502" y="4208501"/>
                  </a:lnTo>
                  <a:lnTo>
                    <a:pt x="5441148" y="4289199"/>
                  </a:lnTo>
                  <a:lnTo>
                    <a:pt x="5402451" y="4341440"/>
                  </a:lnTo>
                  <a:lnTo>
                    <a:pt x="5371101" y="4383056"/>
                  </a:lnTo>
                  <a:lnTo>
                    <a:pt x="5338583" y="4424149"/>
                  </a:lnTo>
                  <a:lnTo>
                    <a:pt x="5305677" y="4465068"/>
                  </a:lnTo>
                  <a:lnTo>
                    <a:pt x="5273160" y="4506161"/>
                  </a:lnTo>
                  <a:lnTo>
                    <a:pt x="5241809" y="4547777"/>
                  </a:lnTo>
                  <a:lnTo>
                    <a:pt x="5175931" y="4629585"/>
                  </a:lnTo>
                  <a:lnTo>
                    <a:pt x="5414560" y="4959262"/>
                  </a:lnTo>
                  <a:lnTo>
                    <a:pt x="5443671" y="5000150"/>
                  </a:lnTo>
                  <a:lnTo>
                    <a:pt x="5477724" y="5029336"/>
                  </a:lnTo>
                  <a:lnTo>
                    <a:pt x="5534567" y="5110493"/>
                  </a:lnTo>
                  <a:lnTo>
                    <a:pt x="5564733" y="5151854"/>
                  </a:lnTo>
                  <a:lnTo>
                    <a:pt x="5589929" y="5204905"/>
                  </a:lnTo>
                  <a:lnTo>
                    <a:pt x="5652287" y="5288535"/>
                  </a:lnTo>
                  <a:lnTo>
                    <a:pt x="5684705" y="5330905"/>
                  </a:lnTo>
                  <a:lnTo>
                    <a:pt x="5740416" y="5425473"/>
                  </a:lnTo>
                  <a:lnTo>
                    <a:pt x="5793302" y="5504857"/>
                  </a:lnTo>
                  <a:lnTo>
                    <a:pt x="5824586" y="5532801"/>
                  </a:lnTo>
                  <a:lnTo>
                    <a:pt x="5877471" y="5612184"/>
                  </a:lnTo>
                  <a:lnTo>
                    <a:pt x="5904836" y="5652289"/>
                  </a:lnTo>
                  <a:lnTo>
                    <a:pt x="5976105" y="5753832"/>
                  </a:lnTo>
                  <a:lnTo>
                    <a:pt x="6003325" y="5779954"/>
                  </a:lnTo>
                  <a:lnTo>
                    <a:pt x="6093711" y="5903987"/>
                  </a:lnTo>
                  <a:lnTo>
                    <a:pt x="6129035" y="5933742"/>
                  </a:lnTo>
                  <a:lnTo>
                    <a:pt x="6189293" y="6016431"/>
                  </a:lnTo>
                  <a:lnTo>
                    <a:pt x="6196253" y="6033469"/>
                  </a:lnTo>
                  <a:lnTo>
                    <a:pt x="6192201" y="6031653"/>
                  </a:lnTo>
                  <a:lnTo>
                    <a:pt x="6203214" y="6050508"/>
                  </a:lnTo>
                  <a:lnTo>
                    <a:pt x="6206096" y="6051800"/>
                  </a:lnTo>
                  <a:lnTo>
                    <a:pt x="6219991" y="6071948"/>
                  </a:lnTo>
                  <a:lnTo>
                    <a:pt x="6252834" y="6100591"/>
                  </a:lnTo>
                  <a:lnTo>
                    <a:pt x="6307138" y="6180610"/>
                  </a:lnTo>
                  <a:lnTo>
                    <a:pt x="6333510" y="6220270"/>
                  </a:lnTo>
                  <a:lnTo>
                    <a:pt x="6353977" y="6271201"/>
                  </a:lnTo>
                  <a:lnTo>
                    <a:pt x="6378790" y="6310161"/>
                  </a:lnTo>
                  <a:lnTo>
                    <a:pt x="6392710" y="6344239"/>
                  </a:lnTo>
                  <a:lnTo>
                    <a:pt x="6394475" y="6372866"/>
                  </a:lnTo>
                  <a:lnTo>
                    <a:pt x="6401435" y="6389905"/>
                  </a:lnTo>
                  <a:lnTo>
                    <a:pt x="6418885" y="6481236"/>
                  </a:lnTo>
                  <a:lnTo>
                    <a:pt x="6411022" y="6519465"/>
                  </a:lnTo>
                  <a:lnTo>
                    <a:pt x="6399997" y="6542358"/>
                  </a:lnTo>
                  <a:lnTo>
                    <a:pt x="6376180" y="6573434"/>
                  </a:lnTo>
                  <a:lnTo>
                    <a:pt x="6350720" y="6589855"/>
                  </a:lnTo>
                  <a:lnTo>
                    <a:pt x="6289418" y="6618043"/>
                  </a:lnTo>
                  <a:lnTo>
                    <a:pt x="6195699" y="6631696"/>
                  </a:lnTo>
                  <a:lnTo>
                    <a:pt x="6159986" y="6629603"/>
                  </a:lnTo>
                  <a:lnTo>
                    <a:pt x="6118318" y="6638757"/>
                  </a:lnTo>
                  <a:lnTo>
                    <a:pt x="6080327" y="6635642"/>
                  </a:lnTo>
                  <a:lnTo>
                    <a:pt x="6034860" y="6643093"/>
                  </a:lnTo>
                  <a:lnTo>
                    <a:pt x="5980497" y="6646556"/>
                  </a:lnTo>
                  <a:lnTo>
                    <a:pt x="5927035" y="6650422"/>
                  </a:lnTo>
                  <a:lnTo>
                    <a:pt x="5826205" y="6646970"/>
                  </a:lnTo>
                  <a:lnTo>
                    <a:pt x="5772743" y="6650836"/>
                  </a:lnTo>
                  <a:lnTo>
                    <a:pt x="5718380" y="6654298"/>
                  </a:lnTo>
                  <a:lnTo>
                    <a:pt x="5407095" y="6653915"/>
                  </a:lnTo>
                  <a:lnTo>
                    <a:pt x="5358499" y="6659964"/>
                  </a:lnTo>
                  <a:lnTo>
                    <a:pt x="5315099" y="6654423"/>
                  </a:lnTo>
                  <a:lnTo>
                    <a:pt x="5072118" y="6684664"/>
                  </a:lnTo>
                  <a:lnTo>
                    <a:pt x="5017755" y="6688127"/>
                  </a:lnTo>
                  <a:lnTo>
                    <a:pt x="4964292" y="6691993"/>
                  </a:lnTo>
                  <a:lnTo>
                    <a:pt x="4863463" y="6688541"/>
                  </a:lnTo>
                  <a:lnTo>
                    <a:pt x="4810001" y="6692407"/>
                  </a:lnTo>
                  <a:lnTo>
                    <a:pt x="4750442" y="6707458"/>
                  </a:lnTo>
                  <a:lnTo>
                    <a:pt x="4586565" y="6717493"/>
                  </a:lnTo>
                  <a:lnTo>
                    <a:pt x="4532990" y="6721308"/>
                  </a:lnTo>
                  <a:lnTo>
                    <a:pt x="4480315" y="6725528"/>
                  </a:lnTo>
                  <a:lnTo>
                    <a:pt x="4326943" y="6740272"/>
                  </a:lnTo>
                  <a:lnTo>
                    <a:pt x="4324655" y="6767083"/>
                  </a:lnTo>
                  <a:lnTo>
                    <a:pt x="4326546" y="6795767"/>
                  </a:lnTo>
                  <a:lnTo>
                    <a:pt x="4324002" y="6836380"/>
                  </a:lnTo>
                  <a:lnTo>
                    <a:pt x="4322977" y="6877674"/>
                  </a:lnTo>
                  <a:lnTo>
                    <a:pt x="4324230" y="6919991"/>
                  </a:lnTo>
                  <a:lnTo>
                    <a:pt x="4322985" y="6961186"/>
                  </a:lnTo>
                  <a:lnTo>
                    <a:pt x="4317253" y="7014288"/>
                  </a:lnTo>
                  <a:lnTo>
                    <a:pt x="4317141" y="7055992"/>
                  </a:lnTo>
                  <a:lnTo>
                    <a:pt x="4311976" y="7109349"/>
                  </a:lnTo>
                  <a:lnTo>
                    <a:pt x="4311864" y="7151053"/>
                  </a:lnTo>
                  <a:lnTo>
                    <a:pt x="4306132" y="7204155"/>
                  </a:lnTo>
                  <a:lnTo>
                    <a:pt x="4304886" y="7245351"/>
                  </a:lnTo>
                  <a:lnTo>
                    <a:pt x="4298421" y="7298124"/>
                  </a:lnTo>
                  <a:lnTo>
                    <a:pt x="4297719" y="7339563"/>
                  </a:lnTo>
                  <a:lnTo>
                    <a:pt x="4291963" y="7392655"/>
                  </a:lnTo>
                  <a:lnTo>
                    <a:pt x="4291119" y="7434031"/>
                  </a:lnTo>
                  <a:lnTo>
                    <a:pt x="4284371" y="7486677"/>
                  </a:lnTo>
                  <a:lnTo>
                    <a:pt x="4276488" y="7538815"/>
                  </a:lnTo>
                  <a:lnTo>
                    <a:pt x="4262800" y="7630104"/>
                  </a:lnTo>
                  <a:lnTo>
                    <a:pt x="4254917" y="7682242"/>
                  </a:lnTo>
                  <a:lnTo>
                    <a:pt x="4248169" y="7734889"/>
                  </a:lnTo>
                  <a:lnTo>
                    <a:pt x="4247325" y="7776265"/>
                  </a:lnTo>
                  <a:lnTo>
                    <a:pt x="4241569" y="7829356"/>
                  </a:lnTo>
                  <a:lnTo>
                    <a:pt x="4235671" y="7882384"/>
                  </a:lnTo>
                  <a:lnTo>
                    <a:pt x="4234402" y="7923569"/>
                  </a:lnTo>
                  <a:lnTo>
                    <a:pt x="4228853" y="7976753"/>
                  </a:lnTo>
                  <a:lnTo>
                    <a:pt x="4223792" y="8030156"/>
                  </a:lnTo>
                  <a:lnTo>
                    <a:pt x="4219128" y="8083737"/>
                  </a:lnTo>
                  <a:lnTo>
                    <a:pt x="4219971" y="8125869"/>
                  </a:lnTo>
                  <a:lnTo>
                    <a:pt x="4215839" y="8179689"/>
                  </a:lnTo>
                  <a:lnTo>
                    <a:pt x="4207884" y="8287467"/>
                  </a:lnTo>
                  <a:lnTo>
                    <a:pt x="4209081" y="8329757"/>
                  </a:lnTo>
                  <a:lnTo>
                    <a:pt x="4204948" y="8383577"/>
                  </a:lnTo>
                  <a:lnTo>
                    <a:pt x="4200595" y="8437297"/>
                  </a:lnTo>
                  <a:lnTo>
                    <a:pt x="4195932" y="8490878"/>
                  </a:lnTo>
                  <a:lnTo>
                    <a:pt x="4190870" y="8544281"/>
                  </a:lnTo>
                  <a:lnTo>
                    <a:pt x="4190517" y="8585877"/>
                  </a:lnTo>
                  <a:lnTo>
                    <a:pt x="4181890" y="8637681"/>
                  </a:lnTo>
                  <a:lnTo>
                    <a:pt x="4175028" y="8718113"/>
                  </a:lnTo>
                  <a:lnTo>
                    <a:pt x="4166401" y="8769917"/>
                  </a:lnTo>
                  <a:lnTo>
                    <a:pt x="4166017" y="8783663"/>
                  </a:lnTo>
                  <a:lnTo>
                    <a:pt x="4157015" y="8821381"/>
                  </a:lnTo>
                  <a:lnTo>
                    <a:pt x="4151435" y="8846715"/>
                  </a:lnTo>
                  <a:lnTo>
                    <a:pt x="4135848" y="8881481"/>
                  </a:lnTo>
                  <a:lnTo>
                    <a:pt x="4124063" y="8904033"/>
                  </a:lnTo>
                  <a:lnTo>
                    <a:pt x="4110000" y="8925564"/>
                  </a:lnTo>
                  <a:lnTo>
                    <a:pt x="4099613" y="8934825"/>
                  </a:lnTo>
                  <a:lnTo>
                    <a:pt x="4083270" y="8955334"/>
                  </a:lnTo>
                  <a:lnTo>
                    <a:pt x="4059203" y="8972380"/>
                  </a:lnTo>
                  <a:lnTo>
                    <a:pt x="4037293" y="8976475"/>
                  </a:lnTo>
                  <a:lnTo>
                    <a:pt x="4007148" y="8990795"/>
                  </a:lnTo>
                  <a:lnTo>
                    <a:pt x="3984356" y="8980576"/>
                  </a:lnTo>
                  <a:lnTo>
                    <a:pt x="3965738" y="8986147"/>
                  </a:lnTo>
                  <a:lnTo>
                    <a:pt x="3891915" y="8953049"/>
                  </a:lnTo>
                  <a:lnTo>
                    <a:pt x="3855443" y="8950615"/>
                  </a:lnTo>
                  <a:lnTo>
                    <a:pt x="3787572" y="8920185"/>
                  </a:lnTo>
                  <a:lnTo>
                    <a:pt x="3735623" y="8910812"/>
                  </a:lnTo>
                  <a:lnTo>
                    <a:pt x="3688869" y="8889850"/>
                  </a:lnTo>
                  <a:lnTo>
                    <a:pt x="3636919" y="8880476"/>
                  </a:lnTo>
                  <a:lnTo>
                    <a:pt x="3543411" y="8838553"/>
                  </a:lnTo>
                  <a:lnTo>
                    <a:pt x="3491462" y="8829179"/>
                  </a:lnTo>
                  <a:lnTo>
                    <a:pt x="3304446" y="8745331"/>
                  </a:lnTo>
                  <a:lnTo>
                    <a:pt x="3252497" y="8735958"/>
                  </a:lnTo>
                  <a:lnTo>
                    <a:pt x="3114287" y="8673992"/>
                  </a:lnTo>
                  <a:lnTo>
                    <a:pt x="3065098" y="8665856"/>
                  </a:lnTo>
                  <a:lnTo>
                    <a:pt x="2934536" y="8607319"/>
                  </a:lnTo>
                  <a:lnTo>
                    <a:pt x="2885347" y="8599184"/>
                  </a:lnTo>
                  <a:lnTo>
                    <a:pt x="2840645" y="8579142"/>
                  </a:lnTo>
                  <a:lnTo>
                    <a:pt x="2530405" y="8467883"/>
                  </a:lnTo>
                  <a:lnTo>
                    <a:pt x="2476597" y="8457676"/>
                  </a:lnTo>
                  <a:lnTo>
                    <a:pt x="2379638" y="8414205"/>
                  </a:lnTo>
                  <a:lnTo>
                    <a:pt x="2326229" y="8404177"/>
                  </a:lnTo>
                  <a:lnTo>
                    <a:pt x="2183459" y="8340167"/>
                  </a:lnTo>
                  <a:lnTo>
                    <a:pt x="2131518" y="8330797"/>
                  </a:lnTo>
                  <a:lnTo>
                    <a:pt x="1997782" y="8270837"/>
                  </a:lnTo>
                  <a:lnTo>
                    <a:pt x="1948825" y="8262806"/>
                  </a:lnTo>
                  <a:lnTo>
                    <a:pt x="1861302" y="8223565"/>
                  </a:lnTo>
                  <a:lnTo>
                    <a:pt x="1813188" y="8215911"/>
                  </a:lnTo>
                  <a:lnTo>
                    <a:pt x="1771436" y="8197192"/>
                  </a:lnTo>
                  <a:lnTo>
                    <a:pt x="1724877" y="8190236"/>
                  </a:lnTo>
                  <a:lnTo>
                    <a:pt x="1632103" y="8148640"/>
                  </a:lnTo>
                  <a:lnTo>
                    <a:pt x="1619563" y="8156936"/>
                  </a:lnTo>
                  <a:lnTo>
                    <a:pt x="1600307" y="8176139"/>
                  </a:lnTo>
                  <a:lnTo>
                    <a:pt x="1586248" y="8183754"/>
                  </a:lnTo>
                  <a:lnTo>
                    <a:pt x="1573708" y="8192050"/>
                  </a:lnTo>
                  <a:lnTo>
                    <a:pt x="1470219" y="8270913"/>
                  </a:lnTo>
                  <a:lnTo>
                    <a:pt x="1425124" y="8306367"/>
                  </a:lnTo>
                  <a:lnTo>
                    <a:pt x="1385225" y="8330232"/>
                  </a:lnTo>
                  <a:lnTo>
                    <a:pt x="1340130" y="8365686"/>
                  </a:lnTo>
                  <a:lnTo>
                    <a:pt x="1300231" y="8389552"/>
                  </a:lnTo>
                  <a:lnTo>
                    <a:pt x="1255136" y="8425006"/>
                  </a:lnTo>
                  <a:lnTo>
                    <a:pt x="1214395" y="8448494"/>
                  </a:lnTo>
                  <a:lnTo>
                    <a:pt x="1167290" y="8483047"/>
                  </a:lnTo>
                  <a:lnTo>
                    <a:pt x="1124992" y="8505837"/>
                  </a:lnTo>
                  <a:lnTo>
                    <a:pt x="1077888" y="8540390"/>
                  </a:lnTo>
                  <a:lnTo>
                    <a:pt x="1037146" y="8563877"/>
                  </a:lnTo>
                  <a:lnTo>
                    <a:pt x="988161" y="8597587"/>
                  </a:lnTo>
                  <a:lnTo>
                    <a:pt x="946317" y="8620581"/>
                  </a:lnTo>
                  <a:lnTo>
                    <a:pt x="901222" y="8656035"/>
                  </a:lnTo>
                  <a:lnTo>
                    <a:pt x="858072" y="8692361"/>
                  </a:lnTo>
                  <a:lnTo>
                    <a:pt x="816867" y="8729559"/>
                  </a:lnTo>
                  <a:lnTo>
                    <a:pt x="551494" y="8930694"/>
                  </a:lnTo>
                  <a:lnTo>
                    <a:pt x="511558" y="8954543"/>
                  </a:lnTo>
                  <a:lnTo>
                    <a:pt x="466200" y="8989879"/>
                  </a:lnTo>
                  <a:lnTo>
                    <a:pt x="425588" y="9013425"/>
                  </a:lnTo>
                  <a:lnTo>
                    <a:pt x="379105" y="9048257"/>
                  </a:lnTo>
                  <a:lnTo>
                    <a:pt x="336918" y="9071096"/>
                  </a:lnTo>
                  <a:lnTo>
                    <a:pt x="288409" y="9105020"/>
                  </a:lnTo>
                  <a:lnTo>
                    <a:pt x="244420" y="9127052"/>
                  </a:lnTo>
                  <a:lnTo>
                    <a:pt x="195011" y="9160571"/>
                  </a:lnTo>
                  <a:lnTo>
                    <a:pt x="150347" y="9182300"/>
                  </a:lnTo>
                  <a:lnTo>
                    <a:pt x="105007" y="9203727"/>
                  </a:lnTo>
                  <a:lnTo>
                    <a:pt x="53572" y="9236338"/>
                  </a:lnTo>
                  <a:lnTo>
                    <a:pt x="6207" y="9256856"/>
                  </a:lnTo>
                  <a:close/>
                </a:path>
                <a:path w="6517005" h="9257030">
                  <a:moveTo>
                    <a:pt x="6203214" y="6050508"/>
                  </a:moveTo>
                  <a:lnTo>
                    <a:pt x="6192201" y="6031653"/>
                  </a:lnTo>
                  <a:lnTo>
                    <a:pt x="6200320" y="6043425"/>
                  </a:lnTo>
                  <a:lnTo>
                    <a:pt x="6203214" y="6050508"/>
                  </a:lnTo>
                  <a:close/>
                </a:path>
                <a:path w="6517005" h="9257030">
                  <a:moveTo>
                    <a:pt x="6200320" y="6043425"/>
                  </a:moveTo>
                  <a:lnTo>
                    <a:pt x="6192201" y="6031653"/>
                  </a:lnTo>
                  <a:lnTo>
                    <a:pt x="6196253" y="6033469"/>
                  </a:lnTo>
                  <a:lnTo>
                    <a:pt x="6200320" y="6043425"/>
                  </a:lnTo>
                  <a:close/>
                </a:path>
                <a:path w="6517005" h="9257030">
                  <a:moveTo>
                    <a:pt x="6206096" y="6051800"/>
                  </a:moveTo>
                  <a:lnTo>
                    <a:pt x="6203214" y="6050508"/>
                  </a:lnTo>
                  <a:lnTo>
                    <a:pt x="6200320" y="6043425"/>
                  </a:lnTo>
                  <a:lnTo>
                    <a:pt x="6206096" y="6051800"/>
                  </a:lnTo>
                  <a:close/>
                </a:path>
              </a:pathLst>
            </a:custGeom>
            <a:solidFill>
              <a:srgbClr val="F4BE93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4922" y="6876943"/>
              <a:ext cx="3613785" cy="2921000"/>
            </a:xfrm>
            <a:custGeom>
              <a:avLst/>
              <a:gdLst/>
              <a:ahLst/>
              <a:cxnLst/>
              <a:rect l="l" t="t" r="r" b="b"/>
              <a:pathLst>
                <a:path w="3613785" h="2921000">
                  <a:moveTo>
                    <a:pt x="3613584" y="2849665"/>
                  </a:moveTo>
                  <a:lnTo>
                    <a:pt x="42110" y="2920527"/>
                  </a:lnTo>
                  <a:lnTo>
                    <a:pt x="0" y="798130"/>
                  </a:lnTo>
                  <a:lnTo>
                    <a:pt x="776047" y="54069"/>
                  </a:lnTo>
                  <a:lnTo>
                    <a:pt x="2966187" y="0"/>
                  </a:lnTo>
                  <a:lnTo>
                    <a:pt x="3571581" y="732663"/>
                  </a:lnTo>
                  <a:lnTo>
                    <a:pt x="3613584" y="2849665"/>
                  </a:lnTo>
                  <a:close/>
                </a:path>
              </a:pathLst>
            </a:custGeom>
            <a:solidFill>
              <a:srgbClr val="8940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8911" y="737507"/>
              <a:ext cx="2726711" cy="68444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1002" y="7608918"/>
              <a:ext cx="3536753" cy="201734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01770" y="266700"/>
            <a:ext cx="9418320" cy="124585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lang="en-US" sz="4000" dirty="0">
                <a:latin typeface="Tempus Sans ITC" pitchFamily="82" charset="0"/>
              </a:rPr>
              <a:t>TUMBUH DAN BERKEMBANGNYA PERADABAN YUNANI</a:t>
            </a:r>
            <a:endParaRPr sz="4000" dirty="0">
              <a:solidFill>
                <a:schemeClr val="accent6">
                  <a:lumMod val="20000"/>
                  <a:lumOff val="80000"/>
                </a:schemeClr>
              </a:solidFill>
              <a:latin typeface="Tempus Sans ITC" pitchFamily="82" charset="0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0320" y="3717500"/>
            <a:ext cx="171450" cy="171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0320" y="5222450"/>
            <a:ext cx="171450" cy="1714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0320" y="6727400"/>
            <a:ext cx="171450" cy="1714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095457" y="1806143"/>
            <a:ext cx="10897870" cy="604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995" marR="371475" indent="-328930">
              <a:lnSpc>
                <a:spcPct val="123400"/>
              </a:lnSpc>
              <a:spcBef>
                <a:spcPts val="100"/>
              </a:spcBef>
            </a:pPr>
            <a:r>
              <a:rPr sz="4000" spc="-1125" dirty="0">
                <a:solidFill>
                  <a:srgbClr val="FFF5ED"/>
                </a:solidFill>
                <a:latin typeface="Verdana"/>
                <a:cs typeface="Verdana"/>
              </a:rPr>
              <a:t>1</a:t>
            </a:r>
            <a:r>
              <a:rPr sz="4000" spc="-655" dirty="0">
                <a:solidFill>
                  <a:srgbClr val="FFF5ED"/>
                </a:solidFill>
                <a:latin typeface="Verdana"/>
                <a:cs typeface="Verdana"/>
              </a:rPr>
              <a:t>.</a:t>
            </a:r>
            <a:r>
              <a:rPr sz="4000" spc="-105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28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4000" spc="-66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h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114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25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1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66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11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65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43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1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60" dirty="0">
                <a:solidFill>
                  <a:srgbClr val="FFF5ED"/>
                </a:solidFill>
                <a:latin typeface="Verdana"/>
                <a:cs typeface="Verdana"/>
              </a:rPr>
              <a:t>n  </a:t>
            </a:r>
            <a:r>
              <a:rPr sz="4000" spc="-50" dirty="0">
                <a:solidFill>
                  <a:srgbClr val="FFF5ED"/>
                </a:solidFill>
                <a:latin typeface="Verdana"/>
                <a:cs typeface="Verdana"/>
              </a:rPr>
              <a:t>Yunani</a:t>
            </a:r>
            <a:endParaRPr sz="4000" dirty="0">
              <a:latin typeface="Verdana"/>
              <a:cs typeface="Verdana"/>
            </a:endParaRPr>
          </a:p>
          <a:p>
            <a:pPr marL="340995" marR="571500">
              <a:lnSpc>
                <a:spcPct val="123400"/>
              </a:lnSpc>
            </a:pPr>
            <a:r>
              <a:rPr sz="4000" dirty="0">
                <a:solidFill>
                  <a:srgbClr val="FFF5ED"/>
                </a:solidFill>
                <a:latin typeface="Verdana"/>
                <a:cs typeface="Verdana"/>
              </a:rPr>
              <a:t>Masyarakatnya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60" dirty="0">
                <a:solidFill>
                  <a:srgbClr val="FFF5ED"/>
                </a:solidFill>
                <a:latin typeface="Verdana"/>
                <a:cs typeface="Verdana"/>
              </a:rPr>
              <a:t>bertani,</a:t>
            </a:r>
            <a:r>
              <a:rPr sz="4000" spc="-409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40" dirty="0">
                <a:solidFill>
                  <a:srgbClr val="FFF5ED"/>
                </a:solidFill>
                <a:latin typeface="Verdana"/>
                <a:cs typeface="Verdana"/>
              </a:rPr>
              <a:t>berdagang,</a:t>
            </a:r>
            <a:r>
              <a:rPr sz="4000" spc="-409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30" dirty="0">
                <a:solidFill>
                  <a:srgbClr val="FFF5ED"/>
                </a:solidFill>
                <a:latin typeface="Verdana"/>
                <a:cs typeface="Verdana"/>
              </a:rPr>
              <a:t>dan </a:t>
            </a:r>
            <a:r>
              <a:rPr sz="4000" spc="-139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15" dirty="0">
                <a:solidFill>
                  <a:srgbClr val="FFF5ED"/>
                </a:solidFill>
                <a:latin typeface="Verdana"/>
                <a:cs typeface="Verdana"/>
              </a:rPr>
              <a:t>berlayar</a:t>
            </a:r>
            <a:endParaRPr sz="4000" dirty="0">
              <a:latin typeface="Verdana"/>
              <a:cs typeface="Verdana"/>
            </a:endParaRPr>
          </a:p>
          <a:p>
            <a:pPr marL="340995" marR="5080">
              <a:lnSpc>
                <a:spcPct val="123400"/>
              </a:lnSpc>
              <a:spcBef>
                <a:spcPts val="5"/>
              </a:spcBef>
            </a:pPr>
            <a:r>
              <a:rPr sz="4000" spc="515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2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65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1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24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65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66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66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-110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2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66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11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29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1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390" dirty="0">
                <a:solidFill>
                  <a:srgbClr val="FFF5ED"/>
                </a:solidFill>
                <a:latin typeface="Verdana"/>
                <a:cs typeface="Verdana"/>
              </a:rPr>
              <a:t>f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30" dirty="0">
                <a:solidFill>
                  <a:srgbClr val="FFF5ED"/>
                </a:solidFill>
                <a:latin typeface="Verdana"/>
                <a:cs typeface="Verdana"/>
              </a:rPr>
              <a:t>r 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66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11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66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11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-110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4000" spc="-66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11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24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hu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65" dirty="0">
                <a:solidFill>
                  <a:srgbClr val="FFF5ED"/>
                </a:solidFill>
                <a:latin typeface="Verdana"/>
                <a:cs typeface="Verdana"/>
              </a:rPr>
              <a:t>n </a:t>
            </a:r>
            <a:r>
              <a:rPr sz="4000" spc="-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2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110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h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2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24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155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65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155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66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j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390" dirty="0">
                <a:solidFill>
                  <a:srgbClr val="FFF5ED"/>
                </a:solidFill>
                <a:latin typeface="Verdana"/>
                <a:cs typeface="Verdana"/>
              </a:rPr>
              <a:t>f</a:t>
            </a:r>
            <a:r>
              <a:rPr sz="4000" cap="small" spc="20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4000" spc="20" dirty="0">
                <a:solidFill>
                  <a:srgbClr val="FFF5ED"/>
                </a:solidFill>
                <a:latin typeface="Verdana"/>
                <a:cs typeface="Verdana"/>
              </a:rPr>
              <a:t>s 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66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-1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13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65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aa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41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66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2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-1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spc="-13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24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13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65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endParaRPr sz="4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7567" y="0"/>
            <a:ext cx="6665257" cy="77631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2907" y="0"/>
            <a:ext cx="2581275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6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2. Polis</a:t>
            </a:r>
            <a:endParaRPr sz="6600" dirty="0">
              <a:solidFill>
                <a:schemeClr val="accent6">
                  <a:lumMod val="20000"/>
                  <a:lumOff val="80000"/>
                </a:schemeClr>
              </a:solidFill>
              <a:latin typeface="Tempus Sans ITC" pitchFamily="82" charset="0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107" y="1872716"/>
            <a:ext cx="171450" cy="1714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0708" y="1513934"/>
            <a:ext cx="3320415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2021839" algn="l"/>
              </a:tabLst>
            </a:pPr>
            <a:r>
              <a:rPr sz="4000" spc="4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cap="small" spc="60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20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dirty="0">
                <a:solidFill>
                  <a:srgbClr val="FFF5ED"/>
                </a:solidFill>
                <a:latin typeface="Verdana"/>
                <a:cs typeface="Verdana"/>
              </a:rPr>
              <a:t>	</a:t>
            </a:r>
            <a:r>
              <a:rPr sz="4000" spc="105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28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65" dirty="0">
                <a:solidFill>
                  <a:srgbClr val="FFF5ED"/>
                </a:solidFill>
                <a:latin typeface="Verdana"/>
                <a:cs typeface="Verdana"/>
              </a:rPr>
              <a:t>u </a:t>
            </a:r>
            <a:r>
              <a:rPr sz="4000" spc="28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2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28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155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8203" y="1513934"/>
            <a:ext cx="2225675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3220">
              <a:lnSpc>
                <a:spcPct val="115599"/>
              </a:lnSpc>
              <a:spcBef>
                <a:spcPts val="100"/>
              </a:spcBef>
            </a:pPr>
            <a:r>
              <a:rPr sz="40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60" dirty="0">
                <a:solidFill>
                  <a:srgbClr val="FFF5ED"/>
                </a:solidFill>
                <a:latin typeface="Verdana"/>
                <a:cs typeface="Verdana"/>
              </a:rPr>
              <a:t>h  </a:t>
            </a:r>
            <a:r>
              <a:rPr sz="4000" spc="20" dirty="0">
                <a:solidFill>
                  <a:srgbClr val="FFF5ED"/>
                </a:solidFill>
                <a:latin typeface="Verdana"/>
                <a:cs typeface="Verdana"/>
              </a:rPr>
              <a:t>sebagai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54976" y="1513934"/>
            <a:ext cx="1474470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915">
              <a:lnSpc>
                <a:spcPct val="115599"/>
              </a:lnSpc>
              <a:spcBef>
                <a:spcPts val="100"/>
              </a:spcBef>
            </a:pPr>
            <a:r>
              <a:rPr sz="40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cap="small" spc="60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4000" spc="28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a 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40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29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08173" y="1513934"/>
            <a:ext cx="1282700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marR="5080" indent="-98425">
              <a:lnSpc>
                <a:spcPct val="115599"/>
              </a:lnSpc>
              <a:spcBef>
                <a:spcPts val="100"/>
              </a:spcBef>
            </a:pPr>
            <a:r>
              <a:rPr sz="4000" spc="105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125" dirty="0">
                <a:solidFill>
                  <a:srgbClr val="FFF5ED"/>
                </a:solidFill>
                <a:latin typeface="Verdana"/>
                <a:cs typeface="Verdana"/>
              </a:rPr>
              <a:t>g </a:t>
            </a:r>
            <a:r>
              <a:rPr sz="40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cap="small" spc="60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4000" spc="28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0708" y="3018922"/>
            <a:ext cx="9867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0" dirty="0">
                <a:solidFill>
                  <a:srgbClr val="FFF5ED"/>
                </a:solidFill>
                <a:latin typeface="Verdana"/>
                <a:cs typeface="Verdana"/>
              </a:rPr>
              <a:t>dengan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dirty="0">
                <a:solidFill>
                  <a:srgbClr val="FFF5ED"/>
                </a:solidFill>
                <a:latin typeface="Verdana"/>
                <a:cs typeface="Verdana"/>
              </a:rPr>
              <a:t>daerah</a:t>
            </a:r>
            <a:r>
              <a:rPr sz="4000" spc="-33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30" dirty="0">
                <a:solidFill>
                  <a:srgbClr val="FFF5ED"/>
                </a:solidFill>
                <a:latin typeface="Verdana"/>
                <a:cs typeface="Verdana"/>
              </a:rPr>
              <a:t>pedesaan</a:t>
            </a:r>
            <a:r>
              <a:rPr sz="4000" spc="-33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40" dirty="0">
                <a:solidFill>
                  <a:srgbClr val="FFF5ED"/>
                </a:solidFill>
                <a:latin typeface="Verdana"/>
                <a:cs typeface="Verdana"/>
              </a:rPr>
              <a:t>di</a:t>
            </a:r>
            <a:r>
              <a:rPr sz="4000" spc="-33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0" dirty="0">
                <a:solidFill>
                  <a:srgbClr val="FFF5ED"/>
                </a:solidFill>
                <a:latin typeface="Verdana"/>
                <a:cs typeface="Verdana"/>
              </a:rPr>
              <a:t>sekitarnya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107" y="4692115"/>
            <a:ext cx="171450" cy="1714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60708" y="4333334"/>
            <a:ext cx="9923780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4000" spc="-75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-32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370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un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ni</a:t>
            </a:r>
            <a:r>
              <a:rPr sz="4000" spc="-32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28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2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29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32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28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15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32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cap="small" spc="60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20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-32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3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-32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65" dirty="0">
                <a:solidFill>
                  <a:srgbClr val="FFF5ED"/>
                </a:solidFill>
                <a:latin typeface="Verdana"/>
                <a:cs typeface="Verdana"/>
              </a:rPr>
              <a:t>n </a:t>
            </a:r>
            <a:r>
              <a:rPr sz="40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29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05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28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7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28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h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500" dirty="0">
                <a:solidFill>
                  <a:srgbClr val="FFF5ED"/>
                </a:solidFill>
                <a:latin typeface="Verdana"/>
                <a:cs typeface="Verdana"/>
              </a:rPr>
              <a:t>,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2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2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28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500" dirty="0">
                <a:solidFill>
                  <a:srgbClr val="FFF5ED"/>
                </a:solidFill>
                <a:latin typeface="Verdana"/>
                <a:cs typeface="Verdana"/>
              </a:rPr>
              <a:t>,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32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h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85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207" y="5930761"/>
            <a:ext cx="9022993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3. </a:t>
            </a:r>
            <a:r>
              <a:rPr lang="en-US" sz="5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Serangan</a:t>
            </a: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Bangsa</a:t>
            </a:r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empus Sans ITC" pitchFamily="82" charset="0"/>
                <a:cs typeface="Trebuchet MS"/>
              </a:rPr>
              <a:t>persia</a:t>
            </a:r>
            <a:endParaRPr sz="5400" b="1" dirty="0">
              <a:solidFill>
                <a:schemeClr val="accent6">
                  <a:lumMod val="20000"/>
                  <a:lumOff val="80000"/>
                </a:schemeClr>
              </a:solidFill>
              <a:latin typeface="Tempus Sans ITC" pitchFamily="82" charset="0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9" y="7472719"/>
            <a:ext cx="171450" cy="1714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199" y="8177569"/>
            <a:ext cx="171450" cy="1714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9587269"/>
            <a:ext cx="171450" cy="17144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50800" y="7113937"/>
            <a:ext cx="15720060" cy="284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4000" spc="4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cap="small" spc="60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114" dirty="0">
                <a:solidFill>
                  <a:srgbClr val="FFF5ED"/>
                </a:solidFill>
                <a:latin typeface="Verdana"/>
                <a:cs typeface="Verdana"/>
              </a:rPr>
              <a:t>-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cap="small" spc="60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20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in</a:t>
            </a:r>
            <a:r>
              <a:rPr sz="4000" spc="155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62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2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4000" spc="29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aa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h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15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62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cap="small" spc="60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100" dirty="0">
                <a:solidFill>
                  <a:srgbClr val="FFF5ED"/>
                </a:solidFill>
                <a:latin typeface="Verdana"/>
                <a:cs typeface="Verdana"/>
              </a:rPr>
              <a:t>i </a:t>
            </a:r>
            <a:r>
              <a:rPr sz="40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28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15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4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2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ia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05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155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in</a:t>
            </a:r>
            <a:r>
              <a:rPr sz="4000" spc="15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62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15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in</a:t>
            </a:r>
            <a:r>
              <a:rPr sz="4000" spc="90" dirty="0">
                <a:solidFill>
                  <a:srgbClr val="FFF5ED"/>
                </a:solidFill>
                <a:latin typeface="Verdana"/>
                <a:cs typeface="Verdana"/>
              </a:rPr>
              <a:t>v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-62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-62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29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cap="small" spc="60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114" dirty="0">
                <a:solidFill>
                  <a:srgbClr val="FFF5ED"/>
                </a:solidFill>
                <a:latin typeface="Verdana"/>
                <a:cs typeface="Verdana"/>
              </a:rPr>
              <a:t>-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cap="small" spc="60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20" dirty="0">
                <a:solidFill>
                  <a:srgbClr val="FFF5ED"/>
                </a:solidFill>
                <a:latin typeface="Verdana"/>
                <a:cs typeface="Verdana"/>
              </a:rPr>
              <a:t>s 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2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28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-85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endParaRPr sz="4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000" spc="4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2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4000" spc="155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4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2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ia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285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2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15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70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615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2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-9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70" dirty="0">
                <a:solidFill>
                  <a:srgbClr val="FFF5ED"/>
                </a:solidFill>
                <a:latin typeface="Verdana"/>
                <a:cs typeface="Verdana"/>
              </a:rPr>
              <a:t>3</a:t>
            </a:r>
            <a:r>
              <a:rPr sz="4000" spc="-33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4000" spc="8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4000" spc="25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4000" spc="-9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4000" cap="small" spc="60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4000" spc="170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4000" spc="85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endParaRPr sz="4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6" y="437834"/>
            <a:ext cx="6517005" cy="9359900"/>
            <a:chOff x="1356" y="437834"/>
            <a:chExt cx="6517005" cy="9359900"/>
          </a:xfrm>
        </p:grpSpPr>
        <p:sp>
          <p:nvSpPr>
            <p:cNvPr id="3" name="object 3"/>
            <p:cNvSpPr/>
            <p:nvPr/>
          </p:nvSpPr>
          <p:spPr>
            <a:xfrm>
              <a:off x="1356" y="437834"/>
              <a:ext cx="6517005" cy="9257030"/>
            </a:xfrm>
            <a:custGeom>
              <a:avLst/>
              <a:gdLst/>
              <a:ahLst/>
              <a:cxnLst/>
              <a:rect l="l" t="t" r="r" b="b"/>
              <a:pathLst>
                <a:path w="6517005" h="9257030">
                  <a:moveTo>
                    <a:pt x="6110671" y="3420263"/>
                  </a:moveTo>
                  <a:lnTo>
                    <a:pt x="1334727" y="1278985"/>
                  </a:lnTo>
                  <a:lnTo>
                    <a:pt x="1364254" y="1250469"/>
                  </a:lnTo>
                  <a:lnTo>
                    <a:pt x="1399260" y="1210492"/>
                  </a:lnTo>
                  <a:lnTo>
                    <a:pt x="1434833" y="1170769"/>
                  </a:lnTo>
                  <a:lnTo>
                    <a:pt x="1471257" y="1131427"/>
                  </a:lnTo>
                  <a:lnTo>
                    <a:pt x="1508815" y="1092594"/>
                  </a:lnTo>
                  <a:lnTo>
                    <a:pt x="1547790" y="1054396"/>
                  </a:lnTo>
                  <a:lnTo>
                    <a:pt x="1588467" y="1016961"/>
                  </a:lnTo>
                  <a:lnTo>
                    <a:pt x="1627610" y="978839"/>
                  </a:lnTo>
                  <a:lnTo>
                    <a:pt x="1667513" y="941057"/>
                  </a:lnTo>
                  <a:lnTo>
                    <a:pt x="1708936" y="903957"/>
                  </a:lnTo>
                  <a:lnTo>
                    <a:pt x="1752638" y="867878"/>
                  </a:lnTo>
                  <a:lnTo>
                    <a:pt x="1795074" y="831232"/>
                  </a:lnTo>
                  <a:lnTo>
                    <a:pt x="1833711" y="792883"/>
                  </a:lnTo>
                  <a:lnTo>
                    <a:pt x="1870828" y="753852"/>
                  </a:lnTo>
                  <a:lnTo>
                    <a:pt x="1908705" y="715162"/>
                  </a:lnTo>
                  <a:lnTo>
                    <a:pt x="1938815" y="686907"/>
                  </a:lnTo>
                  <a:lnTo>
                    <a:pt x="1973731" y="646890"/>
                  </a:lnTo>
                  <a:lnTo>
                    <a:pt x="2007869" y="606523"/>
                  </a:lnTo>
                  <a:lnTo>
                    <a:pt x="2035644" y="577222"/>
                  </a:lnTo>
                  <a:lnTo>
                    <a:pt x="2061864" y="547224"/>
                  </a:lnTo>
                  <a:lnTo>
                    <a:pt x="2094122" y="506014"/>
                  </a:lnTo>
                  <a:lnTo>
                    <a:pt x="2123907" y="477614"/>
                  </a:lnTo>
                  <a:lnTo>
                    <a:pt x="2160444" y="438323"/>
                  </a:lnTo>
                  <a:lnTo>
                    <a:pt x="2197370" y="399207"/>
                  </a:lnTo>
                  <a:lnTo>
                    <a:pt x="2228323" y="371330"/>
                  </a:lnTo>
                  <a:lnTo>
                    <a:pt x="2257654" y="342727"/>
                  </a:lnTo>
                  <a:lnTo>
                    <a:pt x="2291014" y="302012"/>
                  </a:lnTo>
                  <a:lnTo>
                    <a:pt x="2323986" y="261122"/>
                  </a:lnTo>
                  <a:lnTo>
                    <a:pt x="2352150" y="231995"/>
                  </a:lnTo>
                  <a:lnTo>
                    <a:pt x="2381481" y="203392"/>
                  </a:lnTo>
                  <a:lnTo>
                    <a:pt x="2419105" y="164588"/>
                  </a:lnTo>
                  <a:lnTo>
                    <a:pt x="2454450" y="124763"/>
                  </a:lnTo>
                  <a:lnTo>
                    <a:pt x="2488275" y="84256"/>
                  </a:lnTo>
                  <a:lnTo>
                    <a:pt x="2516145" y="54997"/>
                  </a:lnTo>
                  <a:lnTo>
                    <a:pt x="2529322" y="33069"/>
                  </a:lnTo>
                  <a:lnTo>
                    <a:pt x="2541862" y="24773"/>
                  </a:lnTo>
                  <a:lnTo>
                    <a:pt x="2562637" y="6251"/>
                  </a:lnTo>
                  <a:lnTo>
                    <a:pt x="2579735" y="0"/>
                  </a:lnTo>
                  <a:lnTo>
                    <a:pt x="2611902" y="503"/>
                  </a:lnTo>
                  <a:lnTo>
                    <a:pt x="2647868" y="2710"/>
                  </a:lnTo>
                  <a:lnTo>
                    <a:pt x="2711687" y="31323"/>
                  </a:lnTo>
                  <a:lnTo>
                    <a:pt x="2732698" y="68580"/>
                  </a:lnTo>
                  <a:lnTo>
                    <a:pt x="2742436" y="114700"/>
                  </a:lnTo>
                  <a:lnTo>
                    <a:pt x="2773250" y="156351"/>
                  </a:lnTo>
                  <a:lnTo>
                    <a:pt x="2798018" y="209210"/>
                  </a:lnTo>
                  <a:lnTo>
                    <a:pt x="2822077" y="261751"/>
                  </a:lnTo>
                  <a:lnTo>
                    <a:pt x="2850764" y="302449"/>
                  </a:lnTo>
                  <a:lnTo>
                    <a:pt x="2873830" y="354545"/>
                  </a:lnTo>
                  <a:lnTo>
                    <a:pt x="2901809" y="394925"/>
                  </a:lnTo>
                  <a:lnTo>
                    <a:pt x="2924450" y="446830"/>
                  </a:lnTo>
                  <a:lnTo>
                    <a:pt x="3030432" y="605691"/>
                  </a:lnTo>
                  <a:lnTo>
                    <a:pt x="3051178" y="656746"/>
                  </a:lnTo>
                  <a:lnTo>
                    <a:pt x="3128030" y="774711"/>
                  </a:lnTo>
                  <a:lnTo>
                    <a:pt x="3148201" y="825509"/>
                  </a:lnTo>
                  <a:lnTo>
                    <a:pt x="3198691" y="903818"/>
                  </a:lnTo>
                  <a:lnTo>
                    <a:pt x="3218662" y="954526"/>
                  </a:lnTo>
                  <a:lnTo>
                    <a:pt x="3243808" y="993636"/>
                  </a:lnTo>
                  <a:lnTo>
                    <a:pt x="3269850" y="1033148"/>
                  </a:lnTo>
                  <a:lnTo>
                    <a:pt x="3290636" y="1084221"/>
                  </a:lnTo>
                  <a:lnTo>
                    <a:pt x="3316568" y="1123684"/>
                  </a:lnTo>
                  <a:lnTo>
                    <a:pt x="3337266" y="1174718"/>
                  </a:lnTo>
                  <a:lnTo>
                    <a:pt x="3363131" y="1214150"/>
                  </a:lnTo>
                  <a:lnTo>
                    <a:pt x="3435477" y="1344012"/>
                  </a:lnTo>
                  <a:lnTo>
                    <a:pt x="3456146" y="1395034"/>
                  </a:lnTo>
                  <a:lnTo>
                    <a:pt x="3482039" y="1434479"/>
                  </a:lnTo>
                  <a:lnTo>
                    <a:pt x="3502776" y="1485530"/>
                  </a:lnTo>
                  <a:lnTo>
                    <a:pt x="3528757" y="1525015"/>
                  </a:lnTo>
                  <a:lnTo>
                    <a:pt x="3549604" y="1576116"/>
                  </a:lnTo>
                  <a:lnTo>
                    <a:pt x="3601916" y="1655242"/>
                  </a:lnTo>
                  <a:lnTo>
                    <a:pt x="3623012" y="1706454"/>
                  </a:lnTo>
                  <a:lnTo>
                    <a:pt x="3649409" y="1746125"/>
                  </a:lnTo>
                  <a:lnTo>
                    <a:pt x="3670726" y="1797436"/>
                  </a:lnTo>
                  <a:lnTo>
                    <a:pt x="3724144" y="1877059"/>
                  </a:lnTo>
                  <a:lnTo>
                    <a:pt x="3745876" y="1928556"/>
                  </a:lnTo>
                  <a:lnTo>
                    <a:pt x="3800224" y="2008595"/>
                  </a:lnTo>
                  <a:lnTo>
                    <a:pt x="3822471" y="2060323"/>
                  </a:lnTo>
                  <a:lnTo>
                    <a:pt x="3877948" y="2140868"/>
                  </a:lnTo>
                  <a:lnTo>
                    <a:pt x="3904151" y="2180453"/>
                  </a:lnTo>
                  <a:lnTo>
                    <a:pt x="3925918" y="2231966"/>
                  </a:lnTo>
                  <a:lnTo>
                    <a:pt x="3954401" y="2272572"/>
                  </a:lnTo>
                  <a:lnTo>
                    <a:pt x="3985163" y="2314200"/>
                  </a:lnTo>
                  <a:lnTo>
                    <a:pt x="3991240" y="2316925"/>
                  </a:lnTo>
                  <a:lnTo>
                    <a:pt x="3998201" y="2333964"/>
                  </a:lnTo>
                  <a:lnTo>
                    <a:pt x="4004279" y="2336689"/>
                  </a:lnTo>
                  <a:lnTo>
                    <a:pt x="4015291" y="2355544"/>
                  </a:lnTo>
                  <a:lnTo>
                    <a:pt x="6184136" y="3327938"/>
                  </a:lnTo>
                  <a:lnTo>
                    <a:pt x="6159460" y="3358629"/>
                  </a:lnTo>
                  <a:lnTo>
                    <a:pt x="6126784" y="3399651"/>
                  </a:lnTo>
                  <a:lnTo>
                    <a:pt x="6110671" y="3420263"/>
                  </a:lnTo>
                  <a:close/>
                </a:path>
                <a:path w="6517005" h="9257030">
                  <a:moveTo>
                    <a:pt x="6184136" y="3327938"/>
                  </a:moveTo>
                  <a:lnTo>
                    <a:pt x="4039603" y="2366444"/>
                  </a:lnTo>
                  <a:lnTo>
                    <a:pt x="4117866" y="2373697"/>
                  </a:lnTo>
                  <a:lnTo>
                    <a:pt x="4190050" y="2378225"/>
                  </a:lnTo>
                  <a:lnTo>
                    <a:pt x="4295589" y="2397706"/>
                  </a:lnTo>
                  <a:lnTo>
                    <a:pt x="4352653" y="2395455"/>
                  </a:lnTo>
                  <a:lnTo>
                    <a:pt x="4510060" y="2424274"/>
                  </a:lnTo>
                  <a:lnTo>
                    <a:pt x="4838174" y="2473956"/>
                  </a:lnTo>
                  <a:lnTo>
                    <a:pt x="4943713" y="2493438"/>
                  </a:lnTo>
                  <a:lnTo>
                    <a:pt x="5052646" y="2500524"/>
                  </a:lnTo>
                  <a:lnTo>
                    <a:pt x="5104965" y="2510063"/>
                  </a:lnTo>
                  <a:lnTo>
                    <a:pt x="5163380" y="2508417"/>
                  </a:lnTo>
                  <a:lnTo>
                    <a:pt x="5369681" y="2545239"/>
                  </a:lnTo>
                  <a:lnTo>
                    <a:pt x="5426806" y="2543015"/>
                  </a:lnTo>
                  <a:lnTo>
                    <a:pt x="5838841" y="2616405"/>
                  </a:lnTo>
                  <a:lnTo>
                    <a:pt x="5894832" y="2613672"/>
                  </a:lnTo>
                  <a:lnTo>
                    <a:pt x="5943808" y="2621713"/>
                  </a:lnTo>
                  <a:lnTo>
                    <a:pt x="5990516" y="2628736"/>
                  </a:lnTo>
                  <a:lnTo>
                    <a:pt x="6035665" y="2635060"/>
                  </a:lnTo>
                  <a:lnTo>
                    <a:pt x="6085159" y="2629415"/>
                  </a:lnTo>
                  <a:lnTo>
                    <a:pt x="6174039" y="2641427"/>
                  </a:lnTo>
                  <a:lnTo>
                    <a:pt x="6225233" y="2636544"/>
                  </a:lnTo>
                  <a:lnTo>
                    <a:pt x="6308561" y="2646068"/>
                  </a:lnTo>
                  <a:lnTo>
                    <a:pt x="6345029" y="2662418"/>
                  </a:lnTo>
                  <a:lnTo>
                    <a:pt x="6386693" y="2667180"/>
                  </a:lnTo>
                  <a:lnTo>
                    <a:pt x="6423034" y="2683474"/>
                  </a:lnTo>
                  <a:lnTo>
                    <a:pt x="6453420" y="2711015"/>
                  </a:lnTo>
                  <a:lnTo>
                    <a:pt x="6482287" y="2737875"/>
                  </a:lnTo>
                  <a:lnTo>
                    <a:pt x="6514944" y="2794271"/>
                  </a:lnTo>
                  <a:lnTo>
                    <a:pt x="6516455" y="2822785"/>
                  </a:lnTo>
                  <a:lnTo>
                    <a:pt x="6511889" y="2848573"/>
                  </a:lnTo>
                  <a:lnTo>
                    <a:pt x="6499724" y="2870956"/>
                  </a:lnTo>
                  <a:lnTo>
                    <a:pt x="6488067" y="2893565"/>
                  </a:lnTo>
                  <a:lnTo>
                    <a:pt x="6466908" y="2925833"/>
                  </a:lnTo>
                  <a:lnTo>
                    <a:pt x="6460446" y="2936854"/>
                  </a:lnTo>
                  <a:lnTo>
                    <a:pt x="6378982" y="3053428"/>
                  </a:lnTo>
                  <a:lnTo>
                    <a:pt x="6344862" y="3107720"/>
                  </a:lnTo>
                  <a:lnTo>
                    <a:pt x="6315712" y="3150323"/>
                  </a:lnTo>
                  <a:lnTo>
                    <a:pt x="6286113" y="3192725"/>
                  </a:lnTo>
                  <a:lnTo>
                    <a:pt x="6255838" y="3234823"/>
                  </a:lnTo>
                  <a:lnTo>
                    <a:pt x="6224662" y="3276518"/>
                  </a:lnTo>
                  <a:lnTo>
                    <a:pt x="6192361" y="3317708"/>
                  </a:lnTo>
                  <a:lnTo>
                    <a:pt x="6184136" y="3327938"/>
                  </a:lnTo>
                  <a:close/>
                </a:path>
                <a:path w="6517005" h="9257030">
                  <a:moveTo>
                    <a:pt x="6207" y="9256856"/>
                  </a:moveTo>
                  <a:lnTo>
                    <a:pt x="2911" y="9255378"/>
                  </a:lnTo>
                  <a:lnTo>
                    <a:pt x="0" y="388286"/>
                  </a:lnTo>
                  <a:lnTo>
                    <a:pt x="139091" y="450647"/>
                  </a:lnTo>
                  <a:lnTo>
                    <a:pt x="215743" y="512849"/>
                  </a:lnTo>
                  <a:lnTo>
                    <a:pt x="295789" y="562656"/>
                  </a:lnTo>
                  <a:lnTo>
                    <a:pt x="333665" y="593555"/>
                  </a:lnTo>
                  <a:lnTo>
                    <a:pt x="422246" y="633271"/>
                  </a:lnTo>
                  <a:lnTo>
                    <a:pt x="461885" y="664961"/>
                  </a:lnTo>
                  <a:lnTo>
                    <a:pt x="507170" y="685264"/>
                  </a:lnTo>
                  <a:lnTo>
                    <a:pt x="589599" y="750057"/>
                  </a:lnTo>
                  <a:lnTo>
                    <a:pt x="637586" y="771571"/>
                  </a:lnTo>
                  <a:lnTo>
                    <a:pt x="722341" y="837407"/>
                  </a:lnTo>
                  <a:lnTo>
                    <a:pt x="810492" y="890847"/>
                  </a:lnTo>
                  <a:lnTo>
                    <a:pt x="857615" y="911975"/>
                  </a:lnTo>
                  <a:lnTo>
                    <a:pt x="900443" y="945095"/>
                  </a:lnTo>
                  <a:lnTo>
                    <a:pt x="937374" y="975571"/>
                  </a:lnTo>
                  <a:lnTo>
                    <a:pt x="980210" y="994776"/>
                  </a:lnTo>
                  <a:lnTo>
                    <a:pt x="1169117" y="1149062"/>
                  </a:lnTo>
                  <a:lnTo>
                    <a:pt x="1198241" y="1162120"/>
                  </a:lnTo>
                  <a:lnTo>
                    <a:pt x="1220650" y="1186085"/>
                  </a:lnTo>
                  <a:lnTo>
                    <a:pt x="1248254" y="1198461"/>
                  </a:lnTo>
                  <a:lnTo>
                    <a:pt x="1272182" y="1223107"/>
                  </a:lnTo>
                  <a:lnTo>
                    <a:pt x="1334727" y="1278985"/>
                  </a:lnTo>
                  <a:lnTo>
                    <a:pt x="6110671" y="3420263"/>
                  </a:lnTo>
                  <a:lnTo>
                    <a:pt x="6094558" y="3440875"/>
                  </a:lnTo>
                  <a:lnTo>
                    <a:pt x="6063008" y="3482401"/>
                  </a:lnTo>
                  <a:lnTo>
                    <a:pt x="6032357" y="3524331"/>
                  </a:lnTo>
                  <a:lnTo>
                    <a:pt x="6002833" y="3566766"/>
                  </a:lnTo>
                  <a:lnTo>
                    <a:pt x="5979901" y="3598239"/>
                  </a:lnTo>
                  <a:lnTo>
                    <a:pt x="5930999" y="3659822"/>
                  </a:lnTo>
                  <a:lnTo>
                    <a:pt x="5908068" y="3691295"/>
                  </a:lnTo>
                  <a:lnTo>
                    <a:pt x="5885010" y="3722711"/>
                  </a:lnTo>
                  <a:lnTo>
                    <a:pt x="5854477" y="3764694"/>
                  </a:lnTo>
                  <a:lnTo>
                    <a:pt x="5827620" y="3794407"/>
                  </a:lnTo>
                  <a:lnTo>
                    <a:pt x="5800004" y="3823780"/>
                  </a:lnTo>
                  <a:lnTo>
                    <a:pt x="5767103" y="3864700"/>
                  </a:lnTo>
                  <a:lnTo>
                    <a:pt x="5734427" y="3905722"/>
                  </a:lnTo>
                  <a:lnTo>
                    <a:pt x="5702201" y="3946946"/>
                  </a:lnTo>
                  <a:lnTo>
                    <a:pt x="5670650" y="3988473"/>
                  </a:lnTo>
                  <a:lnTo>
                    <a:pt x="5640000" y="4030403"/>
                  </a:lnTo>
                  <a:lnTo>
                    <a:pt x="5610475" y="4072838"/>
                  </a:lnTo>
                  <a:lnTo>
                    <a:pt x="5580350" y="4115003"/>
                  </a:lnTo>
                  <a:lnTo>
                    <a:pt x="5548199" y="4156261"/>
                  </a:lnTo>
                  <a:lnTo>
                    <a:pt x="5509502" y="4208501"/>
                  </a:lnTo>
                  <a:lnTo>
                    <a:pt x="5441148" y="4289199"/>
                  </a:lnTo>
                  <a:lnTo>
                    <a:pt x="5402451" y="4341440"/>
                  </a:lnTo>
                  <a:lnTo>
                    <a:pt x="5371101" y="4383056"/>
                  </a:lnTo>
                  <a:lnTo>
                    <a:pt x="5338583" y="4424149"/>
                  </a:lnTo>
                  <a:lnTo>
                    <a:pt x="5305677" y="4465068"/>
                  </a:lnTo>
                  <a:lnTo>
                    <a:pt x="5273160" y="4506161"/>
                  </a:lnTo>
                  <a:lnTo>
                    <a:pt x="5241809" y="4547777"/>
                  </a:lnTo>
                  <a:lnTo>
                    <a:pt x="5175931" y="4629585"/>
                  </a:lnTo>
                  <a:lnTo>
                    <a:pt x="5414560" y="4959262"/>
                  </a:lnTo>
                  <a:lnTo>
                    <a:pt x="5443671" y="5000150"/>
                  </a:lnTo>
                  <a:lnTo>
                    <a:pt x="5477724" y="5029336"/>
                  </a:lnTo>
                  <a:lnTo>
                    <a:pt x="5534567" y="5110493"/>
                  </a:lnTo>
                  <a:lnTo>
                    <a:pt x="5564733" y="5151854"/>
                  </a:lnTo>
                  <a:lnTo>
                    <a:pt x="5589929" y="5204905"/>
                  </a:lnTo>
                  <a:lnTo>
                    <a:pt x="5652287" y="5288535"/>
                  </a:lnTo>
                  <a:lnTo>
                    <a:pt x="5684705" y="5330905"/>
                  </a:lnTo>
                  <a:lnTo>
                    <a:pt x="5740416" y="5425473"/>
                  </a:lnTo>
                  <a:lnTo>
                    <a:pt x="5793302" y="5504857"/>
                  </a:lnTo>
                  <a:lnTo>
                    <a:pt x="5824586" y="5532801"/>
                  </a:lnTo>
                  <a:lnTo>
                    <a:pt x="5877471" y="5612184"/>
                  </a:lnTo>
                  <a:lnTo>
                    <a:pt x="5904836" y="5652289"/>
                  </a:lnTo>
                  <a:lnTo>
                    <a:pt x="5976105" y="5753832"/>
                  </a:lnTo>
                  <a:lnTo>
                    <a:pt x="6003325" y="5779954"/>
                  </a:lnTo>
                  <a:lnTo>
                    <a:pt x="6093711" y="5903987"/>
                  </a:lnTo>
                  <a:lnTo>
                    <a:pt x="6129035" y="5933742"/>
                  </a:lnTo>
                  <a:lnTo>
                    <a:pt x="6189293" y="6016431"/>
                  </a:lnTo>
                  <a:lnTo>
                    <a:pt x="6196253" y="6033469"/>
                  </a:lnTo>
                  <a:lnTo>
                    <a:pt x="6192201" y="6031653"/>
                  </a:lnTo>
                  <a:lnTo>
                    <a:pt x="6203214" y="6050508"/>
                  </a:lnTo>
                  <a:lnTo>
                    <a:pt x="6206096" y="6051800"/>
                  </a:lnTo>
                  <a:lnTo>
                    <a:pt x="6219991" y="6071948"/>
                  </a:lnTo>
                  <a:lnTo>
                    <a:pt x="6252834" y="6100591"/>
                  </a:lnTo>
                  <a:lnTo>
                    <a:pt x="6307138" y="6180610"/>
                  </a:lnTo>
                  <a:lnTo>
                    <a:pt x="6333510" y="6220270"/>
                  </a:lnTo>
                  <a:lnTo>
                    <a:pt x="6353977" y="6271201"/>
                  </a:lnTo>
                  <a:lnTo>
                    <a:pt x="6378790" y="6310161"/>
                  </a:lnTo>
                  <a:lnTo>
                    <a:pt x="6392710" y="6344239"/>
                  </a:lnTo>
                  <a:lnTo>
                    <a:pt x="6394475" y="6372866"/>
                  </a:lnTo>
                  <a:lnTo>
                    <a:pt x="6401435" y="6389905"/>
                  </a:lnTo>
                  <a:lnTo>
                    <a:pt x="6418885" y="6481236"/>
                  </a:lnTo>
                  <a:lnTo>
                    <a:pt x="6411022" y="6519465"/>
                  </a:lnTo>
                  <a:lnTo>
                    <a:pt x="6399997" y="6542358"/>
                  </a:lnTo>
                  <a:lnTo>
                    <a:pt x="6376180" y="6573434"/>
                  </a:lnTo>
                  <a:lnTo>
                    <a:pt x="6350720" y="6589855"/>
                  </a:lnTo>
                  <a:lnTo>
                    <a:pt x="6289418" y="6618043"/>
                  </a:lnTo>
                  <a:lnTo>
                    <a:pt x="6195699" y="6631696"/>
                  </a:lnTo>
                  <a:lnTo>
                    <a:pt x="6159986" y="6629603"/>
                  </a:lnTo>
                  <a:lnTo>
                    <a:pt x="6118318" y="6638757"/>
                  </a:lnTo>
                  <a:lnTo>
                    <a:pt x="6080327" y="6635642"/>
                  </a:lnTo>
                  <a:lnTo>
                    <a:pt x="6034860" y="6643093"/>
                  </a:lnTo>
                  <a:lnTo>
                    <a:pt x="5980497" y="6646556"/>
                  </a:lnTo>
                  <a:lnTo>
                    <a:pt x="5927035" y="6650422"/>
                  </a:lnTo>
                  <a:lnTo>
                    <a:pt x="5826205" y="6646970"/>
                  </a:lnTo>
                  <a:lnTo>
                    <a:pt x="5772743" y="6650836"/>
                  </a:lnTo>
                  <a:lnTo>
                    <a:pt x="5718380" y="6654298"/>
                  </a:lnTo>
                  <a:lnTo>
                    <a:pt x="5407095" y="6653915"/>
                  </a:lnTo>
                  <a:lnTo>
                    <a:pt x="5358499" y="6659964"/>
                  </a:lnTo>
                  <a:lnTo>
                    <a:pt x="5315099" y="6654423"/>
                  </a:lnTo>
                  <a:lnTo>
                    <a:pt x="5072118" y="6684664"/>
                  </a:lnTo>
                  <a:lnTo>
                    <a:pt x="5017755" y="6688127"/>
                  </a:lnTo>
                  <a:lnTo>
                    <a:pt x="4964292" y="6691993"/>
                  </a:lnTo>
                  <a:lnTo>
                    <a:pt x="4863463" y="6688541"/>
                  </a:lnTo>
                  <a:lnTo>
                    <a:pt x="4810001" y="6692407"/>
                  </a:lnTo>
                  <a:lnTo>
                    <a:pt x="4750442" y="6707458"/>
                  </a:lnTo>
                  <a:lnTo>
                    <a:pt x="4586565" y="6717493"/>
                  </a:lnTo>
                  <a:lnTo>
                    <a:pt x="4532990" y="6721308"/>
                  </a:lnTo>
                  <a:lnTo>
                    <a:pt x="4480315" y="6725528"/>
                  </a:lnTo>
                  <a:lnTo>
                    <a:pt x="4326943" y="6740272"/>
                  </a:lnTo>
                  <a:lnTo>
                    <a:pt x="4324655" y="6767083"/>
                  </a:lnTo>
                  <a:lnTo>
                    <a:pt x="4326546" y="6795767"/>
                  </a:lnTo>
                  <a:lnTo>
                    <a:pt x="4324002" y="6836380"/>
                  </a:lnTo>
                  <a:lnTo>
                    <a:pt x="4322977" y="6877674"/>
                  </a:lnTo>
                  <a:lnTo>
                    <a:pt x="4324230" y="6919991"/>
                  </a:lnTo>
                  <a:lnTo>
                    <a:pt x="4322985" y="6961186"/>
                  </a:lnTo>
                  <a:lnTo>
                    <a:pt x="4317253" y="7014288"/>
                  </a:lnTo>
                  <a:lnTo>
                    <a:pt x="4317141" y="7055992"/>
                  </a:lnTo>
                  <a:lnTo>
                    <a:pt x="4311976" y="7109349"/>
                  </a:lnTo>
                  <a:lnTo>
                    <a:pt x="4311864" y="7151053"/>
                  </a:lnTo>
                  <a:lnTo>
                    <a:pt x="4306132" y="7204155"/>
                  </a:lnTo>
                  <a:lnTo>
                    <a:pt x="4304886" y="7245351"/>
                  </a:lnTo>
                  <a:lnTo>
                    <a:pt x="4298421" y="7298124"/>
                  </a:lnTo>
                  <a:lnTo>
                    <a:pt x="4297719" y="7339563"/>
                  </a:lnTo>
                  <a:lnTo>
                    <a:pt x="4291963" y="7392655"/>
                  </a:lnTo>
                  <a:lnTo>
                    <a:pt x="4291119" y="7434031"/>
                  </a:lnTo>
                  <a:lnTo>
                    <a:pt x="4284371" y="7486677"/>
                  </a:lnTo>
                  <a:lnTo>
                    <a:pt x="4276488" y="7538815"/>
                  </a:lnTo>
                  <a:lnTo>
                    <a:pt x="4262800" y="7630104"/>
                  </a:lnTo>
                  <a:lnTo>
                    <a:pt x="4254917" y="7682242"/>
                  </a:lnTo>
                  <a:lnTo>
                    <a:pt x="4248169" y="7734889"/>
                  </a:lnTo>
                  <a:lnTo>
                    <a:pt x="4247325" y="7776265"/>
                  </a:lnTo>
                  <a:lnTo>
                    <a:pt x="4241569" y="7829356"/>
                  </a:lnTo>
                  <a:lnTo>
                    <a:pt x="4235671" y="7882384"/>
                  </a:lnTo>
                  <a:lnTo>
                    <a:pt x="4234402" y="7923569"/>
                  </a:lnTo>
                  <a:lnTo>
                    <a:pt x="4228853" y="7976753"/>
                  </a:lnTo>
                  <a:lnTo>
                    <a:pt x="4223792" y="8030156"/>
                  </a:lnTo>
                  <a:lnTo>
                    <a:pt x="4219128" y="8083737"/>
                  </a:lnTo>
                  <a:lnTo>
                    <a:pt x="4219971" y="8125869"/>
                  </a:lnTo>
                  <a:lnTo>
                    <a:pt x="4215839" y="8179689"/>
                  </a:lnTo>
                  <a:lnTo>
                    <a:pt x="4207884" y="8287467"/>
                  </a:lnTo>
                  <a:lnTo>
                    <a:pt x="4209081" y="8329757"/>
                  </a:lnTo>
                  <a:lnTo>
                    <a:pt x="4204948" y="8383577"/>
                  </a:lnTo>
                  <a:lnTo>
                    <a:pt x="4200595" y="8437297"/>
                  </a:lnTo>
                  <a:lnTo>
                    <a:pt x="4195932" y="8490878"/>
                  </a:lnTo>
                  <a:lnTo>
                    <a:pt x="4190870" y="8544281"/>
                  </a:lnTo>
                  <a:lnTo>
                    <a:pt x="4190517" y="8585877"/>
                  </a:lnTo>
                  <a:lnTo>
                    <a:pt x="4181890" y="8637681"/>
                  </a:lnTo>
                  <a:lnTo>
                    <a:pt x="4175028" y="8718113"/>
                  </a:lnTo>
                  <a:lnTo>
                    <a:pt x="4166401" y="8769917"/>
                  </a:lnTo>
                  <a:lnTo>
                    <a:pt x="4166017" y="8783663"/>
                  </a:lnTo>
                  <a:lnTo>
                    <a:pt x="4157015" y="8821381"/>
                  </a:lnTo>
                  <a:lnTo>
                    <a:pt x="4151435" y="8846715"/>
                  </a:lnTo>
                  <a:lnTo>
                    <a:pt x="4135848" y="8881481"/>
                  </a:lnTo>
                  <a:lnTo>
                    <a:pt x="4124063" y="8904033"/>
                  </a:lnTo>
                  <a:lnTo>
                    <a:pt x="4110000" y="8925564"/>
                  </a:lnTo>
                  <a:lnTo>
                    <a:pt x="4099613" y="8934825"/>
                  </a:lnTo>
                  <a:lnTo>
                    <a:pt x="4083270" y="8955334"/>
                  </a:lnTo>
                  <a:lnTo>
                    <a:pt x="4059203" y="8972380"/>
                  </a:lnTo>
                  <a:lnTo>
                    <a:pt x="4037293" y="8976475"/>
                  </a:lnTo>
                  <a:lnTo>
                    <a:pt x="4007148" y="8990795"/>
                  </a:lnTo>
                  <a:lnTo>
                    <a:pt x="3984356" y="8980576"/>
                  </a:lnTo>
                  <a:lnTo>
                    <a:pt x="3965738" y="8986147"/>
                  </a:lnTo>
                  <a:lnTo>
                    <a:pt x="3891915" y="8953049"/>
                  </a:lnTo>
                  <a:lnTo>
                    <a:pt x="3855443" y="8950615"/>
                  </a:lnTo>
                  <a:lnTo>
                    <a:pt x="3787572" y="8920185"/>
                  </a:lnTo>
                  <a:lnTo>
                    <a:pt x="3735623" y="8910812"/>
                  </a:lnTo>
                  <a:lnTo>
                    <a:pt x="3688869" y="8889850"/>
                  </a:lnTo>
                  <a:lnTo>
                    <a:pt x="3636919" y="8880476"/>
                  </a:lnTo>
                  <a:lnTo>
                    <a:pt x="3543411" y="8838553"/>
                  </a:lnTo>
                  <a:lnTo>
                    <a:pt x="3491462" y="8829179"/>
                  </a:lnTo>
                  <a:lnTo>
                    <a:pt x="3304446" y="8745331"/>
                  </a:lnTo>
                  <a:lnTo>
                    <a:pt x="3252497" y="8735958"/>
                  </a:lnTo>
                  <a:lnTo>
                    <a:pt x="3114287" y="8673992"/>
                  </a:lnTo>
                  <a:lnTo>
                    <a:pt x="3065098" y="8665856"/>
                  </a:lnTo>
                  <a:lnTo>
                    <a:pt x="2934536" y="8607319"/>
                  </a:lnTo>
                  <a:lnTo>
                    <a:pt x="2885347" y="8599184"/>
                  </a:lnTo>
                  <a:lnTo>
                    <a:pt x="2840645" y="8579142"/>
                  </a:lnTo>
                  <a:lnTo>
                    <a:pt x="2530405" y="8467883"/>
                  </a:lnTo>
                  <a:lnTo>
                    <a:pt x="2476597" y="8457676"/>
                  </a:lnTo>
                  <a:lnTo>
                    <a:pt x="2379638" y="8414205"/>
                  </a:lnTo>
                  <a:lnTo>
                    <a:pt x="2326229" y="8404177"/>
                  </a:lnTo>
                  <a:lnTo>
                    <a:pt x="2183459" y="8340167"/>
                  </a:lnTo>
                  <a:lnTo>
                    <a:pt x="2131518" y="8330797"/>
                  </a:lnTo>
                  <a:lnTo>
                    <a:pt x="1997782" y="8270837"/>
                  </a:lnTo>
                  <a:lnTo>
                    <a:pt x="1948825" y="8262806"/>
                  </a:lnTo>
                  <a:lnTo>
                    <a:pt x="1861302" y="8223565"/>
                  </a:lnTo>
                  <a:lnTo>
                    <a:pt x="1813188" y="8215911"/>
                  </a:lnTo>
                  <a:lnTo>
                    <a:pt x="1771436" y="8197192"/>
                  </a:lnTo>
                  <a:lnTo>
                    <a:pt x="1724877" y="8190236"/>
                  </a:lnTo>
                  <a:lnTo>
                    <a:pt x="1632103" y="8148640"/>
                  </a:lnTo>
                  <a:lnTo>
                    <a:pt x="1619563" y="8156936"/>
                  </a:lnTo>
                  <a:lnTo>
                    <a:pt x="1600307" y="8176139"/>
                  </a:lnTo>
                  <a:lnTo>
                    <a:pt x="1586248" y="8183754"/>
                  </a:lnTo>
                  <a:lnTo>
                    <a:pt x="1573708" y="8192050"/>
                  </a:lnTo>
                  <a:lnTo>
                    <a:pt x="1470219" y="8270913"/>
                  </a:lnTo>
                  <a:lnTo>
                    <a:pt x="1425124" y="8306367"/>
                  </a:lnTo>
                  <a:lnTo>
                    <a:pt x="1385225" y="8330232"/>
                  </a:lnTo>
                  <a:lnTo>
                    <a:pt x="1340130" y="8365686"/>
                  </a:lnTo>
                  <a:lnTo>
                    <a:pt x="1300231" y="8389552"/>
                  </a:lnTo>
                  <a:lnTo>
                    <a:pt x="1255136" y="8425006"/>
                  </a:lnTo>
                  <a:lnTo>
                    <a:pt x="1214395" y="8448494"/>
                  </a:lnTo>
                  <a:lnTo>
                    <a:pt x="1167290" y="8483047"/>
                  </a:lnTo>
                  <a:lnTo>
                    <a:pt x="1124992" y="8505837"/>
                  </a:lnTo>
                  <a:lnTo>
                    <a:pt x="1077888" y="8540390"/>
                  </a:lnTo>
                  <a:lnTo>
                    <a:pt x="1037146" y="8563877"/>
                  </a:lnTo>
                  <a:lnTo>
                    <a:pt x="988161" y="8597587"/>
                  </a:lnTo>
                  <a:lnTo>
                    <a:pt x="946317" y="8620581"/>
                  </a:lnTo>
                  <a:lnTo>
                    <a:pt x="901222" y="8656035"/>
                  </a:lnTo>
                  <a:lnTo>
                    <a:pt x="858072" y="8692361"/>
                  </a:lnTo>
                  <a:lnTo>
                    <a:pt x="816867" y="8729559"/>
                  </a:lnTo>
                  <a:lnTo>
                    <a:pt x="551494" y="8930694"/>
                  </a:lnTo>
                  <a:lnTo>
                    <a:pt x="511558" y="8954543"/>
                  </a:lnTo>
                  <a:lnTo>
                    <a:pt x="466200" y="8989879"/>
                  </a:lnTo>
                  <a:lnTo>
                    <a:pt x="425588" y="9013425"/>
                  </a:lnTo>
                  <a:lnTo>
                    <a:pt x="379105" y="9048257"/>
                  </a:lnTo>
                  <a:lnTo>
                    <a:pt x="336918" y="9071096"/>
                  </a:lnTo>
                  <a:lnTo>
                    <a:pt x="288409" y="9105020"/>
                  </a:lnTo>
                  <a:lnTo>
                    <a:pt x="244420" y="9127052"/>
                  </a:lnTo>
                  <a:lnTo>
                    <a:pt x="195011" y="9160571"/>
                  </a:lnTo>
                  <a:lnTo>
                    <a:pt x="150347" y="9182300"/>
                  </a:lnTo>
                  <a:lnTo>
                    <a:pt x="105007" y="9203727"/>
                  </a:lnTo>
                  <a:lnTo>
                    <a:pt x="53572" y="9236338"/>
                  </a:lnTo>
                  <a:lnTo>
                    <a:pt x="6207" y="9256856"/>
                  </a:lnTo>
                  <a:close/>
                </a:path>
                <a:path w="6517005" h="9257030">
                  <a:moveTo>
                    <a:pt x="6203214" y="6050508"/>
                  </a:moveTo>
                  <a:lnTo>
                    <a:pt x="6192201" y="6031653"/>
                  </a:lnTo>
                  <a:lnTo>
                    <a:pt x="6200320" y="6043425"/>
                  </a:lnTo>
                  <a:lnTo>
                    <a:pt x="6203214" y="6050508"/>
                  </a:lnTo>
                  <a:close/>
                </a:path>
                <a:path w="6517005" h="9257030">
                  <a:moveTo>
                    <a:pt x="6200320" y="6043425"/>
                  </a:moveTo>
                  <a:lnTo>
                    <a:pt x="6192201" y="6031653"/>
                  </a:lnTo>
                  <a:lnTo>
                    <a:pt x="6196253" y="6033469"/>
                  </a:lnTo>
                  <a:lnTo>
                    <a:pt x="6200320" y="6043425"/>
                  </a:lnTo>
                  <a:close/>
                </a:path>
                <a:path w="6517005" h="9257030">
                  <a:moveTo>
                    <a:pt x="6206096" y="6051800"/>
                  </a:moveTo>
                  <a:lnTo>
                    <a:pt x="6203214" y="6050508"/>
                  </a:lnTo>
                  <a:lnTo>
                    <a:pt x="6200320" y="6043425"/>
                  </a:lnTo>
                  <a:lnTo>
                    <a:pt x="6206096" y="6051800"/>
                  </a:lnTo>
                  <a:close/>
                </a:path>
              </a:pathLst>
            </a:custGeom>
            <a:solidFill>
              <a:srgbClr val="F4BE93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4922" y="6876943"/>
              <a:ext cx="3613785" cy="2921000"/>
            </a:xfrm>
            <a:custGeom>
              <a:avLst/>
              <a:gdLst/>
              <a:ahLst/>
              <a:cxnLst/>
              <a:rect l="l" t="t" r="r" b="b"/>
              <a:pathLst>
                <a:path w="3613785" h="2921000">
                  <a:moveTo>
                    <a:pt x="3613584" y="2849665"/>
                  </a:moveTo>
                  <a:lnTo>
                    <a:pt x="42110" y="2920527"/>
                  </a:lnTo>
                  <a:lnTo>
                    <a:pt x="0" y="798130"/>
                  </a:lnTo>
                  <a:lnTo>
                    <a:pt x="776047" y="54069"/>
                  </a:lnTo>
                  <a:lnTo>
                    <a:pt x="2966187" y="0"/>
                  </a:lnTo>
                  <a:lnTo>
                    <a:pt x="3571581" y="732663"/>
                  </a:lnTo>
                  <a:lnTo>
                    <a:pt x="3613584" y="2849665"/>
                  </a:lnTo>
                  <a:close/>
                </a:path>
              </a:pathLst>
            </a:custGeom>
            <a:solidFill>
              <a:srgbClr val="8940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8911" y="737507"/>
              <a:ext cx="2726711" cy="68444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1002" y="7608918"/>
              <a:ext cx="3536753" cy="20173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6775" y="2660576"/>
              <a:ext cx="152400" cy="1523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88707" y="1028700"/>
            <a:ext cx="1315783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6000" dirty="0" err="1" smtClean="0">
                <a:latin typeface="Tempus Sans ITC" pitchFamily="82" charset="0"/>
              </a:rPr>
              <a:t>Sistem</a:t>
            </a:r>
            <a:r>
              <a:rPr lang="en-US" sz="6000" dirty="0" smtClean="0">
                <a:latin typeface="Tempus Sans ITC" pitchFamily="82" charset="0"/>
              </a:rPr>
              <a:t> </a:t>
            </a:r>
            <a:r>
              <a:rPr lang="en-US" sz="6000" dirty="0" err="1" smtClean="0">
                <a:latin typeface="Tempus Sans ITC" pitchFamily="82" charset="0"/>
              </a:rPr>
              <a:t>Pemerintahan</a:t>
            </a:r>
            <a:endParaRPr sz="6000" dirty="0">
              <a:latin typeface="Tempus Sans ITC" pitchFamily="82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56775" y="3898826"/>
            <a:ext cx="152400" cy="3867150"/>
            <a:chOff x="5556775" y="3898826"/>
            <a:chExt cx="152400" cy="38671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6775" y="3898826"/>
              <a:ext cx="152400" cy="1523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6775" y="7613575"/>
              <a:ext cx="152400" cy="1523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918675" y="2423079"/>
            <a:ext cx="12020550" cy="62636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 algn="just">
              <a:lnSpc>
                <a:spcPct val="116100"/>
              </a:lnSpc>
              <a:spcBef>
                <a:spcPts val="95"/>
              </a:spcBef>
            </a:pP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535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44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409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3500" cap="small" spc="55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3500" spc="-65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44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44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795" dirty="0">
                <a:solidFill>
                  <a:srgbClr val="FFF5ED"/>
                </a:solidFill>
                <a:latin typeface="Verdana"/>
                <a:cs typeface="Verdana"/>
              </a:rPr>
              <a:t>: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44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13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44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90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254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44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j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3500" spc="-90" dirty="0">
                <a:solidFill>
                  <a:srgbClr val="FFF5ED"/>
                </a:solidFill>
                <a:latin typeface="Verdana"/>
                <a:cs typeface="Verdana"/>
              </a:rPr>
              <a:t>i 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13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3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3500" cap="small" spc="55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3500" spc="-65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3500" cap="small" spc="55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spc="13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90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95" dirty="0">
                <a:solidFill>
                  <a:srgbClr val="FFF5ED"/>
                </a:solidFill>
                <a:latin typeface="Verdana"/>
                <a:cs typeface="Verdana"/>
              </a:rPr>
              <a:t>C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110" dirty="0">
                <a:solidFill>
                  <a:srgbClr val="FFF5ED"/>
                </a:solidFill>
                <a:latin typeface="Verdana"/>
                <a:cs typeface="Verdana"/>
              </a:rPr>
              <a:t>z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-434" dirty="0">
                <a:solidFill>
                  <a:srgbClr val="FFF5ED"/>
                </a:solidFill>
                <a:latin typeface="Verdana"/>
                <a:cs typeface="Verdana"/>
              </a:rPr>
              <a:t>,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35" dirty="0">
                <a:solidFill>
                  <a:srgbClr val="FFF5ED"/>
                </a:solidFill>
                <a:latin typeface="Verdana"/>
                <a:cs typeface="Verdana"/>
              </a:rPr>
              <a:t>H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65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3500" cap="small" spc="55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-434" dirty="0">
                <a:solidFill>
                  <a:srgbClr val="FFF5ED"/>
                </a:solidFill>
                <a:latin typeface="Verdana"/>
                <a:cs typeface="Verdana"/>
              </a:rPr>
              <a:t>,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45" dirty="0" err="1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3500" spc="-85" dirty="0" err="1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75" dirty="0" err="1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409" dirty="0" err="1" smtClean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3500" spc="70" dirty="0" err="1" smtClean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80" dirty="0" err="1" smtClean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20" dirty="0" err="1" smtClean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cap="small" spc="55" dirty="0" err="1" smtClean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3500" spc="-80" dirty="0" err="1" smtClean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-30" dirty="0" err="1" smtClean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cap="small" spc="55" dirty="0" err="1" smtClean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3500" spc="-80" dirty="0" err="1" smtClean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endParaRPr lang="en-US" sz="3500" spc="-484" dirty="0">
              <a:solidFill>
                <a:srgbClr val="FFF5ED"/>
              </a:solidFill>
              <a:latin typeface="Verdana"/>
              <a:cs typeface="Verdana"/>
            </a:endParaRPr>
          </a:p>
          <a:p>
            <a:pPr marL="12700" marR="8255" algn="just">
              <a:lnSpc>
                <a:spcPct val="116100"/>
              </a:lnSpc>
              <a:spcBef>
                <a:spcPts val="95"/>
              </a:spcBef>
            </a:pPr>
            <a:r>
              <a:rPr sz="3500" spc="-484" dirty="0" smtClean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409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in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h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 </a:t>
            </a:r>
            <a:r>
              <a:rPr sz="3500" spc="53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 </a:t>
            </a:r>
            <a:r>
              <a:rPr sz="3500" spc="53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j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65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 </a:t>
            </a:r>
            <a:r>
              <a:rPr sz="3500" spc="53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ua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 </a:t>
            </a:r>
            <a:r>
              <a:rPr sz="3500" spc="53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cap="small" spc="55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spc="135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 </a:t>
            </a:r>
            <a:r>
              <a:rPr sz="3500" spc="53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j</a:t>
            </a:r>
            <a:r>
              <a:rPr sz="3500" spc="-60" dirty="0">
                <a:solidFill>
                  <a:srgbClr val="FFF5ED"/>
                </a:solidFill>
                <a:latin typeface="Verdana"/>
                <a:cs typeface="Verdana"/>
              </a:rPr>
              <a:t>a 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65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13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240" dirty="0">
                <a:solidFill>
                  <a:srgbClr val="FFF5ED"/>
                </a:solidFill>
                <a:latin typeface="Verdana"/>
                <a:cs typeface="Verdana"/>
              </a:rPr>
              <a:t>c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un</a:t>
            </a:r>
            <a:r>
              <a:rPr sz="3500" spc="100" dirty="0">
                <a:solidFill>
                  <a:srgbClr val="FFF5ED"/>
                </a:solidFill>
                <a:latin typeface="Verdana"/>
                <a:cs typeface="Verdana"/>
              </a:rPr>
              <a:t>-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un</a:t>
            </a:r>
            <a:r>
              <a:rPr sz="3500" spc="-434" dirty="0">
                <a:solidFill>
                  <a:srgbClr val="FFF5ED"/>
                </a:solidFill>
                <a:latin typeface="Verdana"/>
                <a:cs typeface="Verdana"/>
              </a:rPr>
              <a:t>,</a:t>
            </a:r>
            <a:r>
              <a:rPr sz="3500" spc="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-65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55" dirty="0">
                <a:solidFill>
                  <a:srgbClr val="FFF5ED"/>
                </a:solidFill>
                <a:latin typeface="Verdana"/>
                <a:cs typeface="Verdana"/>
              </a:rPr>
              <a:t>w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spc="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90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spc="105" dirty="0">
                <a:solidFill>
                  <a:srgbClr val="FFF5ED"/>
                </a:solidFill>
                <a:latin typeface="Verdana"/>
                <a:cs typeface="Verdana"/>
              </a:rPr>
              <a:t>g 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spc="-29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5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3500" spc="1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endParaRPr sz="3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00" dirty="0">
              <a:latin typeface="Verdana"/>
              <a:cs typeface="Verdana"/>
            </a:endParaRPr>
          </a:p>
          <a:p>
            <a:pPr marL="12700" marR="5080" algn="just">
              <a:lnSpc>
                <a:spcPct val="116100"/>
              </a:lnSpc>
            </a:pP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535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7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409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3500" cap="small" spc="55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3500" spc="-65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7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5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h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na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7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795" dirty="0">
                <a:solidFill>
                  <a:srgbClr val="FFF5ED"/>
                </a:solidFill>
                <a:latin typeface="Verdana"/>
                <a:cs typeface="Verdana"/>
              </a:rPr>
              <a:t>: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7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5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h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na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7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7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j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in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60" dirty="0">
                <a:solidFill>
                  <a:srgbClr val="FFF5ED"/>
                </a:solidFill>
                <a:latin typeface="Verdana"/>
                <a:cs typeface="Verdana"/>
              </a:rPr>
              <a:t>n 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55" dirty="0">
                <a:solidFill>
                  <a:srgbClr val="FFF5ED"/>
                </a:solidFill>
                <a:latin typeface="Verdana"/>
                <a:cs typeface="Verdana"/>
              </a:rPr>
              <a:t>w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13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spc="90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spc="13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h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b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spc="-430" dirty="0">
                <a:solidFill>
                  <a:srgbClr val="FFF5ED"/>
                </a:solidFill>
                <a:latin typeface="Verdana"/>
                <a:cs typeface="Verdana"/>
              </a:rPr>
              <a:t>, </a:t>
            </a:r>
            <a:r>
              <a:rPr sz="3500" spc="-125" dirty="0">
                <a:solidFill>
                  <a:srgbClr val="FFF5ED"/>
                </a:solidFill>
                <a:latin typeface="Verdana"/>
                <a:cs typeface="Verdana"/>
              </a:rPr>
              <a:t>W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13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375" dirty="0">
                <a:solidFill>
                  <a:srgbClr val="FFF5ED"/>
                </a:solidFill>
                <a:latin typeface="Verdana"/>
                <a:cs typeface="Verdana"/>
              </a:rPr>
              <a:t>f</a:t>
            </a:r>
            <a:r>
              <a:rPr sz="3500" cap="small" spc="55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un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3500" spc="-25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j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u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ni</a:t>
            </a:r>
            <a:r>
              <a:rPr sz="3500" spc="-434" dirty="0">
                <a:solidFill>
                  <a:srgbClr val="FFF5ED"/>
                </a:solidFill>
                <a:latin typeface="Verdana"/>
                <a:cs typeface="Verdana"/>
              </a:rPr>
              <a:t>,</a:t>
            </a:r>
            <a:r>
              <a:rPr sz="35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-100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spc="135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3500" spc="-65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3500" cap="small" spc="55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3500" spc="130" dirty="0">
                <a:solidFill>
                  <a:srgbClr val="FFF5ED"/>
                </a:solidFill>
                <a:latin typeface="Verdana"/>
                <a:cs typeface="Verdana"/>
              </a:rPr>
              <a:t>g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-430" dirty="0">
                <a:solidFill>
                  <a:srgbClr val="FFF5ED"/>
                </a:solidFill>
                <a:latin typeface="Verdana"/>
                <a:cs typeface="Verdana"/>
              </a:rPr>
              <a:t>, 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n</a:t>
            </a:r>
            <a:r>
              <a:rPr sz="3500" spc="-29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375" dirty="0">
                <a:solidFill>
                  <a:srgbClr val="FFF5ED"/>
                </a:solidFill>
                <a:latin typeface="Verdana"/>
                <a:cs typeface="Verdana"/>
              </a:rPr>
              <a:t>f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-65" dirty="0">
                <a:solidFill>
                  <a:srgbClr val="FFF5ED"/>
                </a:solidFill>
                <a:latin typeface="Verdana"/>
                <a:cs typeface="Verdana"/>
              </a:rPr>
              <a:t>l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375" dirty="0">
                <a:solidFill>
                  <a:srgbClr val="FFF5ED"/>
                </a:solidFill>
                <a:latin typeface="Verdana"/>
                <a:cs typeface="Verdana"/>
              </a:rPr>
              <a:t>f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-490" dirty="0">
                <a:solidFill>
                  <a:srgbClr val="FFF5ED"/>
                </a:solidFill>
                <a:latin typeface="Verdana"/>
                <a:cs typeface="Verdana"/>
              </a:rPr>
              <a:t>.</a:t>
            </a:r>
            <a:r>
              <a:rPr sz="3500" spc="-29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535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-29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p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in</a:t>
            </a:r>
            <a:r>
              <a:rPr sz="3500" spc="250" dirty="0">
                <a:solidFill>
                  <a:srgbClr val="FFF5ED"/>
                </a:solidFill>
                <a:latin typeface="Verdana"/>
                <a:cs typeface="Verdana"/>
              </a:rPr>
              <a:t>t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h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nn</a:t>
            </a:r>
            <a:r>
              <a:rPr sz="3500" spc="90" dirty="0">
                <a:solidFill>
                  <a:srgbClr val="FFF5ED"/>
                </a:solidFill>
                <a:latin typeface="Verdana"/>
                <a:cs typeface="Verdana"/>
              </a:rPr>
              <a:t>y</a:t>
            </a:r>
            <a:r>
              <a:rPr sz="3500" spc="-80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-295" dirty="0">
                <a:solidFill>
                  <a:srgbClr val="FFF5ED"/>
                </a:solidFill>
                <a:latin typeface="Verdana"/>
                <a:cs typeface="Verdana"/>
              </a:rPr>
              <a:t> </a:t>
            </a:r>
            <a:r>
              <a:rPr sz="3500" spc="145" dirty="0">
                <a:solidFill>
                  <a:srgbClr val="FFF5ED"/>
                </a:solidFill>
                <a:latin typeface="Verdana"/>
                <a:cs typeface="Verdana"/>
              </a:rPr>
              <a:t>d</a:t>
            </a:r>
            <a:r>
              <a:rPr sz="3500" spc="70" dirty="0">
                <a:solidFill>
                  <a:srgbClr val="FFF5ED"/>
                </a:solidFill>
                <a:latin typeface="Verdana"/>
                <a:cs typeface="Verdana"/>
              </a:rPr>
              <a:t>e</a:t>
            </a:r>
            <a:r>
              <a:rPr sz="3500" spc="-540" dirty="0">
                <a:solidFill>
                  <a:srgbClr val="FFF5ED"/>
                </a:solidFill>
                <a:latin typeface="Verdana"/>
                <a:cs typeface="Verdana"/>
              </a:rPr>
              <a:t>m</a:t>
            </a:r>
            <a:r>
              <a:rPr sz="3500" cap="small" spc="55" dirty="0">
                <a:solidFill>
                  <a:srgbClr val="FFF5ED"/>
                </a:solidFill>
                <a:latin typeface="Verdana"/>
                <a:cs typeface="Verdana"/>
              </a:rPr>
              <a:t>o</a:t>
            </a:r>
            <a:r>
              <a:rPr sz="3500" spc="-30" dirty="0">
                <a:solidFill>
                  <a:srgbClr val="FFF5ED"/>
                </a:solidFill>
                <a:latin typeface="Verdana"/>
                <a:cs typeface="Verdana"/>
              </a:rPr>
              <a:t>k</a:t>
            </a:r>
            <a:r>
              <a:rPr sz="3500" spc="20" dirty="0">
                <a:solidFill>
                  <a:srgbClr val="FFF5ED"/>
                </a:solidFill>
                <a:latin typeface="Verdana"/>
                <a:cs typeface="Verdana"/>
              </a:rPr>
              <a:t>r</a:t>
            </a:r>
            <a:r>
              <a:rPr sz="3500" spc="-85" dirty="0">
                <a:solidFill>
                  <a:srgbClr val="FFF5ED"/>
                </a:solidFill>
                <a:latin typeface="Verdana"/>
                <a:cs typeface="Verdana"/>
              </a:rPr>
              <a:t>a</a:t>
            </a:r>
            <a:r>
              <a:rPr sz="3500" spc="15" dirty="0">
                <a:solidFill>
                  <a:srgbClr val="FFF5ED"/>
                </a:solidFill>
                <a:latin typeface="Verdana"/>
                <a:cs typeface="Verdana"/>
              </a:rPr>
              <a:t>s</a:t>
            </a:r>
            <a:r>
              <a:rPr sz="3500" spc="-75" dirty="0">
                <a:solidFill>
                  <a:srgbClr val="FFF5ED"/>
                </a:solidFill>
                <a:latin typeface="Verdana"/>
                <a:cs typeface="Verdana"/>
              </a:rPr>
              <a:t>i</a:t>
            </a:r>
            <a:endParaRPr sz="35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4252" y="2382747"/>
            <a:ext cx="6927906" cy="79042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8906" y="800100"/>
            <a:ext cx="924941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6000" dirty="0" err="1" smtClean="0">
                <a:latin typeface="Tempus Sans ITC" pitchFamily="82" charset="0"/>
                <a:cs typeface="Trebuchet MS"/>
              </a:rPr>
              <a:t>Sistem</a:t>
            </a:r>
            <a:r>
              <a:rPr lang="en-US" sz="6000" dirty="0" smtClean="0">
                <a:latin typeface="Tempus Sans ITC" pitchFamily="82" charset="0"/>
                <a:cs typeface="Trebuchet MS"/>
              </a:rPr>
              <a:t> </a:t>
            </a:r>
            <a:r>
              <a:rPr lang="en-US" sz="6000" dirty="0" err="1" smtClean="0">
                <a:latin typeface="Tempus Sans ITC" pitchFamily="82" charset="0"/>
                <a:cs typeface="Trebuchet MS"/>
              </a:rPr>
              <a:t>Kepercayaan</a:t>
            </a:r>
            <a:endParaRPr sz="6000" dirty="0">
              <a:latin typeface="Tempus Sans ITC" pitchFamily="82" charset="0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380" y="2593978"/>
            <a:ext cx="161925" cy="161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380" y="3832228"/>
            <a:ext cx="161925" cy="1619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380" y="5689603"/>
            <a:ext cx="161925" cy="1619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380" y="6308728"/>
            <a:ext cx="161925" cy="1619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10806" y="2289166"/>
            <a:ext cx="10412730" cy="683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525" algn="just">
              <a:lnSpc>
                <a:spcPct val="116100"/>
              </a:lnSpc>
              <a:spcBef>
                <a:spcPts val="95"/>
              </a:spcBef>
            </a:pPr>
            <a:r>
              <a:rPr sz="3500" spc="35" dirty="0">
                <a:solidFill>
                  <a:srgbClr val="FFF5ED"/>
                </a:solidFill>
                <a:latin typeface="Microsoft Sans Serif"/>
                <a:cs typeface="Microsoft Sans Serif"/>
              </a:rPr>
              <a:t>Kepercayaan</a:t>
            </a:r>
            <a:r>
              <a:rPr sz="3500" spc="40" dirty="0">
                <a:solidFill>
                  <a:srgbClr val="FFF5ED"/>
                </a:solidFill>
                <a:latin typeface="Microsoft Sans Serif"/>
                <a:cs typeface="Microsoft Sans Serif"/>
              </a:rPr>
              <a:t> bangsa</a:t>
            </a:r>
            <a:r>
              <a:rPr sz="3500" spc="45" dirty="0">
                <a:solidFill>
                  <a:srgbClr val="FFF5ED"/>
                </a:solidFill>
                <a:latin typeface="Microsoft Sans Serif"/>
                <a:cs typeface="Microsoft Sans Serif"/>
              </a:rPr>
              <a:t> Yunani</a:t>
            </a:r>
            <a:r>
              <a:rPr sz="3500" spc="5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90" dirty="0">
                <a:solidFill>
                  <a:srgbClr val="FFF5ED"/>
                </a:solidFill>
                <a:latin typeface="Microsoft Sans Serif"/>
                <a:cs typeface="Microsoft Sans Serif"/>
              </a:rPr>
              <a:t>Kuno</a:t>
            </a:r>
            <a:r>
              <a:rPr sz="3500" spc="9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75" dirty="0">
                <a:solidFill>
                  <a:srgbClr val="FFF5ED"/>
                </a:solidFill>
                <a:latin typeface="Microsoft Sans Serif"/>
                <a:cs typeface="Microsoft Sans Serif"/>
              </a:rPr>
              <a:t>adalah </a:t>
            </a:r>
            <a:r>
              <a:rPr sz="3500" spc="8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70" dirty="0">
                <a:solidFill>
                  <a:srgbClr val="FFF5ED"/>
                </a:solidFill>
                <a:latin typeface="Microsoft Sans Serif"/>
                <a:cs typeface="Microsoft Sans Serif"/>
              </a:rPr>
              <a:t>Politeisme</a:t>
            </a:r>
            <a:endParaRPr sz="35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ts val="4880"/>
              </a:lnSpc>
              <a:spcBef>
                <a:spcPts val="275"/>
              </a:spcBef>
            </a:pPr>
            <a:r>
              <a:rPr sz="3500" spc="80" dirty="0">
                <a:solidFill>
                  <a:srgbClr val="FFF5ED"/>
                </a:solidFill>
                <a:latin typeface="Microsoft Sans Serif"/>
                <a:cs typeface="Microsoft Sans Serif"/>
              </a:rPr>
              <a:t>masyarakat </a:t>
            </a:r>
            <a:r>
              <a:rPr sz="3500" spc="45" dirty="0">
                <a:solidFill>
                  <a:srgbClr val="FFF5ED"/>
                </a:solidFill>
                <a:latin typeface="Microsoft Sans Serif"/>
                <a:cs typeface="Microsoft Sans Serif"/>
              </a:rPr>
              <a:t>Yunani </a:t>
            </a:r>
            <a:r>
              <a:rPr sz="3500" spc="114" dirty="0">
                <a:solidFill>
                  <a:srgbClr val="FFF5ED"/>
                </a:solidFill>
                <a:latin typeface="Microsoft Sans Serif"/>
                <a:cs typeface="Microsoft Sans Serif"/>
              </a:rPr>
              <a:t>menggambarkan </a:t>
            </a:r>
            <a:r>
              <a:rPr sz="3500" spc="80" dirty="0">
                <a:solidFill>
                  <a:srgbClr val="FFF5ED"/>
                </a:solidFill>
                <a:latin typeface="Microsoft Sans Serif"/>
                <a:cs typeface="Microsoft Sans Serif"/>
              </a:rPr>
              <a:t>dewa-dewa </a:t>
            </a:r>
            <a:r>
              <a:rPr sz="3500" spc="8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40" dirty="0">
                <a:solidFill>
                  <a:srgbClr val="FFF5ED"/>
                </a:solidFill>
                <a:latin typeface="Microsoft Sans Serif"/>
                <a:cs typeface="Microsoft Sans Serif"/>
              </a:rPr>
              <a:t>yang</a:t>
            </a:r>
            <a:r>
              <a:rPr sz="3500" spc="4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100" dirty="0">
                <a:solidFill>
                  <a:srgbClr val="FFF5ED"/>
                </a:solidFill>
                <a:latin typeface="Microsoft Sans Serif"/>
                <a:cs typeface="Microsoft Sans Serif"/>
              </a:rPr>
              <a:t>disembahnya</a:t>
            </a:r>
            <a:r>
              <a:rPr sz="3500" spc="10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185" dirty="0">
                <a:solidFill>
                  <a:srgbClr val="FFF5ED"/>
                </a:solidFill>
                <a:latin typeface="Microsoft Sans Serif"/>
                <a:cs typeface="Microsoft Sans Serif"/>
              </a:rPr>
              <a:t>bertubuh</a:t>
            </a:r>
            <a:r>
              <a:rPr sz="3500" spc="19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130" dirty="0">
                <a:solidFill>
                  <a:srgbClr val="FFF5ED"/>
                </a:solidFill>
                <a:latin typeface="Microsoft Sans Serif"/>
                <a:cs typeface="Microsoft Sans Serif"/>
              </a:rPr>
              <a:t>dan</a:t>
            </a:r>
            <a:r>
              <a:rPr sz="3500" spc="13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120" dirty="0">
                <a:solidFill>
                  <a:srgbClr val="FFF5ED"/>
                </a:solidFill>
                <a:latin typeface="Microsoft Sans Serif"/>
                <a:cs typeface="Microsoft Sans Serif"/>
              </a:rPr>
              <a:t>berperilaku </a:t>
            </a:r>
            <a:r>
              <a:rPr sz="3500" spc="12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105" dirty="0">
                <a:solidFill>
                  <a:srgbClr val="FFF5ED"/>
                </a:solidFill>
                <a:latin typeface="Microsoft Sans Serif"/>
                <a:cs typeface="Microsoft Sans Serif"/>
              </a:rPr>
              <a:t>seperti</a:t>
            </a:r>
            <a:r>
              <a:rPr sz="3500" spc="-3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100" dirty="0">
                <a:solidFill>
                  <a:srgbClr val="FFF5ED"/>
                </a:solidFill>
                <a:latin typeface="Microsoft Sans Serif"/>
                <a:cs typeface="Microsoft Sans Serif"/>
              </a:rPr>
              <a:t>manusia</a:t>
            </a:r>
            <a:endParaRPr sz="35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sz="3500" spc="55" dirty="0">
                <a:solidFill>
                  <a:srgbClr val="FFF5ED"/>
                </a:solidFill>
                <a:latin typeface="Microsoft Sans Serif"/>
                <a:cs typeface="Microsoft Sans Serif"/>
              </a:rPr>
              <a:t>Dewa</a:t>
            </a:r>
            <a:r>
              <a:rPr sz="3500" spc="-4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120" dirty="0">
                <a:solidFill>
                  <a:srgbClr val="FFF5ED"/>
                </a:solidFill>
                <a:latin typeface="Microsoft Sans Serif"/>
                <a:cs typeface="Microsoft Sans Serif"/>
              </a:rPr>
              <a:t>tertinggi</a:t>
            </a:r>
            <a:r>
              <a:rPr sz="3500" spc="-4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-5" dirty="0">
                <a:solidFill>
                  <a:srgbClr val="FFF5ED"/>
                </a:solidFill>
                <a:latin typeface="Microsoft Sans Serif"/>
                <a:cs typeface="Microsoft Sans Serif"/>
              </a:rPr>
              <a:t>Zeus</a:t>
            </a:r>
            <a:r>
              <a:rPr sz="3500" spc="-4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75" dirty="0">
                <a:solidFill>
                  <a:srgbClr val="FFF5ED"/>
                </a:solidFill>
                <a:latin typeface="Microsoft Sans Serif"/>
                <a:cs typeface="Microsoft Sans Serif"/>
              </a:rPr>
              <a:t>(pelindung)</a:t>
            </a:r>
            <a:endParaRPr sz="35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ts val="4870"/>
              </a:lnSpc>
              <a:spcBef>
                <a:spcPts val="125"/>
              </a:spcBef>
            </a:pPr>
            <a:r>
              <a:rPr sz="3500" spc="70" dirty="0">
                <a:solidFill>
                  <a:srgbClr val="FFF5ED"/>
                </a:solidFill>
                <a:latin typeface="Microsoft Sans Serif"/>
                <a:cs typeface="Microsoft Sans Serif"/>
              </a:rPr>
              <a:t>Dewa-dewi </a:t>
            </a:r>
            <a:r>
              <a:rPr sz="3500" spc="110" dirty="0">
                <a:solidFill>
                  <a:srgbClr val="FFF5ED"/>
                </a:solidFill>
                <a:latin typeface="Microsoft Sans Serif"/>
                <a:cs typeface="Microsoft Sans Serif"/>
              </a:rPr>
              <a:t>yunani </a:t>
            </a:r>
            <a:r>
              <a:rPr sz="3500" spc="-45" dirty="0">
                <a:solidFill>
                  <a:srgbClr val="FFF5ED"/>
                </a:solidFill>
                <a:latin typeface="Microsoft Sans Serif"/>
                <a:cs typeface="Microsoft Sans Serif"/>
              </a:rPr>
              <a:t>:</a:t>
            </a:r>
            <a:r>
              <a:rPr sz="3500" spc="-4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15" dirty="0">
                <a:solidFill>
                  <a:srgbClr val="FFF5ED"/>
                </a:solidFill>
                <a:latin typeface="Microsoft Sans Serif"/>
                <a:cs typeface="Microsoft Sans Serif"/>
              </a:rPr>
              <a:t>Ares </a:t>
            </a:r>
            <a:r>
              <a:rPr sz="3500" spc="50" dirty="0">
                <a:solidFill>
                  <a:srgbClr val="FFF5ED"/>
                </a:solidFill>
                <a:latin typeface="Microsoft Sans Serif"/>
                <a:cs typeface="Microsoft Sans Serif"/>
              </a:rPr>
              <a:t>(dewa </a:t>
            </a:r>
            <a:r>
              <a:rPr sz="3500" spc="45" dirty="0">
                <a:solidFill>
                  <a:srgbClr val="FFF5ED"/>
                </a:solidFill>
                <a:latin typeface="Microsoft Sans Serif"/>
                <a:cs typeface="Microsoft Sans Serif"/>
              </a:rPr>
              <a:t>perang), </a:t>
            </a:r>
            <a:r>
              <a:rPr sz="3500" spc="90" dirty="0">
                <a:solidFill>
                  <a:srgbClr val="FFF5ED"/>
                </a:solidFill>
                <a:latin typeface="Microsoft Sans Serif"/>
                <a:cs typeface="Microsoft Sans Serif"/>
              </a:rPr>
              <a:t>Apollo </a:t>
            </a:r>
            <a:r>
              <a:rPr sz="3500" spc="9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50" dirty="0">
                <a:solidFill>
                  <a:srgbClr val="FFF5ED"/>
                </a:solidFill>
                <a:latin typeface="Microsoft Sans Serif"/>
                <a:cs typeface="Microsoft Sans Serif"/>
              </a:rPr>
              <a:t>(dewa</a:t>
            </a:r>
            <a:r>
              <a:rPr sz="3500" spc="5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20" dirty="0">
                <a:solidFill>
                  <a:srgbClr val="FFF5ED"/>
                </a:solidFill>
                <a:latin typeface="Microsoft Sans Serif"/>
                <a:cs typeface="Microsoft Sans Serif"/>
              </a:rPr>
              <a:t>kesenian),</a:t>
            </a:r>
            <a:r>
              <a:rPr sz="3500" spc="2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-30" dirty="0">
                <a:solidFill>
                  <a:srgbClr val="FFF5ED"/>
                </a:solidFill>
                <a:latin typeface="Microsoft Sans Serif"/>
                <a:cs typeface="Microsoft Sans Serif"/>
              </a:rPr>
              <a:t>Pallas</a:t>
            </a:r>
            <a:r>
              <a:rPr sz="3500" spc="-2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85" dirty="0">
                <a:solidFill>
                  <a:srgbClr val="FFF5ED"/>
                </a:solidFill>
                <a:latin typeface="Microsoft Sans Serif"/>
                <a:cs typeface="Microsoft Sans Serif"/>
              </a:rPr>
              <a:t>Athena</a:t>
            </a:r>
            <a:r>
              <a:rPr sz="3500" spc="9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65" dirty="0">
                <a:solidFill>
                  <a:srgbClr val="FFF5ED"/>
                </a:solidFill>
                <a:latin typeface="Microsoft Sans Serif"/>
                <a:cs typeface="Microsoft Sans Serif"/>
              </a:rPr>
              <a:t>(dewi </a:t>
            </a:r>
            <a:r>
              <a:rPr sz="3500" spc="70" dirty="0">
                <a:solidFill>
                  <a:srgbClr val="FFF5ED"/>
                </a:solidFill>
                <a:latin typeface="Microsoft Sans Serif"/>
                <a:cs typeface="Microsoft Sans Serif"/>
              </a:rPr>
              <a:t> pengetahuan),</a:t>
            </a:r>
            <a:r>
              <a:rPr sz="3500" spc="7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135" dirty="0">
                <a:solidFill>
                  <a:srgbClr val="FFF5ED"/>
                </a:solidFill>
                <a:latin typeface="Microsoft Sans Serif"/>
                <a:cs typeface="Microsoft Sans Serif"/>
              </a:rPr>
              <a:t>Aphrodite</a:t>
            </a:r>
            <a:r>
              <a:rPr sz="3500" spc="14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65" dirty="0">
                <a:solidFill>
                  <a:srgbClr val="FFF5ED"/>
                </a:solidFill>
                <a:latin typeface="Microsoft Sans Serif"/>
                <a:cs typeface="Microsoft Sans Serif"/>
              </a:rPr>
              <a:t>(dewi</a:t>
            </a:r>
            <a:r>
              <a:rPr sz="3500" spc="7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45" dirty="0">
                <a:solidFill>
                  <a:srgbClr val="FFF5ED"/>
                </a:solidFill>
                <a:latin typeface="Microsoft Sans Serif"/>
                <a:cs typeface="Microsoft Sans Serif"/>
              </a:rPr>
              <a:t>kecantikan), </a:t>
            </a:r>
            <a:r>
              <a:rPr sz="3500" spc="5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95" dirty="0">
                <a:solidFill>
                  <a:srgbClr val="FFF5ED"/>
                </a:solidFill>
                <a:latin typeface="Microsoft Sans Serif"/>
                <a:cs typeface="Microsoft Sans Serif"/>
              </a:rPr>
              <a:t>Hermes</a:t>
            </a:r>
            <a:r>
              <a:rPr sz="3500" spc="10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50" dirty="0">
                <a:solidFill>
                  <a:srgbClr val="FFF5ED"/>
                </a:solidFill>
                <a:latin typeface="Microsoft Sans Serif"/>
                <a:cs typeface="Microsoft Sans Serif"/>
              </a:rPr>
              <a:t>(dewa</a:t>
            </a:r>
            <a:r>
              <a:rPr sz="3500" spc="55" dirty="0">
                <a:solidFill>
                  <a:srgbClr val="FFF5ED"/>
                </a:solidFill>
                <a:latin typeface="Microsoft Sans Serif"/>
                <a:cs typeface="Microsoft Sans Serif"/>
              </a:rPr>
              <a:t> perdagangan),</a:t>
            </a:r>
            <a:r>
              <a:rPr sz="3500" spc="60" dirty="0">
                <a:solidFill>
                  <a:srgbClr val="FFF5ED"/>
                </a:solidFill>
                <a:latin typeface="Microsoft Sans Serif"/>
                <a:cs typeface="Microsoft Sans Serif"/>
              </a:rPr>
              <a:t> Posiedon</a:t>
            </a:r>
            <a:r>
              <a:rPr sz="3500" spc="6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50" dirty="0">
                <a:solidFill>
                  <a:srgbClr val="FFF5ED"/>
                </a:solidFill>
                <a:latin typeface="Microsoft Sans Serif"/>
                <a:cs typeface="Microsoft Sans Serif"/>
              </a:rPr>
              <a:t>(dewa </a:t>
            </a:r>
            <a:r>
              <a:rPr sz="3500" spc="5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45" dirty="0">
                <a:solidFill>
                  <a:srgbClr val="FFF5ED"/>
                </a:solidFill>
                <a:latin typeface="Microsoft Sans Serif"/>
                <a:cs typeface="Microsoft Sans Serif"/>
              </a:rPr>
              <a:t>laut),</a:t>
            </a:r>
            <a:r>
              <a:rPr sz="3500" spc="-3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130" dirty="0">
                <a:solidFill>
                  <a:srgbClr val="FFF5ED"/>
                </a:solidFill>
                <a:latin typeface="Microsoft Sans Serif"/>
                <a:cs typeface="Microsoft Sans Serif"/>
              </a:rPr>
              <a:t>dan</a:t>
            </a:r>
            <a:r>
              <a:rPr sz="3500" spc="-2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105" dirty="0">
                <a:solidFill>
                  <a:srgbClr val="FFF5ED"/>
                </a:solidFill>
                <a:latin typeface="Microsoft Sans Serif"/>
                <a:cs typeface="Microsoft Sans Serif"/>
              </a:rPr>
              <a:t>Artemis</a:t>
            </a:r>
            <a:r>
              <a:rPr sz="3500" spc="-30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50" dirty="0">
                <a:solidFill>
                  <a:srgbClr val="FFF5ED"/>
                </a:solidFill>
                <a:latin typeface="Microsoft Sans Serif"/>
                <a:cs typeface="Microsoft Sans Serif"/>
              </a:rPr>
              <a:t>(dewa</a:t>
            </a:r>
            <a:r>
              <a:rPr sz="3500" spc="-25" dirty="0">
                <a:solidFill>
                  <a:srgbClr val="FFF5ED"/>
                </a:solidFill>
                <a:latin typeface="Microsoft Sans Serif"/>
                <a:cs typeface="Microsoft Sans Serif"/>
              </a:rPr>
              <a:t> </a:t>
            </a:r>
            <a:r>
              <a:rPr sz="3500" spc="135" dirty="0">
                <a:solidFill>
                  <a:srgbClr val="FFF5ED"/>
                </a:solidFill>
                <a:latin typeface="Microsoft Sans Serif"/>
                <a:cs typeface="Microsoft Sans Serif"/>
              </a:rPr>
              <a:t>perburuan)</a:t>
            </a:r>
            <a:endParaRPr sz="3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680</Words>
  <Application>Microsoft Office PowerPoint</Application>
  <PresentationFormat>Custom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Peradaban Yunani Kuno</vt:lpstr>
      <vt:lpstr>Letak Geografis dan Kondisi Alam</vt:lpstr>
      <vt:lpstr>Awal Peradaban Yunani Kuno</vt:lpstr>
      <vt:lpstr>Hasil Kebudayaan</vt:lpstr>
      <vt:lpstr>2. Karya sastra</vt:lpstr>
      <vt:lpstr>TUMBUH DAN BERKEMBANGNYA PERADABAN YUNANI</vt:lpstr>
      <vt:lpstr>2. Polis</vt:lpstr>
      <vt:lpstr>Sistem Pemerintahan</vt:lpstr>
      <vt:lpstr>Sistem Kepercayaan</vt:lpstr>
      <vt:lpstr>RUNTUHNYA PERADABAN YUNANI KUNO</vt:lpstr>
      <vt:lpstr>setelah itu Alexander Agung menggantikan</vt:lpstr>
      <vt:lpstr>Hal yang paling sulit dalam hidup adalah  mengenal diri sendiri -Thales-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PERADABAN YUNANI KUNO</dc:title>
  <dc:creator>imhusein99</dc:creator>
  <cp:keywords>DAEoZv41pzs,BADavcjPlyg</cp:keywords>
  <cp:lastModifiedBy>asus</cp:lastModifiedBy>
  <cp:revision>4</cp:revision>
  <dcterms:created xsi:type="dcterms:W3CDTF">2021-08-29T03:31:22Z</dcterms:created>
  <dcterms:modified xsi:type="dcterms:W3CDTF">2021-08-29T04:08:57Z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2021-08-28T00:00:00Z</vt:filetime>
  </property>
  <property fmtid="{D5CDD505-2E9C-101B-9397-08002B2CF9AE}" pid="3" name="Creator">
    <vt:lpwstr>Canva</vt:lpwstr>
  </property>
  <property fmtid="{D5CDD505-2E9C-101B-9397-08002B2CF9AE}" pid="4" name="LastSaved">
    <vt:filetime>2021-08-29T00:00:00Z</vt:filetime>
  </property>
</Properties>
</file>