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18"/>
  </p:notesMasterIdLst>
  <p:sldIdLst>
    <p:sldId id="256" r:id="rId2"/>
    <p:sldId id="258" r:id="rId3"/>
    <p:sldId id="257" r:id="rId4"/>
    <p:sldId id="281" r:id="rId5"/>
    <p:sldId id="278" r:id="rId6"/>
    <p:sldId id="294" r:id="rId7"/>
    <p:sldId id="295" r:id="rId8"/>
    <p:sldId id="296" r:id="rId9"/>
    <p:sldId id="297" r:id="rId10"/>
    <p:sldId id="298" r:id="rId11"/>
    <p:sldId id="270" r:id="rId12"/>
    <p:sldId id="273" r:id="rId13"/>
    <p:sldId id="293" r:id="rId14"/>
    <p:sldId id="275" r:id="rId15"/>
    <p:sldId id="264" r:id="rId16"/>
    <p:sldId id="259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F183F15-56EE-4490-BF29-7212A21D734E}">
  <a:tblStyle styleId="{7F183F15-56EE-4490-BF29-7212A21D734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d851afca02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d851afca02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c7e36bceda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c7e36bceda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c7e36bced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c7e36bced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d851afca02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d851afca02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c7e36bced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c7e36bced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c7e36bceda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c7e36bceda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c7e36bceda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c7e36bceda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c7e36bceda_0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c7e36bceda_0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c7e36bceda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5" name="Google Shape;985;gc7e36bceda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gd8e41064ca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2" name="Google Shape;1312;gd8e41064ca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c7e36bceda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c7e36bceda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34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5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7.png"/><Relationship Id="rId7" Type="http://schemas.openxmlformats.org/officeDocument/2006/relationships/image" Target="../media/image1.png"/><Relationship Id="rId12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7.png"/><Relationship Id="rId5" Type="http://schemas.openxmlformats.org/officeDocument/2006/relationships/image" Target="../media/image14.png"/><Relationship Id="rId10" Type="http://schemas.openxmlformats.org/officeDocument/2006/relationships/image" Target="../media/image32.png"/><Relationship Id="rId4" Type="http://schemas.openxmlformats.org/officeDocument/2006/relationships/image" Target="../media/image13.png"/><Relationship Id="rId9" Type="http://schemas.openxmlformats.org/officeDocument/2006/relationships/image" Target="../media/image2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image" Target="../media/image1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19.png"/><Relationship Id="rId10" Type="http://schemas.openxmlformats.org/officeDocument/2006/relationships/image" Target="../media/image10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17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2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2.png"/><Relationship Id="rId19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21.pn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25.png"/><Relationship Id="rId9" Type="http://schemas.openxmlformats.org/officeDocument/2006/relationships/image" Target="../media/image1.png"/><Relationship Id="rId14" Type="http://schemas.openxmlformats.org/officeDocument/2006/relationships/image" Target="../media/image2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2" Type="http://schemas.openxmlformats.org/officeDocument/2006/relationships/image" Target="../media/image2.png"/><Relationship Id="rId16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3.png"/><Relationship Id="rId5" Type="http://schemas.openxmlformats.org/officeDocument/2006/relationships/image" Target="../media/image14.png"/><Relationship Id="rId15" Type="http://schemas.openxmlformats.org/officeDocument/2006/relationships/image" Target="../media/image6.png"/><Relationship Id="rId10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26.png"/><Relationship Id="rId1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image" Target="../media/image27.png"/><Relationship Id="rId7" Type="http://schemas.openxmlformats.org/officeDocument/2006/relationships/image" Target="../media/image3.png"/><Relationship Id="rId12" Type="http://schemas.openxmlformats.org/officeDocument/2006/relationships/image" Target="../media/image26.png"/><Relationship Id="rId2" Type="http://schemas.openxmlformats.org/officeDocument/2006/relationships/image" Target="../media/image2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10.png"/><Relationship Id="rId5" Type="http://schemas.openxmlformats.org/officeDocument/2006/relationships/image" Target="../media/image31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Relationship Id="rId14" Type="http://schemas.openxmlformats.org/officeDocument/2006/relationships/image" Target="../media/image3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31625" y="1604763"/>
            <a:ext cx="4680600" cy="18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37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231625" y="3457350"/>
            <a:ext cx="46806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6198875" y="402650"/>
            <a:ext cx="2293800" cy="4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Font typeface="Yeseva One"/>
              <a:buNone/>
              <a:defRPr sz="22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7776378">
            <a:off x="272256" y="-275799"/>
            <a:ext cx="1134280" cy="223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5051002" flipH="1">
            <a:off x="2652601" y="-3620824"/>
            <a:ext cx="3357197" cy="642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417684" flipH="1">
            <a:off x="5216501" y="-1232969"/>
            <a:ext cx="1184724" cy="2268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4">
            <a:alphaModFix/>
          </a:blip>
          <a:srcRect l="9978" t="7909" r="6171" b="5839"/>
          <a:stretch/>
        </p:blipFill>
        <p:spPr>
          <a:xfrm rot="-2030834" flipH="1">
            <a:off x="2016033" y="-968647"/>
            <a:ext cx="3165530" cy="1831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5">
            <a:alphaModFix/>
          </a:blip>
          <a:srcRect l="9978" t="7909" r="6171" b="5839"/>
          <a:stretch/>
        </p:blipFill>
        <p:spPr>
          <a:xfrm rot="6384139">
            <a:off x="7619390" y="3288984"/>
            <a:ext cx="3165521" cy="1831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4499999">
            <a:off x="7837526" y="1038099"/>
            <a:ext cx="2729251" cy="26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3279072">
            <a:off x="6300435" y="2844650"/>
            <a:ext cx="1988756" cy="3808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8397711">
            <a:off x="-1138959" y="1383349"/>
            <a:ext cx="3889291" cy="5970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0150833" flipH="1">
            <a:off x="2527750" y="4231676"/>
            <a:ext cx="4088499" cy="401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>
          <a:blip r:embed="rId8">
            <a:alphaModFix amt="95000"/>
          </a:blip>
          <a:stretch>
            <a:fillRect/>
          </a:stretch>
        </p:blipFill>
        <p:spPr>
          <a:xfrm rot="-7951769">
            <a:off x="7255038" y="2933588"/>
            <a:ext cx="2337922" cy="3566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5">
            <a:alphaModFix amt="82000"/>
          </a:blip>
          <a:srcRect l="9978" t="7909" r="6171" b="5839"/>
          <a:stretch/>
        </p:blipFill>
        <p:spPr>
          <a:xfrm rot="-2469882">
            <a:off x="-837694" y="151513"/>
            <a:ext cx="3415385" cy="183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>
          <a:blip r:embed="rId9">
            <a:alphaModFix amt="84000"/>
          </a:blip>
          <a:stretch>
            <a:fillRect/>
          </a:stretch>
        </p:blipFill>
        <p:spPr>
          <a:xfrm rot="-7221121">
            <a:off x="342802" y="2789275"/>
            <a:ext cx="754690" cy="1490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>
          <a:blip r:embed="rId10">
            <a:alphaModFix amt="70000"/>
          </a:blip>
          <a:stretch>
            <a:fillRect/>
          </a:stretch>
        </p:blipFill>
        <p:spPr>
          <a:xfrm rot="-7890373">
            <a:off x="1065494" y="3570684"/>
            <a:ext cx="549173" cy="180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2"/>
          <p:cNvPicPr preferRelativeResize="0"/>
          <p:nvPr/>
        </p:nvPicPr>
        <p:blipFill>
          <a:blip r:embed="rId11">
            <a:alphaModFix amt="78000"/>
          </a:blip>
          <a:stretch>
            <a:fillRect/>
          </a:stretch>
        </p:blipFill>
        <p:spPr>
          <a:xfrm rot="-8103000">
            <a:off x="635697" y="3459720"/>
            <a:ext cx="382175" cy="149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2"/>
          <p:cNvPicPr preferRelativeResize="0"/>
          <p:nvPr/>
        </p:nvPicPr>
        <p:blipFill>
          <a:blip r:embed="rId12">
            <a:alphaModFix amt="95000"/>
          </a:blip>
          <a:stretch>
            <a:fillRect/>
          </a:stretch>
        </p:blipFill>
        <p:spPr>
          <a:xfrm rot="-2950540">
            <a:off x="8521299" y="-692313"/>
            <a:ext cx="819702" cy="180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699125" y="1367249"/>
            <a:ext cx="885898" cy="80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8492988">
            <a:off x="1836951" y="820910"/>
            <a:ext cx="362621" cy="328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"/>
          <p:cNvPicPr preferRelativeResize="0"/>
          <p:nvPr/>
        </p:nvPicPr>
        <p:blipFill>
          <a:blip r:embed="rId14">
            <a:alphaModFix amt="87000"/>
          </a:blip>
          <a:stretch>
            <a:fillRect/>
          </a:stretch>
        </p:blipFill>
        <p:spPr>
          <a:xfrm rot="-7836186">
            <a:off x="1519172" y="-262803"/>
            <a:ext cx="1193432" cy="113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2"/>
          <p:cNvPicPr preferRelativeResize="0"/>
          <p:nvPr/>
        </p:nvPicPr>
        <p:blipFill>
          <a:blip r:embed="rId15">
            <a:alphaModFix amt="75000"/>
          </a:blip>
          <a:stretch>
            <a:fillRect/>
          </a:stretch>
        </p:blipFill>
        <p:spPr>
          <a:xfrm rot="-4500019">
            <a:off x="4375372" y="207982"/>
            <a:ext cx="384642" cy="367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2"/>
          <p:cNvPicPr preferRelativeResize="0"/>
          <p:nvPr/>
        </p:nvPicPr>
        <p:blipFill>
          <a:blip r:embed="rId15">
            <a:alphaModFix amt="75000"/>
          </a:blip>
          <a:stretch>
            <a:fillRect/>
          </a:stretch>
        </p:blipFill>
        <p:spPr>
          <a:xfrm rot="864916">
            <a:off x="7954802" y="3355487"/>
            <a:ext cx="374546" cy="357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2"/>
          <p:cNvPicPr preferRelativeResize="0"/>
          <p:nvPr/>
        </p:nvPicPr>
        <p:blipFill>
          <a:blip r:embed="rId15">
            <a:alphaModFix amt="84000"/>
          </a:blip>
          <a:stretch>
            <a:fillRect/>
          </a:stretch>
        </p:blipFill>
        <p:spPr>
          <a:xfrm rot="-8717672">
            <a:off x="7622574" y="3577768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2"/>
          <p:cNvPicPr preferRelativeResize="0"/>
          <p:nvPr/>
        </p:nvPicPr>
        <p:blipFill>
          <a:blip r:embed="rId16">
            <a:alphaModFix amt="92000"/>
          </a:blip>
          <a:stretch>
            <a:fillRect/>
          </a:stretch>
        </p:blipFill>
        <p:spPr>
          <a:xfrm rot="-888836">
            <a:off x="1527251" y="3560412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8492839">
            <a:off x="1555607" y="4690680"/>
            <a:ext cx="388634" cy="35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2"/>
          <p:cNvPicPr preferRelativeResize="0"/>
          <p:nvPr/>
        </p:nvPicPr>
        <p:blipFill>
          <a:blip r:embed="rId17">
            <a:alphaModFix amt="75000"/>
          </a:blip>
          <a:stretch>
            <a:fillRect/>
          </a:stretch>
        </p:blipFill>
        <p:spPr>
          <a:xfrm rot="5946572">
            <a:off x="2474100" y="759909"/>
            <a:ext cx="199004" cy="19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2"/>
          <p:cNvPicPr preferRelativeResize="0"/>
          <p:nvPr/>
        </p:nvPicPr>
        <p:blipFill>
          <a:blip r:embed="rId11">
            <a:alphaModFix amt="78000"/>
          </a:blip>
          <a:stretch>
            <a:fillRect/>
          </a:stretch>
        </p:blipFill>
        <p:spPr>
          <a:xfrm rot="-6300026">
            <a:off x="572059" y="2560629"/>
            <a:ext cx="295880" cy="80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2"/>
          <p:cNvPicPr preferRelativeResize="0"/>
          <p:nvPr/>
        </p:nvPicPr>
        <p:blipFill>
          <a:blip r:embed="rId11">
            <a:alphaModFix amt="78000"/>
          </a:blip>
          <a:stretch>
            <a:fillRect/>
          </a:stretch>
        </p:blipFill>
        <p:spPr>
          <a:xfrm rot="-2700009">
            <a:off x="7731998" y="912157"/>
            <a:ext cx="382175" cy="149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"/>
          <p:cNvPicPr preferRelativeResize="0"/>
          <p:nvPr/>
        </p:nvPicPr>
        <p:blipFill>
          <a:blip r:embed="rId10">
            <a:alphaModFix amt="70000"/>
          </a:blip>
          <a:stretch>
            <a:fillRect/>
          </a:stretch>
        </p:blipFill>
        <p:spPr>
          <a:xfrm rot="3734997">
            <a:off x="5771253" y="4189930"/>
            <a:ext cx="549170" cy="1117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2"/>
          <p:cNvPicPr preferRelativeResize="0"/>
          <p:nvPr/>
        </p:nvPicPr>
        <p:blipFill>
          <a:blip r:embed="rId15">
            <a:alphaModFix amt="84000"/>
          </a:blip>
          <a:stretch>
            <a:fillRect/>
          </a:stretch>
        </p:blipFill>
        <p:spPr>
          <a:xfrm rot="-8717672">
            <a:off x="1761199" y="1446368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-888836">
            <a:off x="6638501" y="4340734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2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8397697">
            <a:off x="8332373" y="627412"/>
            <a:ext cx="2125804" cy="3081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2"/>
          <p:cNvPicPr preferRelativeResize="0"/>
          <p:nvPr/>
        </p:nvPicPr>
        <p:blipFill>
          <a:blip r:embed="rId14">
            <a:alphaModFix amt="72000"/>
          </a:blip>
          <a:stretch>
            <a:fillRect/>
          </a:stretch>
        </p:blipFill>
        <p:spPr>
          <a:xfrm rot="-7836186">
            <a:off x="6154135" y="4786022"/>
            <a:ext cx="1193432" cy="1138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18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80" name="Google Shape;380;p21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5399947">
            <a:off x="2163958" y="1547444"/>
            <a:ext cx="4987634" cy="9550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1"/>
          <p:cNvPicPr preferRelativeResize="0"/>
          <p:nvPr/>
        </p:nvPicPr>
        <p:blipFill>
          <a:blip r:embed="rId3">
            <a:alphaModFix amt="84000"/>
          </a:blip>
          <a:stretch>
            <a:fillRect/>
          </a:stretch>
        </p:blipFill>
        <p:spPr>
          <a:xfrm rot="-3201265" flipH="1">
            <a:off x="-139777" y="3680864"/>
            <a:ext cx="1134279" cy="223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1"/>
          <p:cNvPicPr preferRelativeResize="0"/>
          <p:nvPr/>
        </p:nvPicPr>
        <p:blipFill>
          <a:blip r:embed="rId4">
            <a:alphaModFix amt="84000"/>
          </a:blip>
          <a:stretch>
            <a:fillRect/>
          </a:stretch>
        </p:blipFill>
        <p:spPr>
          <a:xfrm rot="3910331" flipH="1">
            <a:off x="7064060" y="2918675"/>
            <a:ext cx="33718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1"/>
          <p:cNvPicPr preferRelativeResize="0"/>
          <p:nvPr/>
        </p:nvPicPr>
        <p:blipFill rotWithShape="1">
          <a:blip r:embed="rId5">
            <a:alphaModFix amt="70000"/>
          </a:blip>
          <a:srcRect l="9978" t="7909" r="6171" b="5839"/>
          <a:stretch/>
        </p:blipFill>
        <p:spPr>
          <a:xfrm rot="1293272" flipH="1">
            <a:off x="2498949" y="4675049"/>
            <a:ext cx="5695950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499999" flipH="1">
            <a:off x="1595497" y="4276824"/>
            <a:ext cx="2729251" cy="26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37553" y="117364"/>
            <a:ext cx="651643" cy="58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21"/>
          <p:cNvPicPr preferRelativeResize="0"/>
          <p:nvPr/>
        </p:nvPicPr>
        <p:blipFill>
          <a:blip r:embed="rId8">
            <a:alphaModFix amt="75000"/>
          </a:blip>
          <a:stretch>
            <a:fillRect/>
          </a:stretch>
        </p:blipFill>
        <p:spPr>
          <a:xfrm rot="-9721806">
            <a:off x="7113421" y="4621808"/>
            <a:ext cx="374547" cy="357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1"/>
          <p:cNvPicPr preferRelativeResize="0"/>
          <p:nvPr/>
        </p:nvPicPr>
        <p:blipFill>
          <a:blip r:embed="rId9">
            <a:alphaModFix amt="78000"/>
          </a:blip>
          <a:stretch>
            <a:fillRect/>
          </a:stretch>
        </p:blipFill>
        <p:spPr>
          <a:xfrm rot="1908782">
            <a:off x="611678" y="3607746"/>
            <a:ext cx="295879" cy="805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1"/>
          <p:cNvPicPr preferRelativeResize="0"/>
          <p:nvPr/>
        </p:nvPicPr>
        <p:blipFill>
          <a:blip r:embed="rId10">
            <a:alphaModFix amt="72000"/>
          </a:blip>
          <a:stretch>
            <a:fillRect/>
          </a:stretch>
        </p:blipFill>
        <p:spPr>
          <a:xfrm rot="-10150095">
            <a:off x="186662" y="3329525"/>
            <a:ext cx="278189" cy="913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1"/>
          <p:cNvPicPr preferRelativeResize="0"/>
          <p:nvPr/>
        </p:nvPicPr>
        <p:blipFill>
          <a:blip r:embed="rId8">
            <a:alphaModFix amt="75000"/>
          </a:blip>
          <a:stretch>
            <a:fillRect/>
          </a:stretch>
        </p:blipFill>
        <p:spPr>
          <a:xfrm rot="-9721856">
            <a:off x="339974" y="332175"/>
            <a:ext cx="435348" cy="415654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1"/>
          <p:cNvSpPr txBox="1">
            <a:spLocks noGrp="1"/>
          </p:cNvSpPr>
          <p:nvPr>
            <p:ph type="subTitle" idx="1"/>
          </p:nvPr>
        </p:nvSpPr>
        <p:spPr>
          <a:xfrm>
            <a:off x="1060499" y="1371600"/>
            <a:ext cx="34314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 sz="20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1" name="Google Shape;391;p21"/>
          <p:cNvSpPr txBox="1">
            <a:spLocks noGrp="1"/>
          </p:cNvSpPr>
          <p:nvPr>
            <p:ph type="subTitle" idx="2"/>
          </p:nvPr>
        </p:nvSpPr>
        <p:spPr>
          <a:xfrm>
            <a:off x="4652100" y="1371600"/>
            <a:ext cx="34314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 sz="20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2" name="Google Shape;392;p21"/>
          <p:cNvSpPr txBox="1">
            <a:spLocks noGrp="1"/>
          </p:cNvSpPr>
          <p:nvPr>
            <p:ph type="subTitle" idx="3"/>
          </p:nvPr>
        </p:nvSpPr>
        <p:spPr>
          <a:xfrm>
            <a:off x="1060500" y="1859100"/>
            <a:ext cx="3431400" cy="19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393" name="Google Shape;393;p21"/>
          <p:cNvSpPr txBox="1">
            <a:spLocks noGrp="1"/>
          </p:cNvSpPr>
          <p:nvPr>
            <p:ph type="subTitle" idx="4"/>
          </p:nvPr>
        </p:nvSpPr>
        <p:spPr>
          <a:xfrm>
            <a:off x="4652100" y="1859214"/>
            <a:ext cx="3431400" cy="19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pic>
        <p:nvPicPr>
          <p:cNvPr id="394" name="Google Shape;394;p21"/>
          <p:cNvPicPr preferRelativeResize="0"/>
          <p:nvPr/>
        </p:nvPicPr>
        <p:blipFill>
          <a:blip r:embed="rId11">
            <a:alphaModFix amt="78000"/>
          </a:blip>
          <a:stretch>
            <a:fillRect/>
          </a:stretch>
        </p:blipFill>
        <p:spPr>
          <a:xfrm rot="-1323419">
            <a:off x="8627274" y="2855029"/>
            <a:ext cx="295879" cy="805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1"/>
          <p:cNvPicPr preferRelativeResize="0"/>
          <p:nvPr/>
        </p:nvPicPr>
        <p:blipFill>
          <a:blip r:embed="rId8">
            <a:alphaModFix amt="75000"/>
          </a:blip>
          <a:stretch>
            <a:fillRect/>
          </a:stretch>
        </p:blipFill>
        <p:spPr>
          <a:xfrm rot="-9721932">
            <a:off x="8484753" y="3518809"/>
            <a:ext cx="177991" cy="169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23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2035941">
            <a:off x="7950877" y="-1437498"/>
            <a:ext cx="1830778" cy="3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23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7520935">
            <a:off x="-449112" y="-1382706"/>
            <a:ext cx="1680309" cy="3217639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23"/>
          <p:cNvSpPr txBox="1">
            <a:spLocks noGrp="1"/>
          </p:cNvSpPr>
          <p:nvPr>
            <p:ph type="title" idx="2"/>
          </p:nvPr>
        </p:nvSpPr>
        <p:spPr>
          <a:xfrm>
            <a:off x="1221600" y="1911450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8" name="Google Shape;428;p23"/>
          <p:cNvSpPr txBox="1">
            <a:spLocks noGrp="1"/>
          </p:cNvSpPr>
          <p:nvPr>
            <p:ph type="subTitle" idx="1"/>
          </p:nvPr>
        </p:nvSpPr>
        <p:spPr>
          <a:xfrm>
            <a:off x="1221625" y="2345575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23"/>
          <p:cNvSpPr txBox="1">
            <a:spLocks noGrp="1"/>
          </p:cNvSpPr>
          <p:nvPr>
            <p:ph type="title" idx="3"/>
          </p:nvPr>
        </p:nvSpPr>
        <p:spPr>
          <a:xfrm>
            <a:off x="3616074" y="1911450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0" name="Google Shape;430;p23"/>
          <p:cNvSpPr txBox="1">
            <a:spLocks noGrp="1"/>
          </p:cNvSpPr>
          <p:nvPr>
            <p:ph type="subTitle" idx="4"/>
          </p:nvPr>
        </p:nvSpPr>
        <p:spPr>
          <a:xfrm>
            <a:off x="3616074" y="2345575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23"/>
          <p:cNvSpPr txBox="1">
            <a:spLocks noGrp="1"/>
          </p:cNvSpPr>
          <p:nvPr>
            <p:ph type="title" idx="5"/>
          </p:nvPr>
        </p:nvSpPr>
        <p:spPr>
          <a:xfrm>
            <a:off x="1221600" y="3740398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2" name="Google Shape;432;p23"/>
          <p:cNvSpPr txBox="1">
            <a:spLocks noGrp="1"/>
          </p:cNvSpPr>
          <p:nvPr>
            <p:ph type="subTitle" idx="6"/>
          </p:nvPr>
        </p:nvSpPr>
        <p:spPr>
          <a:xfrm>
            <a:off x="1221625" y="4174516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23"/>
          <p:cNvSpPr txBox="1">
            <a:spLocks noGrp="1"/>
          </p:cNvSpPr>
          <p:nvPr>
            <p:ph type="title" idx="7"/>
          </p:nvPr>
        </p:nvSpPr>
        <p:spPr>
          <a:xfrm>
            <a:off x="3616074" y="3740398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4" name="Google Shape;434;p23"/>
          <p:cNvSpPr txBox="1">
            <a:spLocks noGrp="1"/>
          </p:cNvSpPr>
          <p:nvPr>
            <p:ph type="subTitle" idx="8"/>
          </p:nvPr>
        </p:nvSpPr>
        <p:spPr>
          <a:xfrm>
            <a:off x="3616074" y="4174516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23"/>
          <p:cNvSpPr txBox="1">
            <a:spLocks noGrp="1"/>
          </p:cNvSpPr>
          <p:nvPr>
            <p:ph type="title" idx="9"/>
          </p:nvPr>
        </p:nvSpPr>
        <p:spPr>
          <a:xfrm>
            <a:off x="6010549" y="1911450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6" name="Google Shape;436;p23"/>
          <p:cNvSpPr txBox="1">
            <a:spLocks noGrp="1"/>
          </p:cNvSpPr>
          <p:nvPr>
            <p:ph type="subTitle" idx="13"/>
          </p:nvPr>
        </p:nvSpPr>
        <p:spPr>
          <a:xfrm>
            <a:off x="6010549" y="2345575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23"/>
          <p:cNvSpPr txBox="1">
            <a:spLocks noGrp="1"/>
          </p:cNvSpPr>
          <p:nvPr>
            <p:ph type="title" idx="14"/>
          </p:nvPr>
        </p:nvSpPr>
        <p:spPr>
          <a:xfrm>
            <a:off x="6010549" y="3740398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8" name="Google Shape;438;p23"/>
          <p:cNvSpPr txBox="1">
            <a:spLocks noGrp="1"/>
          </p:cNvSpPr>
          <p:nvPr>
            <p:ph type="subTitle" idx="15"/>
          </p:nvPr>
        </p:nvSpPr>
        <p:spPr>
          <a:xfrm>
            <a:off x="6010549" y="4174516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39" name="Google Shape;439;p23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8764059" flipH="1">
            <a:off x="7950877" y="3206302"/>
            <a:ext cx="1830778" cy="3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23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3279065" flipH="1">
            <a:off x="-449112" y="3439642"/>
            <a:ext cx="1680309" cy="321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23"/>
          <p:cNvPicPr preferRelativeResize="0"/>
          <p:nvPr/>
        </p:nvPicPr>
        <p:blipFill>
          <a:blip r:embed="rId3">
            <a:alphaModFix amt="84000"/>
          </a:blip>
          <a:stretch>
            <a:fillRect/>
          </a:stretch>
        </p:blipFill>
        <p:spPr>
          <a:xfrm rot="-2391190" flipH="1">
            <a:off x="151334" y="4094135"/>
            <a:ext cx="876269" cy="1730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23"/>
          <p:cNvPicPr preferRelativeResize="0"/>
          <p:nvPr/>
        </p:nvPicPr>
        <p:blipFill rotWithShape="1">
          <a:blip r:embed="rId4">
            <a:alphaModFix/>
          </a:blip>
          <a:srcRect l="9978" t="7909" r="6171" b="5839"/>
          <a:stretch/>
        </p:blipFill>
        <p:spPr>
          <a:xfrm rot="-2468148">
            <a:off x="-1493258" y="-735273"/>
            <a:ext cx="3165531" cy="1831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23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-8733038" flipH="1">
            <a:off x="8390976" y="3984211"/>
            <a:ext cx="549173" cy="1802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23"/>
          <p:cNvPicPr preferRelativeResize="0"/>
          <p:nvPr/>
        </p:nvPicPr>
        <p:blipFill>
          <a:blip r:embed="rId6">
            <a:alphaModFix amt="92000"/>
          </a:blip>
          <a:stretch>
            <a:fillRect/>
          </a:stretch>
        </p:blipFill>
        <p:spPr>
          <a:xfrm rot="888836" flipH="1">
            <a:off x="477104" y="4179862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888895" flipH="1">
            <a:off x="131293" y="3794138"/>
            <a:ext cx="377927" cy="34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1589898" flipH="1">
            <a:off x="8299120" y="-878023"/>
            <a:ext cx="1134280" cy="223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23"/>
          <p:cNvPicPr preferRelativeResize="0"/>
          <p:nvPr/>
        </p:nvPicPr>
        <p:blipFill>
          <a:blip r:embed="rId6">
            <a:alphaModFix amt="92000"/>
          </a:blip>
          <a:stretch>
            <a:fillRect/>
          </a:stretch>
        </p:blipFill>
        <p:spPr>
          <a:xfrm rot="888797" flipH="1">
            <a:off x="8685743" y="3749203"/>
            <a:ext cx="361045" cy="326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8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516" name="Google Shape;516;p28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10180231">
            <a:off x="-1217874" y="-1585551"/>
            <a:ext cx="2593020" cy="398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28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4272585" flipH="1">
            <a:off x="7087964" y="-1603863"/>
            <a:ext cx="2182019" cy="417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8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 rot="2369657" flipH="1">
            <a:off x="8267666" y="-697303"/>
            <a:ext cx="963766" cy="1845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28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 rot="-8004180" flipH="1">
            <a:off x="-276913" y="486489"/>
            <a:ext cx="952601" cy="908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8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9125404" flipH="1">
            <a:off x="125238" y="1525848"/>
            <a:ext cx="374547" cy="357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8"/>
          <p:cNvPicPr preferRelativeResize="0"/>
          <p:nvPr/>
        </p:nvPicPr>
        <p:blipFill>
          <a:blip r:embed="rId5">
            <a:alphaModFix amt="84000"/>
          </a:blip>
          <a:stretch>
            <a:fillRect/>
          </a:stretch>
        </p:blipFill>
        <p:spPr>
          <a:xfrm rot="-2082328" flipH="1">
            <a:off x="7689523" y="141087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0720877" flipH="1">
            <a:off x="121502" y="123728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725101" flipH="1">
            <a:off x="8456347" y="3825398"/>
            <a:ext cx="1134280" cy="2239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28"/>
          <p:cNvPicPr preferRelativeResize="0"/>
          <p:nvPr/>
        </p:nvPicPr>
        <p:blipFill>
          <a:blip r:embed="rId8">
            <a:alphaModFix amt="78000"/>
          </a:blip>
          <a:stretch>
            <a:fillRect/>
          </a:stretch>
        </p:blipFill>
        <p:spPr>
          <a:xfrm rot="7554770" flipH="1">
            <a:off x="809070" y="372810"/>
            <a:ext cx="295880" cy="80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28"/>
          <p:cNvPicPr preferRelativeResize="0"/>
          <p:nvPr/>
        </p:nvPicPr>
        <p:blipFill>
          <a:blip r:embed="rId9">
            <a:alphaModFix amt="72000"/>
          </a:blip>
          <a:stretch>
            <a:fillRect/>
          </a:stretch>
        </p:blipFill>
        <p:spPr>
          <a:xfrm rot="-4300193" flipH="1">
            <a:off x="899769" y="-51770"/>
            <a:ext cx="278190" cy="913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2307161" flipH="1">
            <a:off x="7691755" y="962004"/>
            <a:ext cx="388634" cy="35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28"/>
          <p:cNvPicPr preferRelativeResize="0"/>
          <p:nvPr/>
        </p:nvPicPr>
        <p:blipFill>
          <a:blip r:embed="rId11">
            <a:alphaModFix amt="95000"/>
          </a:blip>
          <a:stretch>
            <a:fillRect/>
          </a:stretch>
        </p:blipFill>
        <p:spPr>
          <a:xfrm rot="7951769" flipH="1">
            <a:off x="-448961" y="3161988"/>
            <a:ext cx="2337922" cy="3566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6300001">
            <a:off x="-1573453" y="2629953"/>
            <a:ext cx="2729251" cy="26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28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2402303">
            <a:off x="1921922" y="4012826"/>
            <a:ext cx="2125804" cy="3081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4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"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p37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2699946">
            <a:off x="4855544" y="-471270"/>
            <a:ext cx="4987634" cy="9550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37"/>
          <p:cNvPicPr preferRelativeResize="0"/>
          <p:nvPr/>
        </p:nvPicPr>
        <p:blipFill rotWithShape="1">
          <a:blip r:embed="rId3">
            <a:alphaModFix/>
          </a:blip>
          <a:srcRect l="9978" t="7909" r="6171" b="5839"/>
          <a:stretch/>
        </p:blipFill>
        <p:spPr>
          <a:xfrm rot="8854703">
            <a:off x="-1499470" y="3529296"/>
            <a:ext cx="3944627" cy="1831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37"/>
          <p:cNvPicPr preferRelativeResize="0"/>
          <p:nvPr/>
        </p:nvPicPr>
        <p:blipFill>
          <a:blip r:embed="rId4">
            <a:alphaModFix amt="84000"/>
          </a:blip>
          <a:stretch>
            <a:fillRect/>
          </a:stretch>
        </p:blipFill>
        <p:spPr>
          <a:xfrm rot="-2257226" flipH="1">
            <a:off x="7365126" y="3170886"/>
            <a:ext cx="754690" cy="149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37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-1587979" flipH="1">
            <a:off x="8394270" y="2377755"/>
            <a:ext cx="549172" cy="180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37"/>
          <p:cNvPicPr preferRelativeResize="0"/>
          <p:nvPr/>
        </p:nvPicPr>
        <p:blipFill>
          <a:blip r:embed="rId6">
            <a:alphaModFix amt="78000"/>
          </a:blip>
          <a:stretch>
            <a:fillRect/>
          </a:stretch>
        </p:blipFill>
        <p:spPr>
          <a:xfrm rot="-1375356" flipH="1">
            <a:off x="7901687" y="2589380"/>
            <a:ext cx="382175" cy="149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37"/>
          <p:cNvPicPr preferRelativeResize="0"/>
          <p:nvPr/>
        </p:nvPicPr>
        <p:blipFill>
          <a:blip r:embed="rId6">
            <a:alphaModFix amt="78000"/>
          </a:blip>
          <a:stretch>
            <a:fillRect/>
          </a:stretch>
        </p:blipFill>
        <p:spPr>
          <a:xfrm rot="-3178322" flipH="1">
            <a:off x="7380285" y="4042271"/>
            <a:ext cx="295880" cy="805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274283">
            <a:off x="-94295" y="2367464"/>
            <a:ext cx="1134281" cy="223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37"/>
          <p:cNvPicPr preferRelativeResize="0"/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 rot="2699942">
            <a:off x="1325977" y="4044643"/>
            <a:ext cx="549170" cy="1117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37"/>
          <p:cNvPicPr preferRelativeResize="0"/>
          <p:nvPr/>
        </p:nvPicPr>
        <p:blipFill rotWithShape="1">
          <a:blip r:embed="rId8">
            <a:alphaModFix/>
          </a:blip>
          <a:srcRect l="9978" t="7909" r="6171" b="5839"/>
          <a:stretch/>
        </p:blipFill>
        <p:spPr>
          <a:xfrm rot="901132" flipH="1">
            <a:off x="7124783" y="3951167"/>
            <a:ext cx="3165530" cy="183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10150829" flipH="1">
            <a:off x="6669178" y="-1284958"/>
            <a:ext cx="2966817" cy="2910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6300001">
            <a:off x="-1226953" y="-1411997"/>
            <a:ext cx="2729251" cy="260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2"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Google Shape;679;p38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7321453">
            <a:off x="865792" y="3020145"/>
            <a:ext cx="2099462" cy="4020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023622" flipH="1">
            <a:off x="517305" y="3744427"/>
            <a:ext cx="1134280" cy="223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38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7076756" flipH="1">
            <a:off x="-1086609" y="-2403184"/>
            <a:ext cx="3889291" cy="597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38"/>
          <p:cNvPicPr preferRelativeResize="0"/>
          <p:nvPr/>
        </p:nvPicPr>
        <p:blipFill rotWithShape="1">
          <a:blip r:embed="rId4">
            <a:alphaModFix amt="82000"/>
          </a:blip>
          <a:srcRect l="9978" t="7909" r="6171" b="5839"/>
          <a:stretch/>
        </p:blipFill>
        <p:spPr>
          <a:xfrm rot="-8330118" flipH="1">
            <a:off x="-592644" y="3725074"/>
            <a:ext cx="3415385" cy="183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38"/>
          <p:cNvPicPr preferRelativeResize="0"/>
          <p:nvPr/>
        </p:nvPicPr>
        <p:blipFill>
          <a:blip r:embed="rId5">
            <a:alphaModFix amt="84000"/>
          </a:blip>
          <a:stretch>
            <a:fillRect/>
          </a:stretch>
        </p:blipFill>
        <p:spPr>
          <a:xfrm rot="-3578879" flipH="1">
            <a:off x="587852" y="1428806"/>
            <a:ext cx="754690" cy="1490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38"/>
          <p:cNvPicPr preferRelativeResize="0"/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 rot="-2909627" flipH="1">
            <a:off x="1310544" y="334716"/>
            <a:ext cx="549173" cy="180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38"/>
          <p:cNvPicPr preferRelativeResize="0"/>
          <p:nvPr/>
        </p:nvPicPr>
        <p:blipFill>
          <a:blip r:embed="rId7">
            <a:alphaModFix amt="78000"/>
          </a:blip>
          <a:stretch>
            <a:fillRect/>
          </a:stretch>
        </p:blipFill>
        <p:spPr>
          <a:xfrm rot="-2697000" flipH="1">
            <a:off x="880747" y="758365"/>
            <a:ext cx="382175" cy="149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38"/>
          <p:cNvPicPr preferRelativeResize="0"/>
          <p:nvPr/>
        </p:nvPicPr>
        <p:blipFill>
          <a:blip r:embed="rId8">
            <a:alphaModFix amt="87000"/>
          </a:blip>
          <a:stretch>
            <a:fillRect/>
          </a:stretch>
        </p:blipFill>
        <p:spPr>
          <a:xfrm rot="-2963814" flipH="1">
            <a:off x="1764222" y="4832283"/>
            <a:ext cx="1193432" cy="113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38"/>
          <p:cNvPicPr preferRelativeResize="0"/>
          <p:nvPr/>
        </p:nvPicPr>
        <p:blipFill>
          <a:blip r:embed="rId9">
            <a:alphaModFix amt="92000"/>
          </a:blip>
          <a:stretch>
            <a:fillRect/>
          </a:stretch>
        </p:blipFill>
        <p:spPr>
          <a:xfrm rot="-9911164" flipH="1">
            <a:off x="1772300" y="1944305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307161" flipH="1">
            <a:off x="1800657" y="665620"/>
            <a:ext cx="388634" cy="35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38"/>
          <p:cNvPicPr preferRelativeResize="0"/>
          <p:nvPr/>
        </p:nvPicPr>
        <p:blipFill>
          <a:blip r:embed="rId10">
            <a:alphaModFix amt="75000"/>
          </a:blip>
          <a:stretch>
            <a:fillRect/>
          </a:stretch>
        </p:blipFill>
        <p:spPr>
          <a:xfrm rot="4853428" flipH="1">
            <a:off x="469324" y="3041377"/>
            <a:ext cx="199004" cy="19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0" name="Google Shape;690;p38"/>
          <p:cNvPicPr preferRelativeResize="0"/>
          <p:nvPr/>
        </p:nvPicPr>
        <p:blipFill>
          <a:blip r:embed="rId7">
            <a:alphaModFix amt="78000"/>
          </a:blip>
          <a:stretch>
            <a:fillRect/>
          </a:stretch>
        </p:blipFill>
        <p:spPr>
          <a:xfrm rot="-4499974" flipH="1">
            <a:off x="817109" y="2341918"/>
            <a:ext cx="295880" cy="80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38"/>
          <p:cNvPicPr preferRelativeResize="0"/>
          <p:nvPr/>
        </p:nvPicPr>
        <p:blipFill>
          <a:blip r:embed="rId11">
            <a:alphaModFix amt="84000"/>
          </a:blip>
          <a:stretch>
            <a:fillRect/>
          </a:stretch>
        </p:blipFill>
        <p:spPr>
          <a:xfrm rot="-2082313" flipH="1">
            <a:off x="8327920" y="336428"/>
            <a:ext cx="426389" cy="40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3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6300001">
            <a:off x="7176497" y="3337753"/>
            <a:ext cx="2729251" cy="26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38"/>
          <p:cNvPicPr preferRelativeResize="0"/>
          <p:nvPr/>
        </p:nvPicPr>
        <p:blipFill rotWithShape="1">
          <a:blip r:embed="rId4">
            <a:alphaModFix amt="82000"/>
          </a:blip>
          <a:srcRect l="9978" t="7909" r="6171" b="5839"/>
          <a:stretch/>
        </p:blipFill>
        <p:spPr>
          <a:xfrm rot="2469882" flipH="1">
            <a:off x="7294382" y="2220600"/>
            <a:ext cx="3415385" cy="18315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"/>
          <p:cNvSpPr txBox="1">
            <a:spLocks noGrp="1"/>
          </p:cNvSpPr>
          <p:nvPr>
            <p:ph type="title"/>
          </p:nvPr>
        </p:nvSpPr>
        <p:spPr>
          <a:xfrm>
            <a:off x="2945100" y="2847513"/>
            <a:ext cx="3253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title" idx="2" hasCustomPrompt="1"/>
          </p:nvPr>
        </p:nvSpPr>
        <p:spPr>
          <a:xfrm>
            <a:off x="2974650" y="964165"/>
            <a:ext cx="3194700" cy="176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6" name="Google Shape;46;p3"/>
          <p:cNvSpPr txBox="1">
            <a:spLocks noGrp="1"/>
          </p:cNvSpPr>
          <p:nvPr>
            <p:ph type="subTitle" idx="1"/>
          </p:nvPr>
        </p:nvSpPr>
        <p:spPr>
          <a:xfrm>
            <a:off x="3067350" y="3574125"/>
            <a:ext cx="30093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7" name="Google Shape;47;p3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7404582">
            <a:off x="-1366231" y="183455"/>
            <a:ext cx="4987634" cy="9550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-1009975" y="2543475"/>
            <a:ext cx="3317075" cy="3192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3"/>
          <p:cNvPicPr preferRelativeResize="0"/>
          <p:nvPr/>
        </p:nvPicPr>
        <p:blipFill>
          <a:blip r:embed="rId4">
            <a:alphaModFix amt="84000"/>
          </a:blip>
          <a:stretch>
            <a:fillRect/>
          </a:stretch>
        </p:blipFill>
        <p:spPr>
          <a:xfrm rot="4048042">
            <a:off x="1883022" y="3711587"/>
            <a:ext cx="904429" cy="1785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3"/>
          <p:cNvPicPr preferRelativeResize="0"/>
          <p:nvPr/>
        </p:nvPicPr>
        <p:blipFill rotWithShape="1">
          <a:blip r:embed="rId5">
            <a:alphaModFix amt="57000"/>
          </a:blip>
          <a:srcRect l="9978" t="7909" r="6171" b="5839"/>
          <a:stretch/>
        </p:blipFill>
        <p:spPr>
          <a:xfrm rot="8100016">
            <a:off x="-663359" y="186726"/>
            <a:ext cx="3165521" cy="183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3"/>
          <p:cNvPicPr preferRelativeResize="0"/>
          <p:nvPr/>
        </p:nvPicPr>
        <p:blipFill>
          <a:blip r:embed="rId6">
            <a:alphaModFix amt="95000"/>
          </a:blip>
          <a:stretch>
            <a:fillRect/>
          </a:stretch>
        </p:blipFill>
        <p:spPr>
          <a:xfrm rot="2235070" flipH="1">
            <a:off x="7101801" y="2928075"/>
            <a:ext cx="2337922" cy="356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2699997">
            <a:off x="81430" y="1508177"/>
            <a:ext cx="1134280" cy="223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8492988">
            <a:off x="2260801" y="938360"/>
            <a:ext cx="362621" cy="328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-4499999">
            <a:off x="7227926" y="1969124"/>
            <a:ext cx="2729251" cy="26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46800" y="1234862"/>
            <a:ext cx="885898" cy="80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3"/>
          <p:cNvPicPr preferRelativeResize="0"/>
          <p:nvPr/>
        </p:nvPicPr>
        <p:blipFill>
          <a:blip r:embed="rId10">
            <a:alphaModFix amt="78000"/>
          </a:blip>
          <a:stretch>
            <a:fillRect/>
          </a:stretch>
        </p:blipFill>
        <p:spPr>
          <a:xfrm rot="-2700009">
            <a:off x="8079673" y="779769"/>
            <a:ext cx="382175" cy="149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3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7769812" flipH="1">
            <a:off x="5777673" y="3927423"/>
            <a:ext cx="2125805" cy="3081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3"/>
          <p:cNvPicPr preferRelativeResize="0"/>
          <p:nvPr/>
        </p:nvPicPr>
        <p:blipFill>
          <a:blip r:embed="rId11">
            <a:alphaModFix amt="75000"/>
          </a:blip>
          <a:stretch>
            <a:fillRect/>
          </a:stretch>
        </p:blipFill>
        <p:spPr>
          <a:xfrm rot="5946572">
            <a:off x="7924437" y="645009"/>
            <a:ext cx="199004" cy="19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"/>
          <p:cNvPicPr preferRelativeResize="0"/>
          <p:nvPr/>
        </p:nvPicPr>
        <p:blipFill>
          <a:blip r:embed="rId12">
            <a:alphaModFix amt="84000"/>
          </a:blip>
          <a:stretch>
            <a:fillRect/>
          </a:stretch>
        </p:blipFill>
        <p:spPr>
          <a:xfrm rot="-8717672">
            <a:off x="8401399" y="898156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308893">
            <a:off x="8462956" y="-944873"/>
            <a:ext cx="1134279" cy="2239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3656161">
            <a:off x="1908930" y="3145179"/>
            <a:ext cx="467759" cy="423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"/>
          <p:cNvSpPr txBox="1">
            <a:spLocks noGrp="1"/>
          </p:cNvSpPr>
          <p:nvPr>
            <p:ph type="body" idx="1"/>
          </p:nvPr>
        </p:nvSpPr>
        <p:spPr>
          <a:xfrm>
            <a:off x="720000" y="13048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65" name="Google Shape;65;p4"/>
          <p:cNvPicPr preferRelativeResize="0"/>
          <p:nvPr/>
        </p:nvPicPr>
        <p:blipFill>
          <a:blip r:embed="rId2">
            <a:alphaModFix amt="24000"/>
          </a:blip>
          <a:stretch>
            <a:fillRect/>
          </a:stretch>
        </p:blipFill>
        <p:spPr>
          <a:xfrm>
            <a:off x="6667500" y="3447954"/>
            <a:ext cx="4506849" cy="4299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3988" y="731394"/>
            <a:ext cx="632622" cy="572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4"/>
          <p:cNvPicPr preferRelativeResize="0"/>
          <p:nvPr/>
        </p:nvPicPr>
        <p:blipFill>
          <a:blip r:embed="rId2">
            <a:alphaModFix amt="68000"/>
          </a:blip>
          <a:stretch>
            <a:fillRect/>
          </a:stretch>
        </p:blipFill>
        <p:spPr>
          <a:xfrm rot="-3605494">
            <a:off x="32524" y="85553"/>
            <a:ext cx="952603" cy="90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 txBox="1">
            <a:spLocks noGrp="1"/>
          </p:cNvSpPr>
          <p:nvPr>
            <p:ph type="title"/>
          </p:nvPr>
        </p:nvSpPr>
        <p:spPr>
          <a:xfrm>
            <a:off x="1388100" y="89455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pic>
        <p:nvPicPr>
          <p:cNvPr id="117" name="Google Shape;11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7776378" flipH="1">
            <a:off x="8276313" y="-860799"/>
            <a:ext cx="1134280" cy="223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8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7046937">
            <a:off x="-347713" y="1228076"/>
            <a:ext cx="3357198" cy="642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417684">
            <a:off x="2526274" y="4630206"/>
            <a:ext cx="1184724" cy="2268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499999" flipH="1">
            <a:off x="3207375" y="3900449"/>
            <a:ext cx="2729251" cy="26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8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-3279072" flipH="1">
            <a:off x="581158" y="2844650"/>
            <a:ext cx="1988756" cy="3808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8"/>
          <p:cNvPicPr preferRelativeResize="0"/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 rot="-8397711" flipH="1">
            <a:off x="5931941" y="1618137"/>
            <a:ext cx="3889291" cy="5970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8"/>
          <p:cNvPicPr preferRelativeResize="0"/>
          <p:nvPr/>
        </p:nvPicPr>
        <p:blipFill>
          <a:blip r:embed="rId5">
            <a:alphaModFix amt="95000"/>
          </a:blip>
          <a:stretch>
            <a:fillRect/>
          </a:stretch>
        </p:blipFill>
        <p:spPr>
          <a:xfrm rot="7951769" flipH="1">
            <a:off x="-722612" y="2933588"/>
            <a:ext cx="2337922" cy="3566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8"/>
          <p:cNvPicPr preferRelativeResize="0"/>
          <p:nvPr/>
        </p:nvPicPr>
        <p:blipFill rotWithShape="1">
          <a:blip r:embed="rId6">
            <a:alphaModFix amt="82000"/>
          </a:blip>
          <a:srcRect l="9978" t="7909" r="6171" b="5839"/>
          <a:stretch/>
        </p:blipFill>
        <p:spPr>
          <a:xfrm rot="2469882" flipH="1">
            <a:off x="8292907" y="4566763"/>
            <a:ext cx="3415385" cy="183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8"/>
          <p:cNvPicPr preferRelativeResize="0"/>
          <p:nvPr/>
        </p:nvPicPr>
        <p:blipFill>
          <a:blip r:embed="rId7">
            <a:alphaModFix amt="84000"/>
          </a:blip>
          <a:stretch>
            <a:fillRect/>
          </a:stretch>
        </p:blipFill>
        <p:spPr>
          <a:xfrm rot="7221121" flipH="1">
            <a:off x="8001457" y="2789275"/>
            <a:ext cx="754690" cy="1490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8"/>
          <p:cNvPicPr preferRelativeResize="0"/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 rot="7890373" flipH="1">
            <a:off x="7602007" y="3815384"/>
            <a:ext cx="549173" cy="180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8"/>
          <p:cNvPicPr preferRelativeResize="0"/>
          <p:nvPr/>
        </p:nvPicPr>
        <p:blipFill>
          <a:blip r:embed="rId9">
            <a:alphaModFix amt="78000"/>
          </a:blip>
          <a:stretch>
            <a:fillRect/>
          </a:stretch>
        </p:blipFill>
        <p:spPr>
          <a:xfrm rot="8103000" flipH="1">
            <a:off x="8004877" y="3612120"/>
            <a:ext cx="382175" cy="149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flipH="1">
            <a:off x="56726" y="2583212"/>
            <a:ext cx="885898" cy="80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8492988" flipH="1">
            <a:off x="8767889" y="843760"/>
            <a:ext cx="362621" cy="328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8"/>
          <p:cNvPicPr preferRelativeResize="0"/>
          <p:nvPr/>
        </p:nvPicPr>
        <p:blipFill>
          <a:blip r:embed="rId11">
            <a:alphaModFix amt="87000"/>
          </a:blip>
          <a:stretch>
            <a:fillRect/>
          </a:stretch>
        </p:blipFill>
        <p:spPr>
          <a:xfrm rot="7836186" flipH="1">
            <a:off x="-150368" y="-177153"/>
            <a:ext cx="1193432" cy="113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500019" flipH="1">
            <a:off x="307360" y="2119582"/>
            <a:ext cx="384642" cy="367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8"/>
          <p:cNvPicPr preferRelativeResize="0"/>
          <p:nvPr/>
        </p:nvPicPr>
        <p:blipFill>
          <a:blip r:embed="rId12">
            <a:alphaModFix amt="75000"/>
          </a:blip>
          <a:stretch>
            <a:fillRect/>
          </a:stretch>
        </p:blipFill>
        <p:spPr>
          <a:xfrm rot="-864916" flipH="1">
            <a:off x="541000" y="3431687"/>
            <a:ext cx="374546" cy="357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8"/>
          <p:cNvPicPr preferRelativeResize="0"/>
          <p:nvPr/>
        </p:nvPicPr>
        <p:blipFill>
          <a:blip r:embed="rId12">
            <a:alphaModFix amt="84000"/>
          </a:blip>
          <a:stretch>
            <a:fillRect/>
          </a:stretch>
        </p:blipFill>
        <p:spPr>
          <a:xfrm rot="8717672" flipH="1">
            <a:off x="1071075" y="3577768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8"/>
          <p:cNvPicPr preferRelativeResize="0"/>
          <p:nvPr/>
        </p:nvPicPr>
        <p:blipFill>
          <a:blip r:embed="rId13">
            <a:alphaModFix amt="92000"/>
          </a:blip>
          <a:stretch>
            <a:fillRect/>
          </a:stretch>
        </p:blipFill>
        <p:spPr>
          <a:xfrm rot="888836" flipH="1">
            <a:off x="7270798" y="3636612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-8492839" flipH="1">
            <a:off x="6926107" y="4690680"/>
            <a:ext cx="388634" cy="35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8"/>
          <p:cNvPicPr preferRelativeResize="0"/>
          <p:nvPr/>
        </p:nvPicPr>
        <p:blipFill>
          <a:blip r:embed="rId15">
            <a:alphaModFix amt="75000"/>
          </a:blip>
          <a:stretch>
            <a:fillRect/>
          </a:stretch>
        </p:blipFill>
        <p:spPr>
          <a:xfrm rot="-5946572" flipH="1">
            <a:off x="964232" y="558297"/>
            <a:ext cx="199004" cy="190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6300026" flipH="1">
            <a:off x="8231010" y="2560629"/>
            <a:ext cx="295880" cy="80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8"/>
          <p:cNvPicPr preferRelativeResize="0"/>
          <p:nvPr/>
        </p:nvPicPr>
        <p:blipFill>
          <a:blip r:embed="rId17">
            <a:alphaModFix amt="78000"/>
          </a:blip>
          <a:stretch>
            <a:fillRect/>
          </a:stretch>
        </p:blipFill>
        <p:spPr>
          <a:xfrm rot="2700009" flipH="1">
            <a:off x="527576" y="2128119"/>
            <a:ext cx="382175" cy="1490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8"/>
          <p:cNvPicPr preferRelativeResize="0"/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 rot="-3734997" flipH="1">
            <a:off x="2549926" y="4189930"/>
            <a:ext cx="549170" cy="1117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8"/>
          <p:cNvPicPr preferRelativeResize="0"/>
          <p:nvPr/>
        </p:nvPicPr>
        <p:blipFill>
          <a:blip r:embed="rId12">
            <a:alphaModFix amt="84000"/>
          </a:blip>
          <a:stretch>
            <a:fillRect/>
          </a:stretch>
        </p:blipFill>
        <p:spPr>
          <a:xfrm rot="8717672" flipH="1">
            <a:off x="8335650" y="1102118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888836" flipH="1">
            <a:off x="2007148" y="4340734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8"/>
          <p:cNvPicPr preferRelativeResize="0"/>
          <p:nvPr/>
        </p:nvPicPr>
        <p:blipFill>
          <a:blip r:embed="rId19">
            <a:alphaModFix amt="72000"/>
          </a:blip>
          <a:stretch>
            <a:fillRect/>
          </a:stretch>
        </p:blipFill>
        <p:spPr>
          <a:xfrm rot="7836186" flipH="1">
            <a:off x="1522782" y="4786022"/>
            <a:ext cx="1193432" cy="113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8"/>
          <p:cNvPicPr preferRelativeResize="0"/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 rot="3734997">
            <a:off x="6123563" y="4189930"/>
            <a:ext cx="549170" cy="1117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>
            <a:spLocks noGrp="1"/>
          </p:cNvSpPr>
          <p:nvPr>
            <p:ph type="title"/>
          </p:nvPr>
        </p:nvSpPr>
        <p:spPr>
          <a:xfrm>
            <a:off x="1983900" y="1152550"/>
            <a:ext cx="517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9"/>
          <p:cNvSpPr txBox="1">
            <a:spLocks noGrp="1"/>
          </p:cNvSpPr>
          <p:nvPr>
            <p:ph type="subTitle" idx="1"/>
          </p:nvPr>
        </p:nvSpPr>
        <p:spPr>
          <a:xfrm>
            <a:off x="1983900" y="1877400"/>
            <a:ext cx="5176200" cy="11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7" name="Google Shape;147;p9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5399947">
            <a:off x="2714233" y="1102856"/>
            <a:ext cx="4987634" cy="9550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9"/>
          <p:cNvPicPr preferRelativeResize="0"/>
          <p:nvPr/>
        </p:nvPicPr>
        <p:blipFill>
          <a:blip r:embed="rId3">
            <a:alphaModFix amt="84000"/>
          </a:blip>
          <a:stretch>
            <a:fillRect/>
          </a:stretch>
        </p:blipFill>
        <p:spPr>
          <a:xfrm rot="-3201265" flipH="1">
            <a:off x="-21689" y="4018664"/>
            <a:ext cx="1134279" cy="2239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9"/>
          <p:cNvPicPr preferRelativeResize="0"/>
          <p:nvPr/>
        </p:nvPicPr>
        <p:blipFill>
          <a:blip r:embed="rId4">
            <a:alphaModFix amt="84000"/>
          </a:blip>
          <a:stretch>
            <a:fillRect/>
          </a:stretch>
        </p:blipFill>
        <p:spPr>
          <a:xfrm rot="3910331" flipH="1">
            <a:off x="7309535" y="2237000"/>
            <a:ext cx="33718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9"/>
          <p:cNvPicPr preferRelativeResize="0"/>
          <p:nvPr/>
        </p:nvPicPr>
        <p:blipFill rotWithShape="1">
          <a:blip r:embed="rId5">
            <a:alphaModFix amt="70000"/>
          </a:blip>
          <a:srcRect l="9978" t="7909" r="6171" b="5839"/>
          <a:stretch/>
        </p:blipFill>
        <p:spPr>
          <a:xfrm rot="1293272" flipH="1">
            <a:off x="3182574" y="4230462"/>
            <a:ext cx="5695950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499999" flipH="1">
            <a:off x="2458322" y="3952974"/>
            <a:ext cx="2729251" cy="260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63925" y="138999"/>
            <a:ext cx="885898" cy="80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0000" y="2740899"/>
            <a:ext cx="549750" cy="4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1911325">
            <a:off x="7097930" y="2826176"/>
            <a:ext cx="1134280" cy="2239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9"/>
          <p:cNvPicPr preferRelativeResize="0"/>
          <p:nvPr/>
        </p:nvPicPr>
        <p:blipFill>
          <a:blip r:embed="rId10">
            <a:alphaModFix amt="68000"/>
          </a:blip>
          <a:stretch>
            <a:fillRect/>
          </a:stretch>
        </p:blipFill>
        <p:spPr>
          <a:xfrm rot="7407788">
            <a:off x="905046" y="4093991"/>
            <a:ext cx="952604" cy="908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9"/>
          <p:cNvPicPr preferRelativeResize="0"/>
          <p:nvPr/>
        </p:nvPicPr>
        <p:blipFill>
          <a:blip r:embed="rId11">
            <a:alphaModFix amt="75000"/>
          </a:blip>
          <a:stretch>
            <a:fillRect/>
          </a:stretch>
        </p:blipFill>
        <p:spPr>
          <a:xfrm rot="-9721806">
            <a:off x="1531771" y="3791021"/>
            <a:ext cx="374547" cy="357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 rot="10124430">
            <a:off x="1237356" y="3727039"/>
            <a:ext cx="224700" cy="20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9"/>
          <p:cNvPicPr preferRelativeResize="0"/>
          <p:nvPr/>
        </p:nvPicPr>
        <p:blipFill>
          <a:blip r:embed="rId13">
            <a:alphaModFix amt="78000"/>
          </a:blip>
          <a:stretch>
            <a:fillRect/>
          </a:stretch>
        </p:blipFill>
        <p:spPr>
          <a:xfrm rot="-1725380">
            <a:off x="582080" y="3692931"/>
            <a:ext cx="295879" cy="80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9"/>
          <p:cNvPicPr preferRelativeResize="0"/>
          <p:nvPr/>
        </p:nvPicPr>
        <p:blipFill>
          <a:blip r:embed="rId14">
            <a:alphaModFix amt="72000"/>
          </a:blip>
          <a:stretch>
            <a:fillRect/>
          </a:stretch>
        </p:blipFill>
        <p:spPr>
          <a:xfrm rot="7815743">
            <a:off x="445210" y="3837088"/>
            <a:ext cx="278190" cy="913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9"/>
          <p:cNvPicPr preferRelativeResize="0"/>
          <p:nvPr/>
        </p:nvPicPr>
        <p:blipFill>
          <a:blip r:embed="rId11">
            <a:alphaModFix amt="75000"/>
          </a:blip>
          <a:stretch>
            <a:fillRect/>
          </a:stretch>
        </p:blipFill>
        <p:spPr>
          <a:xfrm rot="-9721856">
            <a:off x="1433712" y="1160912"/>
            <a:ext cx="435348" cy="415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9"/>
          <p:cNvPicPr preferRelativeResize="0"/>
          <p:nvPr/>
        </p:nvPicPr>
        <p:blipFill>
          <a:blip r:embed="rId3">
            <a:alphaModFix amt="84000"/>
          </a:blip>
          <a:stretch>
            <a:fillRect/>
          </a:stretch>
        </p:blipFill>
        <p:spPr>
          <a:xfrm rot="-3147035">
            <a:off x="443312" y="-95562"/>
            <a:ext cx="754687" cy="1490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11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6854691">
            <a:off x="7276040" y="2876225"/>
            <a:ext cx="2593020" cy="3980748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4060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1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84" name="Google Shape;184;p11"/>
          <p:cNvSpPr txBox="1">
            <a:spLocks noGrp="1"/>
          </p:cNvSpPr>
          <p:nvPr>
            <p:ph type="subTitle" idx="1"/>
          </p:nvPr>
        </p:nvSpPr>
        <p:spPr>
          <a:xfrm>
            <a:off x="1284000" y="28410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5" name="Google Shape;185;p11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6854691">
            <a:off x="-839260" y="-1418113"/>
            <a:ext cx="2593020" cy="3980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1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4272585" flipH="1">
            <a:off x="8112078" y="-1603863"/>
            <a:ext cx="2182019" cy="417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1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 rot="2369657" flipH="1">
            <a:off x="8314880" y="-697303"/>
            <a:ext cx="963766" cy="1845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1"/>
          <p:cNvPicPr preferRelativeResize="0"/>
          <p:nvPr/>
        </p:nvPicPr>
        <p:blipFill>
          <a:blip r:embed="rId4">
            <a:alphaModFix amt="94000"/>
          </a:blip>
          <a:stretch>
            <a:fillRect/>
          </a:stretch>
        </p:blipFill>
        <p:spPr>
          <a:xfrm rot="-8004187" flipH="1">
            <a:off x="-189854" y="182946"/>
            <a:ext cx="1294219" cy="123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1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9125404" flipH="1">
            <a:off x="628002" y="1498248"/>
            <a:ext cx="374547" cy="357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1"/>
          <p:cNvPicPr preferRelativeResize="0"/>
          <p:nvPr/>
        </p:nvPicPr>
        <p:blipFill>
          <a:blip r:embed="rId5">
            <a:alphaModFix amt="84000"/>
          </a:blip>
          <a:stretch>
            <a:fillRect/>
          </a:stretch>
        </p:blipFill>
        <p:spPr>
          <a:xfrm rot="-2082328" flipH="1">
            <a:off x="8653262" y="927662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0720877" flipH="1">
            <a:off x="102117" y="93978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725101" flipH="1">
            <a:off x="8857986" y="527548"/>
            <a:ext cx="1134280" cy="2239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1"/>
          <p:cNvPicPr preferRelativeResize="0"/>
          <p:nvPr/>
        </p:nvPicPr>
        <p:blipFill>
          <a:blip r:embed="rId8">
            <a:alphaModFix amt="78000"/>
          </a:blip>
          <a:stretch>
            <a:fillRect/>
          </a:stretch>
        </p:blipFill>
        <p:spPr>
          <a:xfrm rot="7554770" flipH="1">
            <a:off x="1329534" y="397547"/>
            <a:ext cx="295880" cy="80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1"/>
          <p:cNvPicPr preferRelativeResize="0"/>
          <p:nvPr/>
        </p:nvPicPr>
        <p:blipFill>
          <a:blip r:embed="rId9">
            <a:alphaModFix amt="72000"/>
          </a:blip>
          <a:stretch>
            <a:fillRect/>
          </a:stretch>
        </p:blipFill>
        <p:spPr>
          <a:xfrm rot="-4300193" flipH="1">
            <a:off x="1420234" y="-27032"/>
            <a:ext cx="278190" cy="9131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1"/>
          <p:cNvPicPr preferRelativeResize="0"/>
          <p:nvPr/>
        </p:nvPicPr>
        <p:blipFill>
          <a:blip r:embed="rId10">
            <a:alphaModFix amt="74000"/>
          </a:blip>
          <a:stretch>
            <a:fillRect/>
          </a:stretch>
        </p:blipFill>
        <p:spPr>
          <a:xfrm rot="2307161" flipH="1">
            <a:off x="7738970" y="962004"/>
            <a:ext cx="388634" cy="35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1"/>
          <p:cNvPicPr preferRelativeResize="0"/>
          <p:nvPr/>
        </p:nvPicPr>
        <p:blipFill rotWithShape="1">
          <a:blip r:embed="rId11">
            <a:alphaModFix/>
          </a:blip>
          <a:srcRect l="9978" t="7909" r="6171" b="5839"/>
          <a:stretch/>
        </p:blipFill>
        <p:spPr>
          <a:xfrm rot="2246023">
            <a:off x="4684198" y="4423644"/>
            <a:ext cx="3165532" cy="183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1"/>
          <p:cNvPicPr preferRelativeResize="0"/>
          <p:nvPr/>
        </p:nvPicPr>
        <p:blipFill rotWithShape="1">
          <a:blip r:embed="rId12">
            <a:alphaModFix amt="82000"/>
          </a:blip>
          <a:srcRect l="9978" t="7909" r="6171" b="5839"/>
          <a:stretch/>
        </p:blipFill>
        <p:spPr>
          <a:xfrm rot="2469882" flipH="1">
            <a:off x="7562657" y="4397688"/>
            <a:ext cx="3415385" cy="183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1"/>
          <p:cNvPicPr preferRelativeResize="0"/>
          <p:nvPr/>
        </p:nvPicPr>
        <p:blipFill>
          <a:blip r:embed="rId13">
            <a:alphaModFix amt="84000"/>
          </a:blip>
          <a:stretch>
            <a:fillRect/>
          </a:stretch>
        </p:blipFill>
        <p:spPr>
          <a:xfrm rot="7221121" flipH="1">
            <a:off x="8331882" y="3094075"/>
            <a:ext cx="754690" cy="1490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1"/>
          <p:cNvPicPr preferRelativeResize="0"/>
          <p:nvPr/>
        </p:nvPicPr>
        <p:blipFill>
          <a:blip r:embed="rId14">
            <a:alphaModFix amt="70000"/>
          </a:blip>
          <a:stretch>
            <a:fillRect/>
          </a:stretch>
        </p:blipFill>
        <p:spPr>
          <a:xfrm rot="7890373" flipH="1">
            <a:off x="7730707" y="3799284"/>
            <a:ext cx="549173" cy="180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1"/>
          <p:cNvPicPr preferRelativeResize="0"/>
          <p:nvPr/>
        </p:nvPicPr>
        <p:blipFill>
          <a:blip r:embed="rId8">
            <a:alphaModFix amt="78000"/>
          </a:blip>
          <a:stretch>
            <a:fillRect/>
          </a:stretch>
        </p:blipFill>
        <p:spPr>
          <a:xfrm rot="8103000" flipH="1">
            <a:off x="8251302" y="3612120"/>
            <a:ext cx="382175" cy="1490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1"/>
          <p:cNvPicPr preferRelativeResize="0"/>
          <p:nvPr/>
        </p:nvPicPr>
        <p:blipFill>
          <a:blip r:embed="rId8">
            <a:alphaModFix amt="78000"/>
          </a:blip>
          <a:stretch>
            <a:fillRect/>
          </a:stretch>
        </p:blipFill>
        <p:spPr>
          <a:xfrm rot="6300026" flipH="1">
            <a:off x="8401235" y="2713029"/>
            <a:ext cx="295880" cy="80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10150833" flipH="1">
            <a:off x="-1996563" y="3844463"/>
            <a:ext cx="4088499" cy="401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1"/>
          <p:cNvPicPr preferRelativeResize="0"/>
          <p:nvPr/>
        </p:nvPicPr>
        <p:blipFill>
          <a:blip r:embed="rId16">
            <a:alphaModFix amt="84000"/>
          </a:blip>
          <a:stretch>
            <a:fillRect/>
          </a:stretch>
        </p:blipFill>
        <p:spPr>
          <a:xfrm rot="-416755">
            <a:off x="-877825" y="2251845"/>
            <a:ext cx="1698627" cy="2591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1"/>
          <p:cNvPicPr preferRelativeResize="0"/>
          <p:nvPr/>
        </p:nvPicPr>
        <p:blipFill rotWithShape="1">
          <a:blip r:embed="rId12">
            <a:alphaModFix amt="70000"/>
          </a:blip>
          <a:srcRect l="9978" t="7909" r="6171" b="5839"/>
          <a:stretch/>
        </p:blipFill>
        <p:spPr>
          <a:xfrm rot="-1293274">
            <a:off x="786052" y="4506557"/>
            <a:ext cx="3724896" cy="2155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1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2700185" flipH="1">
            <a:off x="4441684" y="4562535"/>
            <a:ext cx="260633" cy="248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9E9E9E">
            <a:alpha val="0"/>
          </a:srgbClr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"/>
          <p:cNvSpPr txBox="1">
            <a:spLocks noGrp="1"/>
          </p:cNvSpPr>
          <p:nvPr>
            <p:ph type="title"/>
          </p:nvPr>
        </p:nvSpPr>
        <p:spPr>
          <a:xfrm>
            <a:off x="1962137" y="1558753"/>
            <a:ext cx="2410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5" name="Google Shape;275;p16"/>
          <p:cNvSpPr txBox="1">
            <a:spLocks noGrp="1"/>
          </p:cNvSpPr>
          <p:nvPr>
            <p:ph type="title" idx="2" hasCustomPrompt="1"/>
          </p:nvPr>
        </p:nvSpPr>
        <p:spPr>
          <a:xfrm>
            <a:off x="1115289" y="1798703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76" name="Google Shape;276;p16"/>
          <p:cNvSpPr txBox="1">
            <a:spLocks noGrp="1"/>
          </p:cNvSpPr>
          <p:nvPr>
            <p:ph type="subTitle" idx="1"/>
          </p:nvPr>
        </p:nvSpPr>
        <p:spPr>
          <a:xfrm>
            <a:off x="1962137" y="2083476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6"/>
          <p:cNvSpPr txBox="1">
            <a:spLocks noGrp="1"/>
          </p:cNvSpPr>
          <p:nvPr>
            <p:ph type="title" idx="3"/>
          </p:nvPr>
        </p:nvSpPr>
        <p:spPr>
          <a:xfrm>
            <a:off x="5633013" y="1558703"/>
            <a:ext cx="2410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8" name="Google Shape;278;p16"/>
          <p:cNvSpPr txBox="1">
            <a:spLocks noGrp="1"/>
          </p:cNvSpPr>
          <p:nvPr>
            <p:ph type="title" idx="4" hasCustomPrompt="1"/>
          </p:nvPr>
        </p:nvSpPr>
        <p:spPr>
          <a:xfrm>
            <a:off x="4786214" y="1798703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5"/>
          </p:nvPr>
        </p:nvSpPr>
        <p:spPr>
          <a:xfrm>
            <a:off x="5633013" y="2083426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6"/>
          <p:cNvSpPr txBox="1">
            <a:spLocks noGrp="1"/>
          </p:cNvSpPr>
          <p:nvPr>
            <p:ph type="title" idx="6"/>
          </p:nvPr>
        </p:nvSpPr>
        <p:spPr>
          <a:xfrm>
            <a:off x="1962137" y="2947228"/>
            <a:ext cx="2410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1" name="Google Shape;281;p16"/>
          <p:cNvSpPr txBox="1">
            <a:spLocks noGrp="1"/>
          </p:cNvSpPr>
          <p:nvPr>
            <p:ph type="title" idx="7" hasCustomPrompt="1"/>
          </p:nvPr>
        </p:nvSpPr>
        <p:spPr>
          <a:xfrm>
            <a:off x="1115289" y="3182878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2" name="Google Shape;282;p16"/>
          <p:cNvSpPr txBox="1">
            <a:spLocks noGrp="1"/>
          </p:cNvSpPr>
          <p:nvPr>
            <p:ph type="subTitle" idx="8"/>
          </p:nvPr>
        </p:nvSpPr>
        <p:spPr>
          <a:xfrm>
            <a:off x="1962137" y="3471901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16"/>
          <p:cNvSpPr txBox="1">
            <a:spLocks noGrp="1"/>
          </p:cNvSpPr>
          <p:nvPr>
            <p:ph type="title" idx="9"/>
          </p:nvPr>
        </p:nvSpPr>
        <p:spPr>
          <a:xfrm>
            <a:off x="5633013" y="2947178"/>
            <a:ext cx="2410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4" name="Google Shape;284;p16"/>
          <p:cNvSpPr txBox="1">
            <a:spLocks noGrp="1"/>
          </p:cNvSpPr>
          <p:nvPr>
            <p:ph type="title" idx="13" hasCustomPrompt="1"/>
          </p:nvPr>
        </p:nvSpPr>
        <p:spPr>
          <a:xfrm>
            <a:off x="4786214" y="3182878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85" name="Google Shape;285;p16"/>
          <p:cNvSpPr txBox="1">
            <a:spLocks noGrp="1"/>
          </p:cNvSpPr>
          <p:nvPr>
            <p:ph type="subTitle" idx="14"/>
          </p:nvPr>
        </p:nvSpPr>
        <p:spPr>
          <a:xfrm>
            <a:off x="5633013" y="3471901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6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87" name="Google Shape;287;p16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8764059">
            <a:off x="-496550" y="3206302"/>
            <a:ext cx="1830778" cy="3505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16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3279065">
            <a:off x="7965757" y="3139967"/>
            <a:ext cx="1680309" cy="321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16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3135631" flipH="1">
            <a:off x="-780148" y="-1781187"/>
            <a:ext cx="2593021" cy="3980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16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-3055372">
            <a:off x="7332991" y="-1825289"/>
            <a:ext cx="2182018" cy="4178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16"/>
          <p:cNvPicPr preferRelativeResize="0"/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 rot="8430343">
            <a:off x="8164142" y="-382751"/>
            <a:ext cx="963766" cy="1845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16"/>
          <p:cNvPicPr preferRelativeResize="0"/>
          <p:nvPr/>
        </p:nvPicPr>
        <p:blipFill>
          <a:blip r:embed="rId4">
            <a:alphaModFix amt="68000"/>
          </a:blip>
          <a:stretch>
            <a:fillRect/>
          </a:stretch>
        </p:blipFill>
        <p:spPr>
          <a:xfrm rot="-3605494">
            <a:off x="91299" y="-245272"/>
            <a:ext cx="952603" cy="90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16"/>
          <p:cNvPicPr preferRelativeResize="0"/>
          <p:nvPr/>
        </p:nvPicPr>
        <p:blipFill>
          <a:blip r:embed="rId5">
            <a:alphaModFix amt="84000"/>
          </a:blip>
          <a:stretch>
            <a:fillRect/>
          </a:stretch>
        </p:blipFill>
        <p:spPr>
          <a:xfrm rot="2391190">
            <a:off x="8120378" y="4001560"/>
            <a:ext cx="876269" cy="1730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7776378">
            <a:off x="213031" y="4393951"/>
            <a:ext cx="1134280" cy="223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16"/>
          <p:cNvPicPr preferRelativeResize="0"/>
          <p:nvPr/>
        </p:nvPicPr>
        <p:blipFill rotWithShape="1">
          <a:blip r:embed="rId7">
            <a:alphaModFix/>
          </a:blip>
          <a:srcRect l="9978" t="7909" r="6171" b="5839"/>
          <a:stretch/>
        </p:blipFill>
        <p:spPr>
          <a:xfrm rot="5399989" flipH="1">
            <a:off x="7894057" y="1655977"/>
            <a:ext cx="3165532" cy="1831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6"/>
          <p:cNvPicPr preferRelativeResize="0"/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 rot="6573969">
            <a:off x="602031" y="4022135"/>
            <a:ext cx="549173" cy="180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6"/>
          <p:cNvPicPr preferRelativeResize="0"/>
          <p:nvPr/>
        </p:nvPicPr>
        <p:blipFill>
          <a:blip r:embed="rId9">
            <a:alphaModFix amt="75000"/>
          </a:blip>
          <a:stretch>
            <a:fillRect/>
          </a:stretch>
        </p:blipFill>
        <p:spPr>
          <a:xfrm rot="864916">
            <a:off x="79152" y="628774"/>
            <a:ext cx="374546" cy="357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16"/>
          <p:cNvPicPr preferRelativeResize="0"/>
          <p:nvPr/>
        </p:nvPicPr>
        <p:blipFill>
          <a:blip r:embed="rId9">
            <a:alphaModFix amt="84000"/>
          </a:blip>
          <a:stretch>
            <a:fillRect/>
          </a:stretch>
        </p:blipFill>
        <p:spPr>
          <a:xfrm rot="-8717672">
            <a:off x="7719624" y="150793"/>
            <a:ext cx="176699" cy="16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888836">
            <a:off x="531451" y="823784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9074899">
            <a:off x="8833486" y="-1688472"/>
            <a:ext cx="1134280" cy="2239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6"/>
          <p:cNvPicPr preferRelativeResize="0"/>
          <p:nvPr/>
        </p:nvPicPr>
        <p:blipFill rotWithShape="1">
          <a:blip r:embed="rId7">
            <a:alphaModFix/>
          </a:blip>
          <a:srcRect l="9978" t="7909" r="6171" b="5839"/>
          <a:stretch/>
        </p:blipFill>
        <p:spPr>
          <a:xfrm rot="5844077">
            <a:off x="-2157670" y="1689990"/>
            <a:ext cx="3165533" cy="1831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6"/>
          <p:cNvPicPr preferRelativeResize="0"/>
          <p:nvPr/>
        </p:nvPicPr>
        <p:blipFill>
          <a:blip r:embed="rId11">
            <a:alphaModFix amt="78000"/>
          </a:blip>
          <a:stretch>
            <a:fillRect/>
          </a:stretch>
        </p:blipFill>
        <p:spPr>
          <a:xfrm rot="-2825205">
            <a:off x="1097803" y="217818"/>
            <a:ext cx="295879" cy="805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6"/>
          <p:cNvPicPr preferRelativeResize="0"/>
          <p:nvPr/>
        </p:nvPicPr>
        <p:blipFill>
          <a:blip r:embed="rId12">
            <a:alphaModFix amt="72000"/>
          </a:blip>
          <a:stretch>
            <a:fillRect/>
          </a:stretch>
        </p:blipFill>
        <p:spPr>
          <a:xfrm rot="-3197529">
            <a:off x="1239808" y="-42595"/>
            <a:ext cx="278190" cy="913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16"/>
          <p:cNvPicPr preferRelativeResize="0"/>
          <p:nvPr/>
        </p:nvPicPr>
        <p:blipFill>
          <a:blip r:embed="rId9">
            <a:alphaModFix amt="95000"/>
          </a:blip>
          <a:stretch>
            <a:fillRect/>
          </a:stretch>
        </p:blipFill>
        <p:spPr>
          <a:xfrm rot="864878">
            <a:off x="149867" y="4263035"/>
            <a:ext cx="233117" cy="222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6"/>
          <p:cNvPicPr preferRelativeResize="0"/>
          <p:nvPr/>
        </p:nvPicPr>
        <p:blipFill>
          <a:blip r:embed="rId9">
            <a:alphaModFix amt="84000"/>
          </a:blip>
          <a:stretch>
            <a:fillRect/>
          </a:stretch>
        </p:blipFill>
        <p:spPr>
          <a:xfrm rot="-8717813">
            <a:off x="140658" y="4070275"/>
            <a:ext cx="99135" cy="94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16"/>
          <p:cNvPicPr preferRelativeResize="0"/>
          <p:nvPr/>
        </p:nvPicPr>
        <p:blipFill>
          <a:blip r:embed="rId13">
            <a:alphaModFix amt="92000"/>
          </a:blip>
          <a:stretch>
            <a:fillRect/>
          </a:stretch>
        </p:blipFill>
        <p:spPr>
          <a:xfrm rot="-888836">
            <a:off x="8583301" y="4179862"/>
            <a:ext cx="224700" cy="2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1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 rot="8492839">
            <a:off x="8688132" y="1135255"/>
            <a:ext cx="388634" cy="35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1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-888895">
            <a:off x="8775885" y="3794138"/>
            <a:ext cx="377927" cy="34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6"/>
          <p:cNvPicPr preferRelativeResize="0"/>
          <p:nvPr/>
        </p:nvPicPr>
        <p:blipFill rotWithShape="1">
          <a:blip r:embed="rId16">
            <a:alphaModFix/>
          </a:blip>
          <a:srcRect l="9978" t="7909" r="6171" b="5839"/>
          <a:stretch/>
        </p:blipFill>
        <p:spPr>
          <a:xfrm rot="-10799982">
            <a:off x="2590642" y="4455759"/>
            <a:ext cx="3944627" cy="1831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6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20"/>
          <p:cNvPicPr preferRelativeResize="0"/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 rot="3087750" flipH="1">
            <a:off x="8222600" y="1165250"/>
            <a:ext cx="3357197" cy="6428724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0"/>
          <p:cNvSpPr txBox="1">
            <a:spLocks noGrp="1"/>
          </p:cNvSpPr>
          <p:nvPr>
            <p:ph type="subTitle" idx="1"/>
          </p:nvPr>
        </p:nvSpPr>
        <p:spPr>
          <a:xfrm>
            <a:off x="720050" y="1978950"/>
            <a:ext cx="3803400" cy="4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Bebas Neue"/>
              <a:buNone/>
              <a:defRPr sz="20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69" name="Google Shape;369;p20"/>
          <p:cNvSpPr txBox="1">
            <a:spLocks noGrp="1"/>
          </p:cNvSpPr>
          <p:nvPr>
            <p:ph type="subTitle" idx="2"/>
          </p:nvPr>
        </p:nvSpPr>
        <p:spPr>
          <a:xfrm>
            <a:off x="4620550" y="1978950"/>
            <a:ext cx="3803400" cy="4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Bebas Neue"/>
              <a:buNone/>
              <a:defRPr sz="20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/>
              <a:buNone/>
              <a:defRPr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70" name="Google Shape;370;p20"/>
          <p:cNvSpPr txBox="1">
            <a:spLocks noGrp="1"/>
          </p:cNvSpPr>
          <p:nvPr>
            <p:ph type="subTitle" idx="3"/>
          </p:nvPr>
        </p:nvSpPr>
        <p:spPr>
          <a:xfrm>
            <a:off x="720050" y="2281950"/>
            <a:ext cx="3803400" cy="21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B08980"/>
              </a:buClr>
              <a:buSzPts val="1400"/>
              <a:buFont typeface="Arial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371" name="Google Shape;371;p20"/>
          <p:cNvSpPr txBox="1">
            <a:spLocks noGrp="1"/>
          </p:cNvSpPr>
          <p:nvPr>
            <p:ph type="subTitle" idx="4"/>
          </p:nvPr>
        </p:nvSpPr>
        <p:spPr>
          <a:xfrm>
            <a:off x="4620550" y="2281950"/>
            <a:ext cx="3803400" cy="21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372" name="Google Shape;372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73" name="Google Shape;37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023622" flipH="1">
            <a:off x="8188405" y="3708013"/>
            <a:ext cx="1134280" cy="2239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0"/>
          <p:cNvPicPr preferRelativeResize="0"/>
          <p:nvPr/>
        </p:nvPicPr>
        <p:blipFill rotWithShape="1">
          <a:blip r:embed="rId4">
            <a:alphaModFix amt="82000"/>
          </a:blip>
          <a:srcRect l="9978" t="7909" r="6171" b="5839"/>
          <a:stretch/>
        </p:blipFill>
        <p:spPr>
          <a:xfrm rot="-2469882">
            <a:off x="-1227557" y="-530862"/>
            <a:ext cx="3415385" cy="1831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20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 rot="2307012" flipH="1">
            <a:off x="8627363" y="3851523"/>
            <a:ext cx="362621" cy="328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0"/>
          <p:cNvPicPr preferRelativeResize="0"/>
          <p:nvPr/>
        </p:nvPicPr>
        <p:blipFill>
          <a:blip r:embed="rId6">
            <a:alphaModFix amt="72000"/>
          </a:blip>
          <a:stretch>
            <a:fillRect/>
          </a:stretch>
        </p:blipFill>
        <p:spPr>
          <a:xfrm rot="-7836186">
            <a:off x="676884" y="-184416"/>
            <a:ext cx="1193432" cy="1138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20"/>
          <p:cNvPicPr preferRelativeResize="0"/>
          <p:nvPr/>
        </p:nvPicPr>
        <p:blipFill>
          <a:blip r:embed="rId7">
            <a:alphaModFix amt="75000"/>
          </a:blip>
          <a:stretch>
            <a:fillRect/>
          </a:stretch>
        </p:blipFill>
        <p:spPr>
          <a:xfrm rot="4853428" flipH="1">
            <a:off x="8214886" y="4284601"/>
            <a:ext cx="199004" cy="190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Yeseva One"/>
              <a:buNone/>
              <a:defRPr sz="30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5" r:id="rId5"/>
    <p:sldLayoutId id="2147483657" r:id="rId6"/>
    <p:sldLayoutId id="2147483658" r:id="rId7"/>
    <p:sldLayoutId id="2147483662" r:id="rId8"/>
    <p:sldLayoutId id="2147483666" r:id="rId9"/>
    <p:sldLayoutId id="2147483667" r:id="rId10"/>
    <p:sldLayoutId id="2147483669" r:id="rId11"/>
    <p:sldLayoutId id="2147483674" r:id="rId12"/>
    <p:sldLayoutId id="2147483682" r:id="rId13"/>
    <p:sldLayoutId id="2147483683" r:id="rId14"/>
    <p:sldLayoutId id="2147483684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1"/>
          <p:cNvSpPr txBox="1">
            <a:spLocks noGrp="1"/>
          </p:cNvSpPr>
          <p:nvPr>
            <p:ph type="ctrTitle"/>
          </p:nvPr>
        </p:nvSpPr>
        <p:spPr>
          <a:xfrm>
            <a:off x="1975151" y="1565007"/>
            <a:ext cx="5193548" cy="18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i="1" dirty="0">
                <a:solidFill>
                  <a:schemeClr val="dk1"/>
                </a:solidFill>
              </a:rPr>
              <a:t>PERANG DUNIA 1</a:t>
            </a:r>
            <a:endParaRPr sz="5300" i="1" dirty="0">
              <a:solidFill>
                <a:schemeClr val="dk1"/>
              </a:solidFill>
            </a:endParaRPr>
          </a:p>
        </p:txBody>
      </p:sp>
      <p:sp>
        <p:nvSpPr>
          <p:cNvPr id="703" name="Google Shape;703;p41"/>
          <p:cNvSpPr txBox="1">
            <a:spLocks noGrp="1"/>
          </p:cNvSpPr>
          <p:nvPr>
            <p:ph type="subTitle" idx="1"/>
          </p:nvPr>
        </p:nvSpPr>
        <p:spPr>
          <a:xfrm>
            <a:off x="2231625" y="3457350"/>
            <a:ext cx="4680600" cy="4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Kelompok 21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33205-CC70-4225-91F7-620B87C28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Akhir </a:t>
            </a:r>
            <a:r>
              <a:rPr lang="en-US" dirty="0" err="1"/>
              <a:t>Perang</a:t>
            </a:r>
            <a:r>
              <a:rPr lang="en-US" dirty="0"/>
              <a:t> Dunia 1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57D12-75F1-44F2-A88F-BEF0DBE43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3795" y="1262344"/>
            <a:ext cx="8296409" cy="3692427"/>
          </a:xfrm>
        </p:spPr>
        <p:txBody>
          <a:bodyPr/>
          <a:lstStyle/>
          <a:p>
            <a:pPr marL="152400" indent="0" algn="just">
              <a:lnSpc>
                <a:spcPct val="150000"/>
              </a:lnSpc>
              <a:buNone/>
            </a:pPr>
            <a:r>
              <a:rPr lang="en-US" dirty="0"/>
              <a:t>	Pada 4 </a:t>
            </a:r>
            <a:r>
              <a:rPr lang="en-US" dirty="0" err="1"/>
              <a:t>oktober</a:t>
            </a:r>
            <a:r>
              <a:rPr lang="en-US" dirty="0"/>
              <a:t> 1918,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mengirim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Presiden</a:t>
            </a:r>
            <a:r>
              <a:rPr lang="en-US" dirty="0"/>
              <a:t> AS yang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permintaan</a:t>
            </a:r>
            <a:r>
              <a:rPr lang="en-US" dirty="0"/>
              <a:t> </a:t>
            </a:r>
            <a:r>
              <a:rPr lang="en-US" dirty="0" err="1"/>
              <a:t>gencatan</a:t>
            </a:r>
            <a:r>
              <a:rPr lang="en-US" dirty="0"/>
              <a:t> </a:t>
            </a:r>
            <a:r>
              <a:rPr lang="en-US" dirty="0" err="1"/>
              <a:t>senjata</a:t>
            </a:r>
            <a:r>
              <a:rPr lang="en-US" dirty="0"/>
              <a:t>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ganitnya</a:t>
            </a:r>
            <a:r>
              <a:rPr lang="en-US" dirty="0"/>
              <a:t>, AS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meminta</a:t>
            </a:r>
            <a:r>
              <a:rPr lang="en-US" dirty="0"/>
              <a:t> agar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wilayah yang </a:t>
            </a:r>
            <a:r>
              <a:rPr lang="en-US" dirty="0" err="1"/>
              <a:t>sebelumnya</a:t>
            </a:r>
            <a:r>
              <a:rPr lang="en-US" dirty="0"/>
              <a:t> </a:t>
            </a:r>
            <a:r>
              <a:rPr lang="en-US" dirty="0" err="1"/>
              <a:t>diduduki</a:t>
            </a:r>
            <a:r>
              <a:rPr lang="en-US" dirty="0"/>
              <a:t> dan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kaisar</a:t>
            </a:r>
            <a:r>
              <a:rPr lang="en-US" dirty="0"/>
              <a:t> Wilhelm II </a:t>
            </a:r>
            <a:r>
              <a:rPr lang="en-US" dirty="0" err="1"/>
              <a:t>turun</a:t>
            </a:r>
            <a:r>
              <a:rPr lang="en-US" dirty="0"/>
              <a:t> </a:t>
            </a:r>
            <a:r>
              <a:rPr lang="en-US" dirty="0" err="1"/>
              <a:t>tahta</a:t>
            </a:r>
            <a:r>
              <a:rPr lang="en-US" dirty="0"/>
              <a:t>. 4 </a:t>
            </a:r>
            <a:r>
              <a:rPr lang="en-US" dirty="0" err="1"/>
              <a:t>oktober</a:t>
            </a:r>
            <a:r>
              <a:rPr lang="en-US" dirty="0"/>
              <a:t> 1918,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kalah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dunia 1 dan </a:t>
            </a:r>
            <a:r>
              <a:rPr lang="en-US" dirty="0" err="1"/>
              <a:t>menyerah</a:t>
            </a:r>
            <a:r>
              <a:rPr lang="en-US" dirty="0"/>
              <a:t>. Lalu pada 3 November 1918, Austria-</a:t>
            </a:r>
            <a:r>
              <a:rPr lang="en-US" dirty="0" err="1"/>
              <a:t>Hongaria</a:t>
            </a:r>
            <a:r>
              <a:rPr lang="en-US" dirty="0"/>
              <a:t> </a:t>
            </a:r>
            <a:r>
              <a:rPr lang="en-US" dirty="0" err="1"/>
              <a:t>menandatangani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gencatan</a:t>
            </a:r>
            <a:r>
              <a:rPr lang="en-US" dirty="0"/>
              <a:t> </a:t>
            </a:r>
            <a:r>
              <a:rPr lang="en-US" dirty="0" err="1"/>
              <a:t>senjata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di Villa Giusti.</a:t>
            </a:r>
          </a:p>
          <a:p>
            <a:pPr marL="152400" indent="0" algn="just">
              <a:lnSpc>
                <a:spcPct val="15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Delegasi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menandatangani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</a:t>
            </a:r>
            <a:r>
              <a:rPr lang="en-US" dirty="0" err="1"/>
              <a:t>gencatan</a:t>
            </a:r>
            <a:r>
              <a:rPr lang="en-US" dirty="0"/>
              <a:t> </a:t>
            </a:r>
            <a:r>
              <a:rPr lang="en-US" dirty="0" err="1"/>
              <a:t>senjata</a:t>
            </a:r>
            <a:r>
              <a:rPr lang="en-US" dirty="0"/>
              <a:t> pada </a:t>
            </a:r>
            <a:r>
              <a:rPr lang="en-US" dirty="0" err="1"/>
              <a:t>tanggal</a:t>
            </a:r>
            <a:r>
              <a:rPr lang="en-US" dirty="0"/>
              <a:t> 11 November 1918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gerbong</a:t>
            </a:r>
            <a:r>
              <a:rPr lang="en-US" dirty="0"/>
              <a:t> Marshal Foch yang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jam 11 </a:t>
            </a:r>
            <a:r>
              <a:rPr lang="en-US" dirty="0" err="1"/>
              <a:t>pagi</a:t>
            </a:r>
            <a:r>
              <a:rPr lang="en-US" dirty="0"/>
              <a:t>. </a:t>
            </a:r>
            <a:r>
              <a:rPr lang="en-US" dirty="0" err="1"/>
              <a:t>Perang</a:t>
            </a:r>
            <a:r>
              <a:rPr lang="en-US" dirty="0"/>
              <a:t> dunia 1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berakhir</a:t>
            </a:r>
            <a:r>
              <a:rPr lang="en-US" dirty="0"/>
              <a:t> di jam 11 </a:t>
            </a:r>
            <a:r>
              <a:rPr lang="en-US" dirty="0" err="1"/>
              <a:t>hari</a:t>
            </a:r>
            <a:r>
              <a:rPr lang="en-US" dirty="0"/>
              <a:t> ke-11 </a:t>
            </a:r>
            <a:r>
              <a:rPr lang="en-US" dirty="0" err="1"/>
              <a:t>bulan</a:t>
            </a:r>
            <a:r>
              <a:rPr lang="en-US" dirty="0"/>
              <a:t> ke-11 di </a:t>
            </a:r>
            <a:r>
              <a:rPr lang="en-US" dirty="0" err="1"/>
              <a:t>tahun</a:t>
            </a:r>
            <a:r>
              <a:rPr lang="en-US" dirty="0"/>
              <a:t> 1918. 3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, </a:t>
            </a:r>
            <a:r>
              <a:rPr lang="en-US" dirty="0" err="1"/>
              <a:t>Jenderal</a:t>
            </a:r>
            <a:r>
              <a:rPr lang="en-US" dirty="0"/>
              <a:t> Paul Von </a:t>
            </a:r>
            <a:r>
              <a:rPr lang="en-US" dirty="0" err="1"/>
              <a:t>Lettowvorbeck</a:t>
            </a:r>
            <a:r>
              <a:rPr lang="en-US" dirty="0"/>
              <a:t> </a:t>
            </a:r>
            <a:r>
              <a:rPr lang="en-US" dirty="0" err="1"/>
              <a:t>menyerah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sungai</a:t>
            </a:r>
            <a:r>
              <a:rPr lang="en-US" dirty="0"/>
              <a:t> </a:t>
            </a:r>
            <a:r>
              <a:rPr lang="en-US" dirty="0" err="1"/>
              <a:t>Chambeshi</a:t>
            </a:r>
            <a:r>
              <a:rPr lang="en-US" dirty="0"/>
              <a:t>, </a:t>
            </a:r>
            <a:r>
              <a:rPr lang="en-US" dirty="0" err="1"/>
              <a:t>daerah</a:t>
            </a:r>
            <a:r>
              <a:rPr lang="en-US" dirty="0"/>
              <a:t> Zambia yang </a:t>
            </a:r>
            <a:r>
              <a:rPr lang="en-US" dirty="0" err="1"/>
              <a:t>diperintah</a:t>
            </a:r>
            <a:r>
              <a:rPr lang="en-US" dirty="0"/>
              <a:t> oleh </a:t>
            </a:r>
            <a:r>
              <a:rPr lang="en-US" dirty="0" err="1"/>
              <a:t>otoritas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kalah</a:t>
            </a:r>
            <a:r>
              <a:rPr lang="en-US" dirty="0"/>
              <a:t> </a:t>
            </a:r>
            <a:r>
              <a:rPr lang="en-US" dirty="0" err="1"/>
              <a:t>telak</a:t>
            </a:r>
            <a:r>
              <a:rPr lang="en-US" dirty="0"/>
              <a:t>,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6768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55"/>
          <p:cNvSpPr txBox="1">
            <a:spLocks noGrp="1"/>
          </p:cNvSpPr>
          <p:nvPr>
            <p:ph type="title"/>
          </p:nvPr>
        </p:nvSpPr>
        <p:spPr>
          <a:xfrm>
            <a:off x="720000" y="445024"/>
            <a:ext cx="7704000" cy="926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N</a:t>
            </a:r>
            <a:r>
              <a:rPr lang="en" dirty="0"/>
              <a:t>egara-Negara yang Terlibat Dalam Perang Dunia 1</a:t>
            </a:r>
            <a:endParaRPr dirty="0"/>
          </a:p>
        </p:txBody>
      </p:sp>
      <p:sp>
        <p:nvSpPr>
          <p:cNvPr id="907" name="Google Shape;907;p55"/>
          <p:cNvSpPr txBox="1">
            <a:spLocks noGrp="1"/>
          </p:cNvSpPr>
          <p:nvPr>
            <p:ph type="subTitle" idx="1"/>
          </p:nvPr>
        </p:nvSpPr>
        <p:spPr>
          <a:xfrm>
            <a:off x="1060499" y="1371600"/>
            <a:ext cx="34314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B</a:t>
            </a:r>
            <a:r>
              <a:rPr lang="en" dirty="0"/>
              <a:t>lok Entente/Blok Sekutu</a:t>
            </a:r>
            <a:endParaRPr dirty="0"/>
          </a:p>
        </p:txBody>
      </p:sp>
      <p:sp>
        <p:nvSpPr>
          <p:cNvPr id="908" name="Google Shape;908;p55"/>
          <p:cNvSpPr txBox="1">
            <a:spLocks noGrp="1"/>
          </p:cNvSpPr>
          <p:nvPr>
            <p:ph type="subTitle" idx="2"/>
          </p:nvPr>
        </p:nvSpPr>
        <p:spPr>
          <a:xfrm>
            <a:off x="4652100" y="1371600"/>
            <a:ext cx="34314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B</a:t>
            </a:r>
            <a:r>
              <a:rPr lang="en" dirty="0"/>
              <a:t>lok Sentral</a:t>
            </a:r>
            <a:endParaRPr dirty="0"/>
          </a:p>
        </p:txBody>
      </p:sp>
      <p:sp>
        <p:nvSpPr>
          <p:cNvPr id="909" name="Google Shape;909;p55"/>
          <p:cNvSpPr txBox="1">
            <a:spLocks noGrp="1"/>
          </p:cNvSpPr>
          <p:nvPr>
            <p:ph type="subTitle" idx="3"/>
          </p:nvPr>
        </p:nvSpPr>
        <p:spPr>
          <a:xfrm>
            <a:off x="1060500" y="1859100"/>
            <a:ext cx="3431400" cy="29361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 err="1"/>
              <a:t>Kekaisaran</a:t>
            </a:r>
            <a:r>
              <a:rPr lang="en-US" dirty="0"/>
              <a:t> </a:t>
            </a:r>
            <a:r>
              <a:rPr lang="en-US" dirty="0" err="1"/>
              <a:t>Rusia</a:t>
            </a: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 err="1"/>
              <a:t>Republik</a:t>
            </a:r>
            <a:r>
              <a:rPr lang="en-US" dirty="0"/>
              <a:t> </a:t>
            </a:r>
            <a:r>
              <a:rPr lang="en-US" dirty="0" err="1"/>
              <a:t>Perancis</a:t>
            </a: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Kerajaan </a:t>
            </a:r>
            <a:r>
              <a:rPr lang="en-US" dirty="0" err="1"/>
              <a:t>Inggris</a:t>
            </a: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Kerajaan </a:t>
            </a:r>
            <a:r>
              <a:rPr lang="en-US" dirty="0" err="1"/>
              <a:t>Belgia</a:t>
            </a: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Kerajaan Serbia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 err="1"/>
              <a:t>Kekaisaran</a:t>
            </a:r>
            <a:r>
              <a:rPr lang="en-US" dirty="0"/>
              <a:t> </a:t>
            </a:r>
            <a:r>
              <a:rPr lang="en-US" dirty="0" err="1"/>
              <a:t>Jepang</a:t>
            </a: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 err="1"/>
              <a:t>Kekaisaran</a:t>
            </a:r>
            <a:r>
              <a:rPr lang="en-US" dirty="0"/>
              <a:t> Italia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Kerajaan Romania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AS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Kerajaan Yunani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Soviet-</a:t>
            </a:r>
            <a:r>
              <a:rPr lang="en-US" dirty="0" err="1"/>
              <a:t>Rusia</a:t>
            </a:r>
            <a:endParaRPr dirty="0"/>
          </a:p>
        </p:txBody>
      </p:sp>
      <p:sp>
        <p:nvSpPr>
          <p:cNvPr id="910" name="Google Shape;910;p55"/>
          <p:cNvSpPr txBox="1">
            <a:spLocks noGrp="1"/>
          </p:cNvSpPr>
          <p:nvPr>
            <p:ph type="subTitle" idx="4"/>
          </p:nvPr>
        </p:nvSpPr>
        <p:spPr>
          <a:xfrm>
            <a:off x="4652100" y="1859214"/>
            <a:ext cx="3431400" cy="199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 err="1"/>
              <a:t>Kekaisaran</a:t>
            </a:r>
            <a:r>
              <a:rPr lang="en-US" dirty="0"/>
              <a:t> </a:t>
            </a:r>
            <a:r>
              <a:rPr lang="en-US" dirty="0" err="1"/>
              <a:t>Jerman</a:t>
            </a: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 err="1"/>
              <a:t>Kekaisaran</a:t>
            </a:r>
            <a:r>
              <a:rPr lang="en-US" dirty="0"/>
              <a:t> Austro-</a:t>
            </a:r>
            <a:r>
              <a:rPr lang="en-US" dirty="0" err="1"/>
              <a:t>Hongaria</a:t>
            </a: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 err="1"/>
              <a:t>Kekaisaran</a:t>
            </a:r>
            <a:r>
              <a:rPr lang="en-US" dirty="0"/>
              <a:t> Turki-Ottoman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Poppins"/>
              <a:buChar char="●"/>
            </a:pPr>
            <a:r>
              <a:rPr lang="en-US" dirty="0"/>
              <a:t>Kerajaan Bulgaria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5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Dampak Perang Dunia 1</a:t>
            </a:r>
            <a:endParaRPr dirty="0"/>
          </a:p>
        </p:txBody>
      </p:sp>
      <p:sp>
        <p:nvSpPr>
          <p:cNvPr id="988" name="Google Shape;988;p58"/>
          <p:cNvSpPr txBox="1">
            <a:spLocks noGrp="1"/>
          </p:cNvSpPr>
          <p:nvPr>
            <p:ph type="subTitle" idx="4294967295"/>
          </p:nvPr>
        </p:nvSpPr>
        <p:spPr>
          <a:xfrm>
            <a:off x="5875300" y="2511443"/>
            <a:ext cx="2864663" cy="7447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inggris(Israel &amp; Kamerun)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P</a:t>
            </a:r>
            <a:r>
              <a:rPr lang="en" dirty="0"/>
              <a:t>rancis(Syria &amp; Lebanon)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J</a:t>
            </a:r>
            <a:r>
              <a:rPr lang="en" dirty="0"/>
              <a:t>epang(Carolina &amp; Mariana)</a:t>
            </a:r>
            <a:endParaRPr dirty="0"/>
          </a:p>
        </p:txBody>
      </p:sp>
      <p:sp>
        <p:nvSpPr>
          <p:cNvPr id="989" name="Google Shape;989;p58"/>
          <p:cNvSpPr txBox="1">
            <a:spLocks noGrp="1"/>
          </p:cNvSpPr>
          <p:nvPr>
            <p:ph type="subTitle" idx="4294967295"/>
          </p:nvPr>
        </p:nvSpPr>
        <p:spPr>
          <a:xfrm>
            <a:off x="5875300" y="1707554"/>
            <a:ext cx="200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R</a:t>
            </a:r>
            <a:r>
              <a:rPr lang="en" dirty="0"/>
              <a:t>usia, Austria, Turki, Hongaria, &amp; Jerman</a:t>
            </a:r>
            <a:endParaRPr dirty="0"/>
          </a:p>
        </p:txBody>
      </p:sp>
      <p:sp>
        <p:nvSpPr>
          <p:cNvPr id="990" name="Google Shape;990;p58"/>
          <p:cNvSpPr txBox="1">
            <a:spLocks noGrp="1"/>
          </p:cNvSpPr>
          <p:nvPr>
            <p:ph type="title" idx="4294967295"/>
          </p:nvPr>
        </p:nvSpPr>
        <p:spPr>
          <a:xfrm>
            <a:off x="1266499" y="2539409"/>
            <a:ext cx="1180024" cy="7661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Bidang Politik</a:t>
            </a:r>
            <a:endParaRPr sz="2000" dirty="0"/>
          </a:p>
        </p:txBody>
      </p:sp>
      <p:sp>
        <p:nvSpPr>
          <p:cNvPr id="991" name="Google Shape;991;p58"/>
          <p:cNvSpPr txBox="1">
            <a:spLocks noGrp="1"/>
          </p:cNvSpPr>
          <p:nvPr>
            <p:ph type="subTitle" idx="4294967295"/>
          </p:nvPr>
        </p:nvSpPr>
        <p:spPr>
          <a:xfrm>
            <a:off x="5875300" y="3575254"/>
            <a:ext cx="20022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N</a:t>
            </a:r>
            <a:r>
              <a:rPr lang="en" dirty="0"/>
              <a:t>aziisme, Fasisme, Komunisme.</a:t>
            </a:r>
            <a:endParaRPr dirty="0"/>
          </a:p>
        </p:txBody>
      </p:sp>
      <p:cxnSp>
        <p:nvCxnSpPr>
          <p:cNvPr id="992" name="Google Shape;992;p58"/>
          <p:cNvCxnSpPr>
            <a:cxnSpLocks/>
            <a:stCxn id="990" idx="3"/>
            <a:endCxn id="993" idx="1"/>
          </p:cNvCxnSpPr>
          <p:nvPr/>
        </p:nvCxnSpPr>
        <p:spPr>
          <a:xfrm flipV="1">
            <a:off x="2446523" y="1843027"/>
            <a:ext cx="1077600" cy="107946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4" name="Google Shape;994;p58"/>
          <p:cNvCxnSpPr>
            <a:cxnSpLocks/>
            <a:stCxn id="990" idx="3"/>
            <a:endCxn id="995" idx="1"/>
          </p:cNvCxnSpPr>
          <p:nvPr/>
        </p:nvCxnSpPr>
        <p:spPr>
          <a:xfrm>
            <a:off x="2446523" y="2922495"/>
            <a:ext cx="1077602" cy="89515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6" name="Google Shape;996;p58"/>
          <p:cNvCxnSpPr/>
          <p:nvPr/>
        </p:nvCxnSpPr>
        <p:spPr>
          <a:xfrm>
            <a:off x="2922023" y="2910729"/>
            <a:ext cx="602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3" name="Google Shape;993;p58"/>
          <p:cNvSpPr txBox="1">
            <a:spLocks noGrp="1"/>
          </p:cNvSpPr>
          <p:nvPr>
            <p:ph type="title" idx="4294967295"/>
          </p:nvPr>
        </p:nvSpPr>
        <p:spPr>
          <a:xfrm>
            <a:off x="3524123" y="1546327"/>
            <a:ext cx="1705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2"/>
                </a:solidFill>
              </a:rPr>
              <a:t>kerajaan besar pecah menjadi republik kecil</a:t>
            </a:r>
            <a:endParaRPr sz="1800" dirty="0">
              <a:solidFill>
                <a:schemeClr val="lt2"/>
              </a:solidFill>
            </a:endParaRPr>
          </a:p>
        </p:txBody>
      </p:sp>
      <p:sp>
        <p:nvSpPr>
          <p:cNvPr id="997" name="Google Shape;997;p58"/>
          <p:cNvSpPr txBox="1">
            <a:spLocks noGrp="1"/>
          </p:cNvSpPr>
          <p:nvPr>
            <p:ph type="title" idx="4294967295"/>
          </p:nvPr>
        </p:nvSpPr>
        <p:spPr>
          <a:xfrm>
            <a:off x="3524125" y="2587104"/>
            <a:ext cx="189848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dirty="0">
                <a:solidFill>
                  <a:schemeClr val="lt2"/>
                </a:solidFill>
              </a:rPr>
              <a:t>N</a:t>
            </a:r>
            <a:r>
              <a:rPr lang="en" sz="1800" dirty="0">
                <a:solidFill>
                  <a:schemeClr val="lt2"/>
                </a:solidFill>
              </a:rPr>
              <a:t>egara pemenang memperoleh tambahan wilayah</a:t>
            </a:r>
            <a:endParaRPr sz="1800" dirty="0">
              <a:solidFill>
                <a:schemeClr val="lt2"/>
              </a:solidFill>
            </a:endParaRPr>
          </a:p>
        </p:txBody>
      </p:sp>
      <p:sp>
        <p:nvSpPr>
          <p:cNvPr id="995" name="Google Shape;995;p58"/>
          <p:cNvSpPr txBox="1">
            <a:spLocks noGrp="1"/>
          </p:cNvSpPr>
          <p:nvPr>
            <p:ph type="title" idx="4294967295"/>
          </p:nvPr>
        </p:nvSpPr>
        <p:spPr>
          <a:xfrm>
            <a:off x="3524125" y="3520954"/>
            <a:ext cx="17052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dirty="0">
                <a:solidFill>
                  <a:schemeClr val="lt2"/>
                </a:solidFill>
              </a:rPr>
              <a:t>L</a:t>
            </a:r>
            <a:r>
              <a:rPr lang="en" sz="1800" dirty="0">
                <a:solidFill>
                  <a:schemeClr val="lt2"/>
                </a:solidFill>
              </a:rPr>
              <a:t>ahirnya faham-faham baru</a:t>
            </a:r>
            <a:endParaRPr sz="1800" dirty="0">
              <a:solidFill>
                <a:schemeClr val="lt2"/>
              </a:solidFill>
            </a:endParaRPr>
          </a:p>
        </p:txBody>
      </p:sp>
      <p:cxnSp>
        <p:nvCxnSpPr>
          <p:cNvPr id="998" name="Google Shape;998;p58"/>
          <p:cNvCxnSpPr/>
          <p:nvPr/>
        </p:nvCxnSpPr>
        <p:spPr>
          <a:xfrm>
            <a:off x="5229325" y="1912950"/>
            <a:ext cx="475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999" name="Google Shape;999;p58"/>
          <p:cNvCxnSpPr/>
          <p:nvPr/>
        </p:nvCxnSpPr>
        <p:spPr>
          <a:xfrm>
            <a:off x="5229325" y="2883804"/>
            <a:ext cx="475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000" name="Google Shape;1000;p58"/>
          <p:cNvCxnSpPr/>
          <p:nvPr/>
        </p:nvCxnSpPr>
        <p:spPr>
          <a:xfrm>
            <a:off x="5229325" y="3817654"/>
            <a:ext cx="4755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78"/>
          <p:cNvSpPr txBox="1">
            <a:spLocks noGrp="1"/>
          </p:cNvSpPr>
          <p:nvPr>
            <p:ph type="subTitle" idx="1"/>
          </p:nvPr>
        </p:nvSpPr>
        <p:spPr>
          <a:xfrm>
            <a:off x="720050" y="1978950"/>
            <a:ext cx="3803400" cy="4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ID" dirty="0"/>
              <a:t>B</a:t>
            </a:r>
            <a:r>
              <a:rPr lang="en" dirty="0"/>
              <a:t>idang Ekonomi</a:t>
            </a:r>
            <a:endParaRPr dirty="0"/>
          </a:p>
        </p:txBody>
      </p:sp>
      <p:sp>
        <p:nvSpPr>
          <p:cNvPr id="1316" name="Google Shape;1316;p78"/>
          <p:cNvSpPr txBox="1">
            <a:spLocks noGrp="1"/>
          </p:cNvSpPr>
          <p:nvPr>
            <p:ph type="subTitle" idx="2"/>
          </p:nvPr>
        </p:nvSpPr>
        <p:spPr>
          <a:xfrm>
            <a:off x="4620550" y="1978950"/>
            <a:ext cx="3803400" cy="4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Bidang Sosial</a:t>
            </a:r>
            <a:endParaRPr dirty="0"/>
          </a:p>
        </p:txBody>
      </p:sp>
      <p:sp>
        <p:nvSpPr>
          <p:cNvPr id="1317" name="Google Shape;1317;p78"/>
          <p:cNvSpPr txBox="1">
            <a:spLocks noGrp="1"/>
          </p:cNvSpPr>
          <p:nvPr>
            <p:ph type="subTitle" idx="3"/>
          </p:nvPr>
        </p:nvSpPr>
        <p:spPr>
          <a:xfrm>
            <a:off x="1072166" y="2434350"/>
            <a:ext cx="2947710" cy="173125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139700" lvl="0" indent="0" algn="ctr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</a:pPr>
            <a:r>
              <a:rPr lang="en-US" dirty="0" err="1"/>
              <a:t>Timbulnya</a:t>
            </a:r>
            <a:r>
              <a:rPr lang="en-US" dirty="0"/>
              <a:t> </a:t>
            </a:r>
            <a:r>
              <a:rPr lang="en-US" dirty="0" err="1"/>
              <a:t>krisis</a:t>
            </a:r>
            <a:r>
              <a:rPr lang="en-US" dirty="0"/>
              <a:t> Malaise (</a:t>
            </a:r>
            <a:r>
              <a:rPr lang="en-US" dirty="0" err="1"/>
              <a:t>krisis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dunia) yang </a:t>
            </a:r>
            <a:r>
              <a:rPr lang="en-US" dirty="0" err="1"/>
              <a:t>diawali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hancurnya</a:t>
            </a:r>
            <a:r>
              <a:rPr lang="en-US" dirty="0"/>
              <a:t> sector-sector </a:t>
            </a:r>
            <a:r>
              <a:rPr lang="en-US" dirty="0" err="1"/>
              <a:t>ekonomi</a:t>
            </a:r>
            <a:r>
              <a:rPr lang="en-US" dirty="0"/>
              <a:t> AS.</a:t>
            </a:r>
            <a:endParaRPr dirty="0"/>
          </a:p>
        </p:txBody>
      </p:sp>
      <p:sp>
        <p:nvSpPr>
          <p:cNvPr id="1318" name="Google Shape;1318;p78"/>
          <p:cNvSpPr txBox="1">
            <a:spLocks noGrp="1"/>
          </p:cNvSpPr>
          <p:nvPr>
            <p:ph type="subTitle" idx="4"/>
          </p:nvPr>
        </p:nvSpPr>
        <p:spPr>
          <a:xfrm>
            <a:off x="5124125" y="2434350"/>
            <a:ext cx="2796250" cy="149757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228600" lvl="0" indent="-13716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 err="1"/>
              <a:t>Kaum</a:t>
            </a:r>
            <a:r>
              <a:rPr lang="en-US" dirty="0"/>
              <a:t> </a:t>
            </a:r>
            <a:r>
              <a:rPr lang="en-US" dirty="0" err="1"/>
              <a:t>buruh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dibutuhkannya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alat-alat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6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K</a:t>
            </a:r>
            <a:r>
              <a:rPr lang="en" dirty="0"/>
              <a:t>emajuan Teknologi Selama Perang Dunia 1</a:t>
            </a:r>
            <a:endParaRPr dirty="0"/>
          </a:p>
        </p:txBody>
      </p:sp>
      <p:sp>
        <p:nvSpPr>
          <p:cNvPr id="1030" name="Google Shape;1030;p60"/>
          <p:cNvSpPr txBox="1">
            <a:spLocks noGrp="1"/>
          </p:cNvSpPr>
          <p:nvPr>
            <p:ph type="title" idx="2"/>
          </p:nvPr>
        </p:nvSpPr>
        <p:spPr>
          <a:xfrm>
            <a:off x="1221600" y="1911450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1031" name="Google Shape;1031;p60"/>
          <p:cNvSpPr txBox="1">
            <a:spLocks noGrp="1"/>
          </p:cNvSpPr>
          <p:nvPr>
            <p:ph type="subTitle" idx="1"/>
          </p:nvPr>
        </p:nvSpPr>
        <p:spPr>
          <a:xfrm>
            <a:off x="1221625" y="2345575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Machine Gun (</a:t>
            </a:r>
            <a:r>
              <a:rPr lang="en-US" dirty="0" err="1"/>
              <a:t>Senjata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1032" name="Google Shape;1032;p60"/>
          <p:cNvSpPr txBox="1">
            <a:spLocks noGrp="1"/>
          </p:cNvSpPr>
          <p:nvPr>
            <p:ph type="title" idx="3"/>
          </p:nvPr>
        </p:nvSpPr>
        <p:spPr>
          <a:xfrm>
            <a:off x="3616074" y="1911450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1033" name="Google Shape;1033;p60"/>
          <p:cNvSpPr txBox="1">
            <a:spLocks noGrp="1"/>
          </p:cNvSpPr>
          <p:nvPr>
            <p:ph type="subTitle" idx="4"/>
          </p:nvPr>
        </p:nvSpPr>
        <p:spPr>
          <a:xfrm>
            <a:off x="3616074" y="2345575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T</a:t>
            </a:r>
            <a:r>
              <a:rPr lang="en" dirty="0"/>
              <a:t>ank </a:t>
            </a:r>
            <a:endParaRPr dirty="0"/>
          </a:p>
        </p:txBody>
      </p:sp>
      <p:sp>
        <p:nvSpPr>
          <p:cNvPr id="1034" name="Google Shape;1034;p60"/>
          <p:cNvSpPr txBox="1">
            <a:spLocks noGrp="1"/>
          </p:cNvSpPr>
          <p:nvPr>
            <p:ph type="title" idx="5"/>
          </p:nvPr>
        </p:nvSpPr>
        <p:spPr>
          <a:xfrm>
            <a:off x="1221600" y="3740398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sp>
        <p:nvSpPr>
          <p:cNvPr id="1035" name="Google Shape;1035;p60"/>
          <p:cNvSpPr txBox="1">
            <a:spLocks noGrp="1"/>
          </p:cNvSpPr>
          <p:nvPr>
            <p:ph type="subTitle" idx="6"/>
          </p:nvPr>
        </p:nvSpPr>
        <p:spPr>
          <a:xfrm>
            <a:off x="1221625" y="4174516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Poison Gas (Gas Beracun)</a:t>
            </a:r>
            <a:endParaRPr dirty="0"/>
          </a:p>
        </p:txBody>
      </p:sp>
      <p:sp>
        <p:nvSpPr>
          <p:cNvPr id="1036" name="Google Shape;1036;p60"/>
          <p:cNvSpPr txBox="1">
            <a:spLocks noGrp="1"/>
          </p:cNvSpPr>
          <p:nvPr>
            <p:ph type="title" idx="7"/>
          </p:nvPr>
        </p:nvSpPr>
        <p:spPr>
          <a:xfrm>
            <a:off x="3616074" y="3740398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</a:t>
            </a:r>
            <a:endParaRPr dirty="0"/>
          </a:p>
        </p:txBody>
      </p:sp>
      <p:sp>
        <p:nvSpPr>
          <p:cNvPr id="1037" name="Google Shape;1037;p60"/>
          <p:cNvSpPr txBox="1">
            <a:spLocks noGrp="1"/>
          </p:cNvSpPr>
          <p:nvPr>
            <p:ph type="subTitle" idx="8"/>
          </p:nvPr>
        </p:nvSpPr>
        <p:spPr>
          <a:xfrm>
            <a:off x="3616074" y="4174516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U-Boat</a:t>
            </a:r>
            <a:endParaRPr dirty="0"/>
          </a:p>
        </p:txBody>
      </p:sp>
      <p:sp>
        <p:nvSpPr>
          <p:cNvPr id="1038" name="Google Shape;1038;p60"/>
          <p:cNvSpPr txBox="1">
            <a:spLocks noGrp="1"/>
          </p:cNvSpPr>
          <p:nvPr>
            <p:ph type="title" idx="9"/>
          </p:nvPr>
        </p:nvSpPr>
        <p:spPr>
          <a:xfrm>
            <a:off x="6010549" y="1911450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sp>
        <p:nvSpPr>
          <p:cNvPr id="1039" name="Google Shape;1039;p60"/>
          <p:cNvSpPr txBox="1">
            <a:spLocks noGrp="1"/>
          </p:cNvSpPr>
          <p:nvPr>
            <p:ph type="title" idx="14"/>
          </p:nvPr>
        </p:nvSpPr>
        <p:spPr>
          <a:xfrm>
            <a:off x="6010549" y="3740398"/>
            <a:ext cx="1911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6</a:t>
            </a:r>
            <a:endParaRPr dirty="0"/>
          </a:p>
        </p:txBody>
      </p:sp>
      <p:sp>
        <p:nvSpPr>
          <p:cNvPr id="1040" name="Google Shape;1040;p60"/>
          <p:cNvSpPr txBox="1">
            <a:spLocks noGrp="1"/>
          </p:cNvSpPr>
          <p:nvPr>
            <p:ph type="subTitle" idx="15"/>
          </p:nvPr>
        </p:nvSpPr>
        <p:spPr>
          <a:xfrm>
            <a:off x="6010549" y="4174516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Zeppelin </a:t>
            </a:r>
            <a:endParaRPr dirty="0"/>
          </a:p>
        </p:txBody>
      </p:sp>
      <p:pic>
        <p:nvPicPr>
          <p:cNvPr id="1041" name="Google Shape;1041;p60"/>
          <p:cNvPicPr preferRelativeResize="0"/>
          <p:nvPr/>
        </p:nvPicPr>
        <p:blipFill>
          <a:blip r:embed="rId3">
            <a:alphaModFix amt="95000"/>
          </a:blip>
          <a:stretch>
            <a:fillRect/>
          </a:stretch>
        </p:blipFill>
        <p:spPr>
          <a:xfrm rot="-864878" flipH="1">
            <a:off x="8902121" y="4263035"/>
            <a:ext cx="233117" cy="222579"/>
          </a:xfrm>
          <a:prstGeom prst="rect">
            <a:avLst/>
          </a:prstGeom>
          <a:noFill/>
          <a:ln>
            <a:noFill/>
          </a:ln>
        </p:spPr>
      </p:pic>
      <p:sp>
        <p:nvSpPr>
          <p:cNvPr id="1042" name="Google Shape;1042;p60"/>
          <p:cNvSpPr txBox="1">
            <a:spLocks noGrp="1"/>
          </p:cNvSpPr>
          <p:nvPr>
            <p:ph type="subTitle" idx="13"/>
          </p:nvPr>
        </p:nvSpPr>
        <p:spPr>
          <a:xfrm>
            <a:off x="6010549" y="2345575"/>
            <a:ext cx="19119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P</a:t>
            </a:r>
            <a:r>
              <a:rPr lang="en" dirty="0"/>
              <a:t>esawat Tempur</a:t>
            </a:r>
            <a:endParaRPr dirty="0"/>
          </a:p>
        </p:txBody>
      </p:sp>
      <p:pic>
        <p:nvPicPr>
          <p:cNvPr id="1043" name="Google Shape;1043;p60"/>
          <p:cNvPicPr preferRelativeResize="0"/>
          <p:nvPr/>
        </p:nvPicPr>
        <p:blipFill>
          <a:blip r:embed="rId4">
            <a:alphaModFix amt="78000"/>
          </a:blip>
          <a:stretch>
            <a:fillRect/>
          </a:stretch>
        </p:blipFill>
        <p:spPr>
          <a:xfrm rot="-5400000">
            <a:off x="1696178" y="1173153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4" name="Google Shape;1044;p60"/>
          <p:cNvPicPr preferRelativeResize="0"/>
          <p:nvPr/>
        </p:nvPicPr>
        <p:blipFill>
          <a:blip r:embed="rId4">
            <a:alphaModFix amt="78000"/>
          </a:blip>
          <a:stretch>
            <a:fillRect/>
          </a:stretch>
        </p:blipFill>
        <p:spPr>
          <a:xfrm rot="-5400000">
            <a:off x="4090647" y="1173153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5" name="Google Shape;1045;p60"/>
          <p:cNvPicPr preferRelativeResize="0"/>
          <p:nvPr/>
        </p:nvPicPr>
        <p:blipFill>
          <a:blip r:embed="rId4">
            <a:alphaModFix amt="78000"/>
          </a:blip>
          <a:stretch>
            <a:fillRect/>
          </a:stretch>
        </p:blipFill>
        <p:spPr>
          <a:xfrm rot="-5400000">
            <a:off x="6485123" y="1173153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6" name="Google Shape;1046;p60"/>
          <p:cNvPicPr preferRelativeResize="0"/>
          <p:nvPr/>
        </p:nvPicPr>
        <p:blipFill>
          <a:blip r:embed="rId4">
            <a:alphaModFix amt="78000"/>
          </a:blip>
          <a:stretch>
            <a:fillRect/>
          </a:stretch>
        </p:blipFill>
        <p:spPr>
          <a:xfrm rot="-5400000">
            <a:off x="1696178" y="2998694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7" name="Google Shape;1047;p60"/>
          <p:cNvPicPr preferRelativeResize="0"/>
          <p:nvPr/>
        </p:nvPicPr>
        <p:blipFill>
          <a:blip r:embed="rId4">
            <a:alphaModFix amt="78000"/>
          </a:blip>
          <a:stretch>
            <a:fillRect/>
          </a:stretch>
        </p:blipFill>
        <p:spPr>
          <a:xfrm rot="-5400000">
            <a:off x="4090647" y="2998694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8" name="Google Shape;1048;p60"/>
          <p:cNvPicPr preferRelativeResize="0"/>
          <p:nvPr/>
        </p:nvPicPr>
        <p:blipFill>
          <a:blip r:embed="rId4">
            <a:alphaModFix amt="78000"/>
          </a:blip>
          <a:stretch>
            <a:fillRect/>
          </a:stretch>
        </p:blipFill>
        <p:spPr>
          <a:xfrm rot="-5400000">
            <a:off x="6485123" y="2998694"/>
            <a:ext cx="884352" cy="800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9" name="Google Shape;1049;p60"/>
          <p:cNvGrpSpPr/>
          <p:nvPr/>
        </p:nvGrpSpPr>
        <p:grpSpPr>
          <a:xfrm>
            <a:off x="1997372" y="1407157"/>
            <a:ext cx="360356" cy="343462"/>
            <a:chOff x="1692568" y="1254757"/>
            <a:chExt cx="360356" cy="343462"/>
          </a:xfrm>
        </p:grpSpPr>
        <p:sp>
          <p:nvSpPr>
            <p:cNvPr id="1050" name="Google Shape;1050;p60"/>
            <p:cNvSpPr/>
            <p:nvPr/>
          </p:nvSpPr>
          <p:spPr>
            <a:xfrm>
              <a:off x="1692568" y="1254757"/>
              <a:ext cx="360356" cy="343462"/>
            </a:xfrm>
            <a:custGeom>
              <a:avLst/>
              <a:gdLst/>
              <a:ahLst/>
              <a:cxnLst/>
              <a:rect l="l" t="t" r="r" b="b"/>
              <a:pathLst>
                <a:path w="11348" h="10816" extrusionOk="0">
                  <a:moveTo>
                    <a:pt x="6027" y="0"/>
                  </a:moveTo>
                  <a:cubicBezTo>
                    <a:pt x="5700" y="0"/>
                    <a:pt x="5448" y="70"/>
                    <a:pt x="5430" y="76"/>
                  </a:cubicBezTo>
                  <a:cubicBezTo>
                    <a:pt x="5358" y="112"/>
                    <a:pt x="5299" y="172"/>
                    <a:pt x="5299" y="255"/>
                  </a:cubicBezTo>
                  <a:lnTo>
                    <a:pt x="5299" y="2731"/>
                  </a:lnTo>
                  <a:lnTo>
                    <a:pt x="3501" y="5017"/>
                  </a:lnTo>
                  <a:cubicBezTo>
                    <a:pt x="3441" y="4767"/>
                    <a:pt x="3215" y="4577"/>
                    <a:pt x="2929" y="4577"/>
                  </a:cubicBezTo>
                  <a:lnTo>
                    <a:pt x="584" y="4577"/>
                  </a:lnTo>
                  <a:cubicBezTo>
                    <a:pt x="274" y="4577"/>
                    <a:pt x="1" y="4827"/>
                    <a:pt x="1" y="5160"/>
                  </a:cubicBezTo>
                  <a:lnTo>
                    <a:pt x="1" y="5732"/>
                  </a:lnTo>
                  <a:cubicBezTo>
                    <a:pt x="1" y="5839"/>
                    <a:pt x="96" y="5910"/>
                    <a:pt x="179" y="5910"/>
                  </a:cubicBezTo>
                  <a:cubicBezTo>
                    <a:pt x="274" y="5910"/>
                    <a:pt x="358" y="5827"/>
                    <a:pt x="358" y="5732"/>
                  </a:cubicBezTo>
                  <a:lnTo>
                    <a:pt x="358" y="5160"/>
                  </a:lnTo>
                  <a:cubicBezTo>
                    <a:pt x="358" y="5041"/>
                    <a:pt x="453" y="4946"/>
                    <a:pt x="572" y="4946"/>
                  </a:cubicBezTo>
                  <a:lnTo>
                    <a:pt x="2918" y="4946"/>
                  </a:lnTo>
                  <a:cubicBezTo>
                    <a:pt x="3037" y="4946"/>
                    <a:pt x="3132" y="5041"/>
                    <a:pt x="3132" y="5160"/>
                  </a:cubicBezTo>
                  <a:lnTo>
                    <a:pt x="3132" y="10232"/>
                  </a:lnTo>
                  <a:cubicBezTo>
                    <a:pt x="3132" y="10351"/>
                    <a:pt x="3037" y="10435"/>
                    <a:pt x="2918" y="10435"/>
                  </a:cubicBezTo>
                  <a:lnTo>
                    <a:pt x="572" y="10435"/>
                  </a:lnTo>
                  <a:cubicBezTo>
                    <a:pt x="453" y="10435"/>
                    <a:pt x="358" y="10351"/>
                    <a:pt x="358" y="10232"/>
                  </a:cubicBezTo>
                  <a:lnTo>
                    <a:pt x="358" y="6506"/>
                  </a:lnTo>
                  <a:cubicBezTo>
                    <a:pt x="358" y="6410"/>
                    <a:pt x="274" y="6327"/>
                    <a:pt x="179" y="6327"/>
                  </a:cubicBezTo>
                  <a:cubicBezTo>
                    <a:pt x="72" y="6327"/>
                    <a:pt x="1" y="6422"/>
                    <a:pt x="1" y="6506"/>
                  </a:cubicBezTo>
                  <a:lnTo>
                    <a:pt x="1" y="10232"/>
                  </a:lnTo>
                  <a:cubicBezTo>
                    <a:pt x="1" y="10542"/>
                    <a:pt x="251" y="10816"/>
                    <a:pt x="584" y="10816"/>
                  </a:cubicBezTo>
                  <a:lnTo>
                    <a:pt x="2929" y="10816"/>
                  </a:lnTo>
                  <a:cubicBezTo>
                    <a:pt x="3251" y="10816"/>
                    <a:pt x="3513" y="10554"/>
                    <a:pt x="3513" y="10232"/>
                  </a:cubicBezTo>
                  <a:lnTo>
                    <a:pt x="3513" y="9744"/>
                  </a:lnTo>
                  <a:lnTo>
                    <a:pt x="4418" y="10185"/>
                  </a:lnTo>
                  <a:cubicBezTo>
                    <a:pt x="4453" y="10197"/>
                    <a:pt x="4477" y="10197"/>
                    <a:pt x="4513" y="10197"/>
                  </a:cubicBezTo>
                  <a:lnTo>
                    <a:pt x="8025" y="10197"/>
                  </a:lnTo>
                  <a:cubicBezTo>
                    <a:pt x="8132" y="10197"/>
                    <a:pt x="8204" y="10113"/>
                    <a:pt x="8204" y="10018"/>
                  </a:cubicBezTo>
                  <a:cubicBezTo>
                    <a:pt x="8204" y="9923"/>
                    <a:pt x="8109" y="9839"/>
                    <a:pt x="8025" y="9839"/>
                  </a:cubicBezTo>
                  <a:lnTo>
                    <a:pt x="4561" y="9839"/>
                  </a:lnTo>
                  <a:lnTo>
                    <a:pt x="3525" y="9327"/>
                  </a:lnTo>
                  <a:lnTo>
                    <a:pt x="3525" y="5589"/>
                  </a:lnTo>
                  <a:lnTo>
                    <a:pt x="5644" y="2910"/>
                  </a:lnTo>
                  <a:cubicBezTo>
                    <a:pt x="5668" y="2874"/>
                    <a:pt x="5692" y="2839"/>
                    <a:pt x="5692" y="2791"/>
                  </a:cubicBezTo>
                  <a:lnTo>
                    <a:pt x="5692" y="398"/>
                  </a:lnTo>
                  <a:cubicBezTo>
                    <a:pt x="5787" y="379"/>
                    <a:pt x="5924" y="358"/>
                    <a:pt x="6080" y="358"/>
                  </a:cubicBezTo>
                  <a:cubicBezTo>
                    <a:pt x="6313" y="358"/>
                    <a:pt x="6587" y="405"/>
                    <a:pt x="6823" y="576"/>
                  </a:cubicBezTo>
                  <a:cubicBezTo>
                    <a:pt x="7132" y="791"/>
                    <a:pt x="7275" y="1207"/>
                    <a:pt x="7275" y="1803"/>
                  </a:cubicBezTo>
                  <a:lnTo>
                    <a:pt x="7275" y="3755"/>
                  </a:lnTo>
                  <a:cubicBezTo>
                    <a:pt x="7275" y="3862"/>
                    <a:pt x="7370" y="3934"/>
                    <a:pt x="7454" y="3934"/>
                  </a:cubicBezTo>
                  <a:lnTo>
                    <a:pt x="10395" y="3934"/>
                  </a:lnTo>
                  <a:cubicBezTo>
                    <a:pt x="10716" y="3934"/>
                    <a:pt x="10990" y="4208"/>
                    <a:pt x="10990" y="4529"/>
                  </a:cubicBezTo>
                  <a:cubicBezTo>
                    <a:pt x="10990" y="4863"/>
                    <a:pt x="10716" y="5125"/>
                    <a:pt x="10395" y="5125"/>
                  </a:cubicBezTo>
                  <a:lnTo>
                    <a:pt x="8823" y="5125"/>
                  </a:lnTo>
                  <a:cubicBezTo>
                    <a:pt x="8728" y="5125"/>
                    <a:pt x="8644" y="5220"/>
                    <a:pt x="8644" y="5303"/>
                  </a:cubicBezTo>
                  <a:cubicBezTo>
                    <a:pt x="8644" y="5410"/>
                    <a:pt x="8740" y="5482"/>
                    <a:pt x="8823" y="5482"/>
                  </a:cubicBezTo>
                  <a:lnTo>
                    <a:pt x="10228" y="5482"/>
                  </a:lnTo>
                  <a:cubicBezTo>
                    <a:pt x="10538" y="5494"/>
                    <a:pt x="10788" y="5767"/>
                    <a:pt x="10788" y="6077"/>
                  </a:cubicBezTo>
                  <a:cubicBezTo>
                    <a:pt x="10788" y="6399"/>
                    <a:pt x="10526" y="6672"/>
                    <a:pt x="10192" y="6672"/>
                  </a:cubicBezTo>
                  <a:lnTo>
                    <a:pt x="8823" y="6672"/>
                  </a:lnTo>
                  <a:cubicBezTo>
                    <a:pt x="8728" y="6672"/>
                    <a:pt x="8644" y="6768"/>
                    <a:pt x="8644" y="6851"/>
                  </a:cubicBezTo>
                  <a:cubicBezTo>
                    <a:pt x="8644" y="6958"/>
                    <a:pt x="8740" y="7030"/>
                    <a:pt x="8823" y="7030"/>
                  </a:cubicBezTo>
                  <a:lnTo>
                    <a:pt x="10073" y="7030"/>
                  </a:lnTo>
                  <a:cubicBezTo>
                    <a:pt x="10371" y="7053"/>
                    <a:pt x="10597" y="7327"/>
                    <a:pt x="10597" y="7625"/>
                  </a:cubicBezTo>
                  <a:cubicBezTo>
                    <a:pt x="10597" y="7946"/>
                    <a:pt x="10335" y="8220"/>
                    <a:pt x="10002" y="8220"/>
                  </a:cubicBezTo>
                  <a:lnTo>
                    <a:pt x="8823" y="8220"/>
                  </a:lnTo>
                  <a:cubicBezTo>
                    <a:pt x="8728" y="8220"/>
                    <a:pt x="8644" y="8315"/>
                    <a:pt x="8644" y="8399"/>
                  </a:cubicBezTo>
                  <a:cubicBezTo>
                    <a:pt x="8644" y="8506"/>
                    <a:pt x="8740" y="8577"/>
                    <a:pt x="8823" y="8577"/>
                  </a:cubicBezTo>
                  <a:lnTo>
                    <a:pt x="9883" y="8577"/>
                  </a:lnTo>
                  <a:cubicBezTo>
                    <a:pt x="9895" y="8577"/>
                    <a:pt x="9918" y="8589"/>
                    <a:pt x="9918" y="8589"/>
                  </a:cubicBezTo>
                  <a:cubicBezTo>
                    <a:pt x="10192" y="8649"/>
                    <a:pt x="10407" y="8887"/>
                    <a:pt x="10407" y="9185"/>
                  </a:cubicBezTo>
                  <a:cubicBezTo>
                    <a:pt x="10407" y="9518"/>
                    <a:pt x="10133" y="9780"/>
                    <a:pt x="9811" y="9780"/>
                  </a:cubicBezTo>
                  <a:lnTo>
                    <a:pt x="8823" y="9780"/>
                  </a:lnTo>
                  <a:cubicBezTo>
                    <a:pt x="8728" y="9780"/>
                    <a:pt x="8644" y="9875"/>
                    <a:pt x="8644" y="9958"/>
                  </a:cubicBezTo>
                  <a:cubicBezTo>
                    <a:pt x="8644" y="10066"/>
                    <a:pt x="8740" y="10137"/>
                    <a:pt x="8823" y="10137"/>
                  </a:cubicBezTo>
                  <a:lnTo>
                    <a:pt x="9811" y="10137"/>
                  </a:lnTo>
                  <a:cubicBezTo>
                    <a:pt x="10347" y="10137"/>
                    <a:pt x="10776" y="9708"/>
                    <a:pt x="10776" y="9173"/>
                  </a:cubicBezTo>
                  <a:cubicBezTo>
                    <a:pt x="10776" y="8887"/>
                    <a:pt x="10657" y="8637"/>
                    <a:pt x="10466" y="8458"/>
                  </a:cubicBezTo>
                  <a:cubicBezTo>
                    <a:pt x="10764" y="8292"/>
                    <a:pt x="10966" y="7982"/>
                    <a:pt x="10966" y="7613"/>
                  </a:cubicBezTo>
                  <a:cubicBezTo>
                    <a:pt x="10966" y="7327"/>
                    <a:pt x="10847" y="7077"/>
                    <a:pt x="10657" y="6899"/>
                  </a:cubicBezTo>
                  <a:cubicBezTo>
                    <a:pt x="10954" y="6803"/>
                    <a:pt x="11145" y="6482"/>
                    <a:pt x="11145" y="6113"/>
                  </a:cubicBezTo>
                  <a:cubicBezTo>
                    <a:pt x="11145" y="5827"/>
                    <a:pt x="11026" y="5577"/>
                    <a:pt x="10835" y="5398"/>
                  </a:cubicBezTo>
                  <a:cubicBezTo>
                    <a:pt x="11133" y="5232"/>
                    <a:pt x="11347" y="4922"/>
                    <a:pt x="11347" y="4541"/>
                  </a:cubicBezTo>
                  <a:cubicBezTo>
                    <a:pt x="11347" y="4005"/>
                    <a:pt x="10907" y="3577"/>
                    <a:pt x="10371" y="3577"/>
                  </a:cubicBezTo>
                  <a:lnTo>
                    <a:pt x="7621" y="3577"/>
                  </a:lnTo>
                  <a:lnTo>
                    <a:pt x="7621" y="1827"/>
                  </a:lnTo>
                  <a:cubicBezTo>
                    <a:pt x="7621" y="1112"/>
                    <a:pt x="7418" y="588"/>
                    <a:pt x="7013" y="291"/>
                  </a:cubicBezTo>
                  <a:cubicBezTo>
                    <a:pt x="6703" y="61"/>
                    <a:pt x="6332" y="0"/>
                    <a:pt x="60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60"/>
            <p:cNvSpPr/>
            <p:nvPr/>
          </p:nvSpPr>
          <p:spPr>
            <a:xfrm>
              <a:off x="1743217" y="1536202"/>
              <a:ext cx="36709" cy="36677"/>
            </a:xfrm>
            <a:custGeom>
              <a:avLst/>
              <a:gdLst/>
              <a:ahLst/>
              <a:cxnLst/>
              <a:rect l="l" t="t" r="r" b="b"/>
              <a:pathLst>
                <a:path w="1156" h="1155" extrusionOk="0">
                  <a:moveTo>
                    <a:pt x="584" y="369"/>
                  </a:moveTo>
                  <a:cubicBezTo>
                    <a:pt x="703" y="369"/>
                    <a:pt x="787" y="464"/>
                    <a:pt x="787" y="584"/>
                  </a:cubicBezTo>
                  <a:cubicBezTo>
                    <a:pt x="787" y="703"/>
                    <a:pt x="703" y="786"/>
                    <a:pt x="584" y="786"/>
                  </a:cubicBezTo>
                  <a:cubicBezTo>
                    <a:pt x="465" y="786"/>
                    <a:pt x="370" y="703"/>
                    <a:pt x="370" y="584"/>
                  </a:cubicBezTo>
                  <a:cubicBezTo>
                    <a:pt x="370" y="464"/>
                    <a:pt x="453" y="369"/>
                    <a:pt x="584" y="369"/>
                  </a:cubicBezTo>
                  <a:close/>
                  <a:moveTo>
                    <a:pt x="584" y="0"/>
                  </a:moveTo>
                  <a:cubicBezTo>
                    <a:pt x="263" y="0"/>
                    <a:pt x="1" y="250"/>
                    <a:pt x="1" y="584"/>
                  </a:cubicBezTo>
                  <a:cubicBezTo>
                    <a:pt x="1" y="905"/>
                    <a:pt x="251" y="1155"/>
                    <a:pt x="584" y="1155"/>
                  </a:cubicBezTo>
                  <a:cubicBezTo>
                    <a:pt x="906" y="1155"/>
                    <a:pt x="1156" y="905"/>
                    <a:pt x="1156" y="584"/>
                  </a:cubicBezTo>
                  <a:cubicBezTo>
                    <a:pt x="1156" y="250"/>
                    <a:pt x="894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2" name="Google Shape;1052;p60"/>
          <p:cNvGrpSpPr/>
          <p:nvPr/>
        </p:nvGrpSpPr>
        <p:grpSpPr>
          <a:xfrm>
            <a:off x="4399986" y="1407151"/>
            <a:ext cx="344065" cy="368644"/>
            <a:chOff x="4415926" y="1254751"/>
            <a:chExt cx="344065" cy="368644"/>
          </a:xfrm>
        </p:grpSpPr>
        <p:sp>
          <p:nvSpPr>
            <p:cNvPr id="1053" name="Google Shape;1053;p60"/>
            <p:cNvSpPr/>
            <p:nvPr/>
          </p:nvSpPr>
          <p:spPr>
            <a:xfrm>
              <a:off x="4472640" y="13163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60"/>
            <p:cNvSpPr/>
            <p:nvPr/>
          </p:nvSpPr>
          <p:spPr>
            <a:xfrm>
              <a:off x="4711565" y="14210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60"/>
            <p:cNvSpPr/>
            <p:nvPr/>
          </p:nvSpPr>
          <p:spPr>
            <a:xfrm>
              <a:off x="4415926" y="14210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60"/>
            <p:cNvSpPr/>
            <p:nvPr/>
          </p:nvSpPr>
          <p:spPr>
            <a:xfrm>
              <a:off x="4582259" y="12547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60"/>
            <p:cNvSpPr/>
            <p:nvPr/>
          </p:nvSpPr>
          <p:spPr>
            <a:xfrm>
              <a:off x="4645419" y="12931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60"/>
            <p:cNvSpPr/>
            <p:nvPr/>
          </p:nvSpPr>
          <p:spPr>
            <a:xfrm>
              <a:off x="4507031" y="15327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60"/>
            <p:cNvSpPr/>
            <p:nvPr/>
          </p:nvSpPr>
          <p:spPr>
            <a:xfrm>
              <a:off x="4507031" y="12927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60"/>
            <p:cNvSpPr/>
            <p:nvPr/>
          </p:nvSpPr>
          <p:spPr>
            <a:xfrm>
              <a:off x="4645419" y="15328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60"/>
            <p:cNvSpPr/>
            <p:nvPr/>
          </p:nvSpPr>
          <p:spPr>
            <a:xfrm>
              <a:off x="4693052" y="14854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60"/>
            <p:cNvSpPr/>
            <p:nvPr/>
          </p:nvSpPr>
          <p:spPr>
            <a:xfrm>
              <a:off x="4452984" y="13470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60"/>
            <p:cNvSpPr/>
            <p:nvPr/>
          </p:nvSpPr>
          <p:spPr>
            <a:xfrm>
              <a:off x="4692671" y="13471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60"/>
            <p:cNvSpPr/>
            <p:nvPr/>
          </p:nvSpPr>
          <p:spPr>
            <a:xfrm>
              <a:off x="4452984" y="14855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5" name="Google Shape;1065;p60"/>
          <p:cNvGrpSpPr/>
          <p:nvPr/>
        </p:nvGrpSpPr>
        <p:grpSpPr>
          <a:xfrm>
            <a:off x="6860251" y="1403164"/>
            <a:ext cx="212489" cy="351445"/>
            <a:chOff x="7165052" y="1250764"/>
            <a:chExt cx="212489" cy="351445"/>
          </a:xfrm>
        </p:grpSpPr>
        <p:sp>
          <p:nvSpPr>
            <p:cNvPr id="1066" name="Google Shape;1066;p60"/>
            <p:cNvSpPr/>
            <p:nvPr/>
          </p:nvSpPr>
          <p:spPr>
            <a:xfrm>
              <a:off x="7165052" y="1250764"/>
              <a:ext cx="212489" cy="351445"/>
            </a:xfrm>
            <a:custGeom>
              <a:avLst/>
              <a:gdLst/>
              <a:ahLst/>
              <a:cxnLst/>
              <a:rect l="l" t="t" r="r" b="b"/>
              <a:pathLst>
                <a:path w="6681" h="11050" extrusionOk="0">
                  <a:moveTo>
                    <a:pt x="4918" y="334"/>
                  </a:moveTo>
                  <a:lnTo>
                    <a:pt x="4918" y="1465"/>
                  </a:lnTo>
                  <a:lnTo>
                    <a:pt x="4954" y="1465"/>
                  </a:lnTo>
                  <a:cubicBezTo>
                    <a:pt x="4954" y="1596"/>
                    <a:pt x="4847" y="1703"/>
                    <a:pt x="4716" y="1703"/>
                  </a:cubicBezTo>
                  <a:cubicBezTo>
                    <a:pt x="4597" y="1703"/>
                    <a:pt x="4490" y="1608"/>
                    <a:pt x="4478" y="1489"/>
                  </a:cubicBezTo>
                  <a:lnTo>
                    <a:pt x="4478" y="822"/>
                  </a:lnTo>
                  <a:cubicBezTo>
                    <a:pt x="4478" y="727"/>
                    <a:pt x="4406" y="656"/>
                    <a:pt x="4311" y="656"/>
                  </a:cubicBezTo>
                  <a:cubicBezTo>
                    <a:pt x="4216" y="656"/>
                    <a:pt x="4144" y="727"/>
                    <a:pt x="4144" y="822"/>
                  </a:cubicBezTo>
                  <a:lnTo>
                    <a:pt x="4144" y="1620"/>
                  </a:lnTo>
                  <a:lnTo>
                    <a:pt x="4144" y="2263"/>
                  </a:lnTo>
                  <a:cubicBezTo>
                    <a:pt x="4144" y="2394"/>
                    <a:pt x="4037" y="2501"/>
                    <a:pt x="3906" y="2501"/>
                  </a:cubicBezTo>
                  <a:cubicBezTo>
                    <a:pt x="3775" y="2501"/>
                    <a:pt x="3668" y="2394"/>
                    <a:pt x="3668" y="2263"/>
                  </a:cubicBezTo>
                  <a:lnTo>
                    <a:pt x="3668" y="632"/>
                  </a:lnTo>
                  <a:cubicBezTo>
                    <a:pt x="3668" y="537"/>
                    <a:pt x="3597" y="465"/>
                    <a:pt x="3501" y="465"/>
                  </a:cubicBezTo>
                  <a:lnTo>
                    <a:pt x="3489" y="465"/>
                  </a:lnTo>
                  <a:cubicBezTo>
                    <a:pt x="3406" y="465"/>
                    <a:pt x="3347" y="525"/>
                    <a:pt x="3323" y="608"/>
                  </a:cubicBezTo>
                  <a:cubicBezTo>
                    <a:pt x="3311" y="727"/>
                    <a:pt x="3204" y="822"/>
                    <a:pt x="3085" y="822"/>
                  </a:cubicBezTo>
                  <a:cubicBezTo>
                    <a:pt x="2966" y="822"/>
                    <a:pt x="2870" y="727"/>
                    <a:pt x="2846" y="608"/>
                  </a:cubicBezTo>
                  <a:cubicBezTo>
                    <a:pt x="2835" y="525"/>
                    <a:pt x="2763" y="465"/>
                    <a:pt x="2668" y="465"/>
                  </a:cubicBezTo>
                  <a:cubicBezTo>
                    <a:pt x="2585" y="465"/>
                    <a:pt x="2513" y="537"/>
                    <a:pt x="2513" y="632"/>
                  </a:cubicBezTo>
                  <a:lnTo>
                    <a:pt x="2513" y="1382"/>
                  </a:lnTo>
                  <a:cubicBezTo>
                    <a:pt x="2513" y="1525"/>
                    <a:pt x="2406" y="1620"/>
                    <a:pt x="2275" y="1620"/>
                  </a:cubicBezTo>
                  <a:cubicBezTo>
                    <a:pt x="2132" y="1620"/>
                    <a:pt x="2037" y="1525"/>
                    <a:pt x="2037" y="1382"/>
                  </a:cubicBezTo>
                  <a:lnTo>
                    <a:pt x="2037" y="334"/>
                  </a:lnTo>
                  <a:close/>
                  <a:moveTo>
                    <a:pt x="5263" y="4537"/>
                  </a:moveTo>
                  <a:lnTo>
                    <a:pt x="5263" y="5406"/>
                  </a:lnTo>
                  <a:cubicBezTo>
                    <a:pt x="5263" y="5823"/>
                    <a:pt x="4918" y="6168"/>
                    <a:pt x="4501" y="6168"/>
                  </a:cubicBezTo>
                  <a:lnTo>
                    <a:pt x="2168" y="6168"/>
                  </a:lnTo>
                  <a:cubicBezTo>
                    <a:pt x="1751" y="6168"/>
                    <a:pt x="1406" y="5823"/>
                    <a:pt x="1406" y="5406"/>
                  </a:cubicBezTo>
                  <a:lnTo>
                    <a:pt x="1406" y="4537"/>
                  </a:lnTo>
                  <a:close/>
                  <a:moveTo>
                    <a:pt x="1215" y="1"/>
                  </a:moveTo>
                  <a:cubicBezTo>
                    <a:pt x="906" y="1"/>
                    <a:pt x="656" y="251"/>
                    <a:pt x="656" y="572"/>
                  </a:cubicBezTo>
                  <a:lnTo>
                    <a:pt x="656" y="1168"/>
                  </a:lnTo>
                  <a:cubicBezTo>
                    <a:pt x="656" y="1251"/>
                    <a:pt x="727" y="1322"/>
                    <a:pt x="810" y="1322"/>
                  </a:cubicBezTo>
                  <a:cubicBezTo>
                    <a:pt x="906" y="1322"/>
                    <a:pt x="977" y="1251"/>
                    <a:pt x="977" y="1168"/>
                  </a:cubicBezTo>
                  <a:lnTo>
                    <a:pt x="977" y="572"/>
                  </a:lnTo>
                  <a:cubicBezTo>
                    <a:pt x="977" y="430"/>
                    <a:pt x="1084" y="334"/>
                    <a:pt x="1215" y="334"/>
                  </a:cubicBezTo>
                  <a:lnTo>
                    <a:pt x="1739" y="334"/>
                  </a:lnTo>
                  <a:lnTo>
                    <a:pt x="1739" y="1382"/>
                  </a:lnTo>
                  <a:cubicBezTo>
                    <a:pt x="1739" y="1703"/>
                    <a:pt x="1989" y="1954"/>
                    <a:pt x="2299" y="1954"/>
                  </a:cubicBezTo>
                  <a:cubicBezTo>
                    <a:pt x="2620" y="1954"/>
                    <a:pt x="2870" y="1703"/>
                    <a:pt x="2870" y="1382"/>
                  </a:cubicBezTo>
                  <a:lnTo>
                    <a:pt x="2870" y="1108"/>
                  </a:lnTo>
                  <a:cubicBezTo>
                    <a:pt x="2942" y="1132"/>
                    <a:pt x="3013" y="1144"/>
                    <a:pt x="3108" y="1144"/>
                  </a:cubicBezTo>
                  <a:cubicBezTo>
                    <a:pt x="3192" y="1144"/>
                    <a:pt x="3275" y="1132"/>
                    <a:pt x="3347" y="1108"/>
                  </a:cubicBezTo>
                  <a:lnTo>
                    <a:pt x="3347" y="2263"/>
                  </a:lnTo>
                  <a:cubicBezTo>
                    <a:pt x="3347" y="2573"/>
                    <a:pt x="3597" y="2835"/>
                    <a:pt x="3906" y="2835"/>
                  </a:cubicBezTo>
                  <a:cubicBezTo>
                    <a:pt x="4228" y="2835"/>
                    <a:pt x="4478" y="2573"/>
                    <a:pt x="4478" y="2263"/>
                  </a:cubicBezTo>
                  <a:lnTo>
                    <a:pt x="4478" y="1977"/>
                  </a:lnTo>
                  <a:cubicBezTo>
                    <a:pt x="4549" y="2013"/>
                    <a:pt x="4620" y="2025"/>
                    <a:pt x="4716" y="2025"/>
                  </a:cubicBezTo>
                  <a:cubicBezTo>
                    <a:pt x="5025" y="2025"/>
                    <a:pt x="5275" y="1775"/>
                    <a:pt x="5275" y="1465"/>
                  </a:cubicBezTo>
                  <a:lnTo>
                    <a:pt x="5275" y="334"/>
                  </a:lnTo>
                  <a:lnTo>
                    <a:pt x="5442" y="334"/>
                  </a:lnTo>
                  <a:cubicBezTo>
                    <a:pt x="5573" y="334"/>
                    <a:pt x="5680" y="430"/>
                    <a:pt x="5680" y="572"/>
                  </a:cubicBezTo>
                  <a:lnTo>
                    <a:pt x="5680" y="2989"/>
                  </a:lnTo>
                  <a:lnTo>
                    <a:pt x="4311" y="2989"/>
                  </a:lnTo>
                  <a:cubicBezTo>
                    <a:pt x="4228" y="2989"/>
                    <a:pt x="4144" y="3073"/>
                    <a:pt x="4144" y="3156"/>
                  </a:cubicBezTo>
                  <a:cubicBezTo>
                    <a:pt x="4144" y="3251"/>
                    <a:pt x="4228" y="3323"/>
                    <a:pt x="4311" y="3323"/>
                  </a:cubicBezTo>
                  <a:lnTo>
                    <a:pt x="5906" y="3323"/>
                  </a:lnTo>
                  <a:cubicBezTo>
                    <a:pt x="5954" y="3323"/>
                    <a:pt x="5978" y="3323"/>
                    <a:pt x="6025" y="3335"/>
                  </a:cubicBezTo>
                  <a:cubicBezTo>
                    <a:pt x="6216" y="3382"/>
                    <a:pt x="6347" y="3561"/>
                    <a:pt x="6347" y="3763"/>
                  </a:cubicBezTo>
                  <a:cubicBezTo>
                    <a:pt x="6347" y="4001"/>
                    <a:pt x="6156" y="4216"/>
                    <a:pt x="5906" y="4216"/>
                  </a:cubicBezTo>
                  <a:lnTo>
                    <a:pt x="751" y="4216"/>
                  </a:lnTo>
                  <a:cubicBezTo>
                    <a:pt x="513" y="4216"/>
                    <a:pt x="310" y="4025"/>
                    <a:pt x="310" y="3763"/>
                  </a:cubicBezTo>
                  <a:cubicBezTo>
                    <a:pt x="310" y="3561"/>
                    <a:pt x="441" y="3394"/>
                    <a:pt x="632" y="3335"/>
                  </a:cubicBezTo>
                  <a:cubicBezTo>
                    <a:pt x="668" y="3323"/>
                    <a:pt x="715" y="3323"/>
                    <a:pt x="751" y="3323"/>
                  </a:cubicBezTo>
                  <a:lnTo>
                    <a:pt x="3656" y="3323"/>
                  </a:lnTo>
                  <a:cubicBezTo>
                    <a:pt x="3751" y="3323"/>
                    <a:pt x="3823" y="3251"/>
                    <a:pt x="3823" y="3156"/>
                  </a:cubicBezTo>
                  <a:cubicBezTo>
                    <a:pt x="3823" y="3073"/>
                    <a:pt x="3751" y="2989"/>
                    <a:pt x="3656" y="2989"/>
                  </a:cubicBezTo>
                  <a:lnTo>
                    <a:pt x="977" y="2989"/>
                  </a:lnTo>
                  <a:lnTo>
                    <a:pt x="977" y="1834"/>
                  </a:lnTo>
                  <a:cubicBezTo>
                    <a:pt x="977" y="1739"/>
                    <a:pt x="906" y="1668"/>
                    <a:pt x="810" y="1668"/>
                  </a:cubicBezTo>
                  <a:cubicBezTo>
                    <a:pt x="727" y="1668"/>
                    <a:pt x="656" y="1739"/>
                    <a:pt x="656" y="1834"/>
                  </a:cubicBezTo>
                  <a:lnTo>
                    <a:pt x="656" y="3013"/>
                  </a:lnTo>
                  <a:cubicBezTo>
                    <a:pt x="275" y="3073"/>
                    <a:pt x="1" y="3382"/>
                    <a:pt x="1" y="3763"/>
                  </a:cubicBezTo>
                  <a:cubicBezTo>
                    <a:pt x="1" y="4204"/>
                    <a:pt x="334" y="4537"/>
                    <a:pt x="775" y="4537"/>
                  </a:cubicBezTo>
                  <a:lnTo>
                    <a:pt x="1084" y="4537"/>
                  </a:lnTo>
                  <a:lnTo>
                    <a:pt x="1084" y="5406"/>
                  </a:lnTo>
                  <a:cubicBezTo>
                    <a:pt x="1084" y="6002"/>
                    <a:pt x="1572" y="6490"/>
                    <a:pt x="2168" y="6490"/>
                  </a:cubicBezTo>
                  <a:lnTo>
                    <a:pt x="2323" y="6490"/>
                  </a:lnTo>
                  <a:lnTo>
                    <a:pt x="2323" y="10014"/>
                  </a:lnTo>
                  <a:cubicBezTo>
                    <a:pt x="2323" y="10586"/>
                    <a:pt x="2775" y="11050"/>
                    <a:pt x="3347" y="11050"/>
                  </a:cubicBezTo>
                  <a:cubicBezTo>
                    <a:pt x="3906" y="11050"/>
                    <a:pt x="4370" y="10586"/>
                    <a:pt x="4370" y="10014"/>
                  </a:cubicBezTo>
                  <a:lnTo>
                    <a:pt x="4370" y="8633"/>
                  </a:lnTo>
                  <a:cubicBezTo>
                    <a:pt x="4370" y="8550"/>
                    <a:pt x="4299" y="8466"/>
                    <a:pt x="4204" y="8466"/>
                  </a:cubicBezTo>
                  <a:cubicBezTo>
                    <a:pt x="4120" y="8466"/>
                    <a:pt x="4049" y="8550"/>
                    <a:pt x="4049" y="8633"/>
                  </a:cubicBezTo>
                  <a:lnTo>
                    <a:pt x="4049" y="10014"/>
                  </a:lnTo>
                  <a:cubicBezTo>
                    <a:pt x="4049" y="10407"/>
                    <a:pt x="3728" y="10716"/>
                    <a:pt x="3347" y="10716"/>
                  </a:cubicBezTo>
                  <a:cubicBezTo>
                    <a:pt x="2954" y="10716"/>
                    <a:pt x="2644" y="10407"/>
                    <a:pt x="2644" y="10014"/>
                  </a:cubicBezTo>
                  <a:lnTo>
                    <a:pt x="2644" y="6490"/>
                  </a:lnTo>
                  <a:lnTo>
                    <a:pt x="4025" y="6490"/>
                  </a:lnTo>
                  <a:lnTo>
                    <a:pt x="4025" y="7978"/>
                  </a:lnTo>
                  <a:cubicBezTo>
                    <a:pt x="4025" y="8073"/>
                    <a:pt x="4097" y="8145"/>
                    <a:pt x="4192" y="8145"/>
                  </a:cubicBezTo>
                  <a:cubicBezTo>
                    <a:pt x="4275" y="8145"/>
                    <a:pt x="4359" y="8073"/>
                    <a:pt x="4359" y="7978"/>
                  </a:cubicBezTo>
                  <a:lnTo>
                    <a:pt x="4359" y="6490"/>
                  </a:lnTo>
                  <a:lnTo>
                    <a:pt x="4501" y="6490"/>
                  </a:lnTo>
                  <a:cubicBezTo>
                    <a:pt x="5097" y="6490"/>
                    <a:pt x="5585" y="6002"/>
                    <a:pt x="5585" y="5406"/>
                  </a:cubicBezTo>
                  <a:lnTo>
                    <a:pt x="5585" y="4537"/>
                  </a:lnTo>
                  <a:lnTo>
                    <a:pt x="5906" y="4537"/>
                  </a:lnTo>
                  <a:cubicBezTo>
                    <a:pt x="6335" y="4537"/>
                    <a:pt x="6680" y="4204"/>
                    <a:pt x="6680" y="3763"/>
                  </a:cubicBezTo>
                  <a:cubicBezTo>
                    <a:pt x="6680" y="3394"/>
                    <a:pt x="6395" y="3073"/>
                    <a:pt x="6014" y="3013"/>
                  </a:cubicBezTo>
                  <a:lnTo>
                    <a:pt x="6014" y="572"/>
                  </a:lnTo>
                  <a:cubicBezTo>
                    <a:pt x="6014" y="251"/>
                    <a:pt x="5752" y="1"/>
                    <a:pt x="54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60"/>
            <p:cNvSpPr/>
            <p:nvPr/>
          </p:nvSpPr>
          <p:spPr>
            <a:xfrm>
              <a:off x="7254043" y="1550272"/>
              <a:ext cx="32982" cy="32250"/>
            </a:xfrm>
            <a:custGeom>
              <a:avLst/>
              <a:gdLst/>
              <a:ahLst/>
              <a:cxnLst/>
              <a:rect l="l" t="t" r="r" b="b"/>
              <a:pathLst>
                <a:path w="1037" h="1014" extrusionOk="0">
                  <a:moveTo>
                    <a:pt x="598" y="0"/>
                  </a:moveTo>
                  <a:cubicBezTo>
                    <a:pt x="521" y="0"/>
                    <a:pt x="440" y="57"/>
                    <a:pt x="429" y="145"/>
                  </a:cubicBezTo>
                  <a:cubicBezTo>
                    <a:pt x="418" y="228"/>
                    <a:pt x="477" y="323"/>
                    <a:pt x="560" y="335"/>
                  </a:cubicBezTo>
                  <a:cubicBezTo>
                    <a:pt x="656" y="347"/>
                    <a:pt x="691" y="418"/>
                    <a:pt x="691" y="514"/>
                  </a:cubicBezTo>
                  <a:cubicBezTo>
                    <a:pt x="691" y="597"/>
                    <a:pt x="620" y="692"/>
                    <a:pt x="513" y="692"/>
                  </a:cubicBezTo>
                  <a:cubicBezTo>
                    <a:pt x="429" y="692"/>
                    <a:pt x="358" y="633"/>
                    <a:pt x="334" y="537"/>
                  </a:cubicBezTo>
                  <a:cubicBezTo>
                    <a:pt x="323" y="461"/>
                    <a:pt x="243" y="405"/>
                    <a:pt x="165" y="405"/>
                  </a:cubicBezTo>
                  <a:cubicBezTo>
                    <a:pt x="158" y="405"/>
                    <a:pt x="151" y="406"/>
                    <a:pt x="144" y="407"/>
                  </a:cubicBezTo>
                  <a:cubicBezTo>
                    <a:pt x="60" y="418"/>
                    <a:pt x="1" y="514"/>
                    <a:pt x="13" y="597"/>
                  </a:cubicBezTo>
                  <a:cubicBezTo>
                    <a:pt x="60" y="835"/>
                    <a:pt x="263" y="1014"/>
                    <a:pt x="501" y="1014"/>
                  </a:cubicBezTo>
                  <a:cubicBezTo>
                    <a:pt x="787" y="1014"/>
                    <a:pt x="1013" y="799"/>
                    <a:pt x="1013" y="514"/>
                  </a:cubicBezTo>
                  <a:cubicBezTo>
                    <a:pt x="1037" y="264"/>
                    <a:pt x="858" y="49"/>
                    <a:pt x="620" y="2"/>
                  </a:cubicBezTo>
                  <a:cubicBezTo>
                    <a:pt x="613" y="1"/>
                    <a:pt x="606" y="0"/>
                    <a:pt x="5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8" name="Google Shape;1068;p60"/>
          <p:cNvGrpSpPr/>
          <p:nvPr/>
        </p:nvGrpSpPr>
        <p:grpSpPr>
          <a:xfrm>
            <a:off x="2011172" y="3236620"/>
            <a:ext cx="332757" cy="281833"/>
            <a:chOff x="1706374" y="3052304"/>
            <a:chExt cx="332757" cy="281833"/>
          </a:xfrm>
        </p:grpSpPr>
        <p:sp>
          <p:nvSpPr>
            <p:cNvPr id="1069" name="Google Shape;1069;p60"/>
            <p:cNvSpPr/>
            <p:nvPr/>
          </p:nvSpPr>
          <p:spPr>
            <a:xfrm>
              <a:off x="1706374" y="3066658"/>
              <a:ext cx="331993" cy="267478"/>
            </a:xfrm>
            <a:custGeom>
              <a:avLst/>
              <a:gdLst/>
              <a:ahLst/>
              <a:cxnLst/>
              <a:rect l="l" t="t" r="r" b="b"/>
              <a:pathLst>
                <a:path w="10431" h="8404" extrusionOk="0">
                  <a:moveTo>
                    <a:pt x="6359" y="2272"/>
                  </a:moveTo>
                  <a:lnTo>
                    <a:pt x="7192" y="2546"/>
                  </a:lnTo>
                  <a:cubicBezTo>
                    <a:pt x="7203" y="2553"/>
                    <a:pt x="7215" y="2556"/>
                    <a:pt x="7228" y="2556"/>
                  </a:cubicBezTo>
                  <a:cubicBezTo>
                    <a:pt x="7261" y="2556"/>
                    <a:pt x="7298" y="2539"/>
                    <a:pt x="7323" y="2522"/>
                  </a:cubicBezTo>
                  <a:lnTo>
                    <a:pt x="7585" y="2332"/>
                  </a:lnTo>
                  <a:lnTo>
                    <a:pt x="9419" y="4725"/>
                  </a:lnTo>
                  <a:lnTo>
                    <a:pt x="9109" y="4951"/>
                  </a:lnTo>
                  <a:cubicBezTo>
                    <a:pt x="9097" y="4927"/>
                    <a:pt x="9061" y="4915"/>
                    <a:pt x="9050" y="4903"/>
                  </a:cubicBezTo>
                  <a:lnTo>
                    <a:pt x="5882" y="3177"/>
                  </a:lnTo>
                  <a:lnTo>
                    <a:pt x="6002" y="2987"/>
                  </a:lnTo>
                  <a:cubicBezTo>
                    <a:pt x="6049" y="2903"/>
                    <a:pt x="6025" y="2820"/>
                    <a:pt x="5954" y="2772"/>
                  </a:cubicBezTo>
                  <a:cubicBezTo>
                    <a:pt x="5929" y="2755"/>
                    <a:pt x="5900" y="2747"/>
                    <a:pt x="5873" y="2747"/>
                  </a:cubicBezTo>
                  <a:cubicBezTo>
                    <a:pt x="5822" y="2747"/>
                    <a:pt x="5775" y="2774"/>
                    <a:pt x="5752" y="2820"/>
                  </a:cubicBezTo>
                  <a:lnTo>
                    <a:pt x="5418" y="3356"/>
                  </a:lnTo>
                  <a:cubicBezTo>
                    <a:pt x="5406" y="3379"/>
                    <a:pt x="5382" y="3415"/>
                    <a:pt x="5382" y="3427"/>
                  </a:cubicBezTo>
                  <a:lnTo>
                    <a:pt x="5382" y="4725"/>
                  </a:lnTo>
                  <a:cubicBezTo>
                    <a:pt x="5382" y="4987"/>
                    <a:pt x="5168" y="5213"/>
                    <a:pt x="4894" y="5213"/>
                  </a:cubicBezTo>
                  <a:cubicBezTo>
                    <a:pt x="4632" y="5213"/>
                    <a:pt x="4406" y="4987"/>
                    <a:pt x="4406" y="4725"/>
                  </a:cubicBezTo>
                  <a:lnTo>
                    <a:pt x="4406" y="3439"/>
                  </a:lnTo>
                  <a:lnTo>
                    <a:pt x="4704" y="2272"/>
                  </a:lnTo>
                  <a:close/>
                  <a:moveTo>
                    <a:pt x="2692" y="1796"/>
                  </a:moveTo>
                  <a:lnTo>
                    <a:pt x="2930" y="1927"/>
                  </a:lnTo>
                  <a:lnTo>
                    <a:pt x="929" y="5392"/>
                  </a:lnTo>
                  <a:lnTo>
                    <a:pt x="691" y="5261"/>
                  </a:lnTo>
                  <a:lnTo>
                    <a:pt x="2692" y="1796"/>
                  </a:lnTo>
                  <a:close/>
                  <a:moveTo>
                    <a:pt x="3215" y="4844"/>
                  </a:moveTo>
                  <a:cubicBezTo>
                    <a:pt x="3323" y="4844"/>
                    <a:pt x="3406" y="4892"/>
                    <a:pt x="3489" y="4975"/>
                  </a:cubicBezTo>
                  <a:cubicBezTo>
                    <a:pt x="3608" y="5130"/>
                    <a:pt x="3561" y="5344"/>
                    <a:pt x="3406" y="5451"/>
                  </a:cubicBezTo>
                  <a:lnTo>
                    <a:pt x="2323" y="6213"/>
                  </a:lnTo>
                  <a:cubicBezTo>
                    <a:pt x="2266" y="6255"/>
                    <a:pt x="2199" y="6275"/>
                    <a:pt x="2131" y="6275"/>
                  </a:cubicBezTo>
                  <a:cubicBezTo>
                    <a:pt x="2027" y="6275"/>
                    <a:pt x="1923" y="6228"/>
                    <a:pt x="1858" y="6142"/>
                  </a:cubicBezTo>
                  <a:cubicBezTo>
                    <a:pt x="1763" y="5987"/>
                    <a:pt x="1787" y="5785"/>
                    <a:pt x="1942" y="5677"/>
                  </a:cubicBezTo>
                  <a:lnTo>
                    <a:pt x="3025" y="4903"/>
                  </a:lnTo>
                  <a:cubicBezTo>
                    <a:pt x="3085" y="4856"/>
                    <a:pt x="3156" y="4844"/>
                    <a:pt x="3215" y="4844"/>
                  </a:cubicBezTo>
                  <a:close/>
                  <a:moveTo>
                    <a:pt x="3811" y="5606"/>
                  </a:moveTo>
                  <a:cubicBezTo>
                    <a:pt x="3918" y="5606"/>
                    <a:pt x="4001" y="5665"/>
                    <a:pt x="4061" y="5737"/>
                  </a:cubicBezTo>
                  <a:cubicBezTo>
                    <a:pt x="4180" y="5880"/>
                    <a:pt x="4144" y="6106"/>
                    <a:pt x="3989" y="6213"/>
                  </a:cubicBezTo>
                  <a:lnTo>
                    <a:pt x="3156" y="6820"/>
                  </a:lnTo>
                  <a:cubicBezTo>
                    <a:pt x="3100" y="6863"/>
                    <a:pt x="3032" y="6883"/>
                    <a:pt x="2964" y="6883"/>
                  </a:cubicBezTo>
                  <a:cubicBezTo>
                    <a:pt x="2861" y="6883"/>
                    <a:pt x="2756" y="6835"/>
                    <a:pt x="2692" y="6749"/>
                  </a:cubicBezTo>
                  <a:cubicBezTo>
                    <a:pt x="2573" y="6594"/>
                    <a:pt x="2620" y="6380"/>
                    <a:pt x="2775" y="6273"/>
                  </a:cubicBezTo>
                  <a:lnTo>
                    <a:pt x="3573" y="5689"/>
                  </a:lnTo>
                  <a:cubicBezTo>
                    <a:pt x="3608" y="5677"/>
                    <a:pt x="3632" y="5642"/>
                    <a:pt x="3668" y="5630"/>
                  </a:cubicBezTo>
                  <a:cubicBezTo>
                    <a:pt x="3704" y="5618"/>
                    <a:pt x="3763" y="5606"/>
                    <a:pt x="3811" y="5606"/>
                  </a:cubicBezTo>
                  <a:close/>
                  <a:moveTo>
                    <a:pt x="4415" y="6386"/>
                  </a:moveTo>
                  <a:cubicBezTo>
                    <a:pt x="4516" y="6386"/>
                    <a:pt x="4617" y="6431"/>
                    <a:pt x="4680" y="6523"/>
                  </a:cubicBezTo>
                  <a:cubicBezTo>
                    <a:pt x="4799" y="6666"/>
                    <a:pt x="4751" y="6892"/>
                    <a:pt x="4597" y="6999"/>
                  </a:cubicBezTo>
                  <a:lnTo>
                    <a:pt x="4001" y="7416"/>
                  </a:lnTo>
                  <a:cubicBezTo>
                    <a:pt x="3946" y="7462"/>
                    <a:pt x="3883" y="7479"/>
                    <a:pt x="3814" y="7479"/>
                  </a:cubicBezTo>
                  <a:cubicBezTo>
                    <a:pt x="3793" y="7479"/>
                    <a:pt x="3773" y="7478"/>
                    <a:pt x="3751" y="7475"/>
                  </a:cubicBezTo>
                  <a:cubicBezTo>
                    <a:pt x="3668" y="7463"/>
                    <a:pt x="3585" y="7416"/>
                    <a:pt x="3525" y="7344"/>
                  </a:cubicBezTo>
                  <a:cubicBezTo>
                    <a:pt x="3430" y="7189"/>
                    <a:pt x="3454" y="6987"/>
                    <a:pt x="3608" y="6880"/>
                  </a:cubicBezTo>
                  <a:lnTo>
                    <a:pt x="4180" y="6463"/>
                  </a:lnTo>
                  <a:lnTo>
                    <a:pt x="4216" y="6451"/>
                  </a:lnTo>
                  <a:cubicBezTo>
                    <a:pt x="4274" y="6407"/>
                    <a:pt x="4344" y="6386"/>
                    <a:pt x="4415" y="6386"/>
                  </a:cubicBezTo>
                  <a:close/>
                  <a:moveTo>
                    <a:pt x="2894" y="2594"/>
                  </a:moveTo>
                  <a:lnTo>
                    <a:pt x="3168" y="2760"/>
                  </a:lnTo>
                  <a:cubicBezTo>
                    <a:pt x="3193" y="2769"/>
                    <a:pt x="3212" y="2777"/>
                    <a:pt x="3234" y="2777"/>
                  </a:cubicBezTo>
                  <a:cubicBezTo>
                    <a:pt x="3243" y="2777"/>
                    <a:pt x="3253" y="2776"/>
                    <a:pt x="3263" y="2772"/>
                  </a:cubicBezTo>
                  <a:lnTo>
                    <a:pt x="3977" y="2677"/>
                  </a:lnTo>
                  <a:lnTo>
                    <a:pt x="4239" y="2784"/>
                  </a:lnTo>
                  <a:lnTo>
                    <a:pt x="4097" y="3379"/>
                  </a:lnTo>
                  <a:lnTo>
                    <a:pt x="4097" y="3415"/>
                  </a:lnTo>
                  <a:lnTo>
                    <a:pt x="4097" y="4701"/>
                  </a:lnTo>
                  <a:cubicBezTo>
                    <a:pt x="4097" y="5154"/>
                    <a:pt x="4454" y="5511"/>
                    <a:pt x="4894" y="5511"/>
                  </a:cubicBezTo>
                  <a:cubicBezTo>
                    <a:pt x="5347" y="5511"/>
                    <a:pt x="5704" y="5154"/>
                    <a:pt x="5704" y="4701"/>
                  </a:cubicBezTo>
                  <a:lnTo>
                    <a:pt x="5704" y="3439"/>
                  </a:lnTo>
                  <a:lnTo>
                    <a:pt x="5728" y="3391"/>
                  </a:lnTo>
                  <a:lnTo>
                    <a:pt x="8919" y="5118"/>
                  </a:lnTo>
                  <a:cubicBezTo>
                    <a:pt x="9061" y="5261"/>
                    <a:pt x="9121" y="5463"/>
                    <a:pt x="9038" y="5630"/>
                  </a:cubicBezTo>
                  <a:cubicBezTo>
                    <a:pt x="8973" y="5742"/>
                    <a:pt x="8860" y="5806"/>
                    <a:pt x="8742" y="5806"/>
                  </a:cubicBezTo>
                  <a:cubicBezTo>
                    <a:pt x="8685" y="5806"/>
                    <a:pt x="8627" y="5792"/>
                    <a:pt x="8573" y="5761"/>
                  </a:cubicBezTo>
                  <a:lnTo>
                    <a:pt x="6799" y="4796"/>
                  </a:lnTo>
                  <a:cubicBezTo>
                    <a:pt x="6777" y="4781"/>
                    <a:pt x="6753" y="4775"/>
                    <a:pt x="6730" y="4775"/>
                  </a:cubicBezTo>
                  <a:cubicBezTo>
                    <a:pt x="6679" y="4775"/>
                    <a:pt x="6630" y="4807"/>
                    <a:pt x="6597" y="4856"/>
                  </a:cubicBezTo>
                  <a:cubicBezTo>
                    <a:pt x="6549" y="4927"/>
                    <a:pt x="6585" y="5023"/>
                    <a:pt x="6656" y="5058"/>
                  </a:cubicBezTo>
                  <a:lnTo>
                    <a:pt x="8133" y="5868"/>
                  </a:lnTo>
                  <a:cubicBezTo>
                    <a:pt x="8288" y="5951"/>
                    <a:pt x="8347" y="6166"/>
                    <a:pt x="8264" y="6332"/>
                  </a:cubicBezTo>
                  <a:cubicBezTo>
                    <a:pt x="8198" y="6439"/>
                    <a:pt x="8080" y="6501"/>
                    <a:pt x="7959" y="6501"/>
                  </a:cubicBezTo>
                  <a:cubicBezTo>
                    <a:pt x="7905" y="6501"/>
                    <a:pt x="7851" y="6489"/>
                    <a:pt x="7799" y="6463"/>
                  </a:cubicBezTo>
                  <a:lnTo>
                    <a:pt x="6299" y="5642"/>
                  </a:lnTo>
                  <a:cubicBezTo>
                    <a:pt x="6277" y="5627"/>
                    <a:pt x="6252" y="5620"/>
                    <a:pt x="6227" y="5620"/>
                  </a:cubicBezTo>
                  <a:cubicBezTo>
                    <a:pt x="6173" y="5620"/>
                    <a:pt x="6118" y="5652"/>
                    <a:pt x="6085" y="5701"/>
                  </a:cubicBezTo>
                  <a:cubicBezTo>
                    <a:pt x="6049" y="5773"/>
                    <a:pt x="6073" y="5868"/>
                    <a:pt x="6144" y="5916"/>
                  </a:cubicBezTo>
                  <a:lnTo>
                    <a:pt x="7371" y="6570"/>
                  </a:lnTo>
                  <a:cubicBezTo>
                    <a:pt x="7537" y="6654"/>
                    <a:pt x="7597" y="6868"/>
                    <a:pt x="7502" y="7023"/>
                  </a:cubicBezTo>
                  <a:cubicBezTo>
                    <a:pt x="7444" y="7139"/>
                    <a:pt x="7322" y="7203"/>
                    <a:pt x="7197" y="7203"/>
                  </a:cubicBezTo>
                  <a:cubicBezTo>
                    <a:pt x="7143" y="7203"/>
                    <a:pt x="7088" y="7191"/>
                    <a:pt x="7037" y="7166"/>
                  </a:cubicBezTo>
                  <a:lnTo>
                    <a:pt x="5775" y="6463"/>
                  </a:lnTo>
                  <a:cubicBezTo>
                    <a:pt x="5753" y="6448"/>
                    <a:pt x="5728" y="6442"/>
                    <a:pt x="5704" y="6442"/>
                  </a:cubicBezTo>
                  <a:cubicBezTo>
                    <a:pt x="5650" y="6442"/>
                    <a:pt x="5597" y="6474"/>
                    <a:pt x="5573" y="6523"/>
                  </a:cubicBezTo>
                  <a:cubicBezTo>
                    <a:pt x="5525" y="6594"/>
                    <a:pt x="5549" y="6689"/>
                    <a:pt x="5632" y="6725"/>
                  </a:cubicBezTo>
                  <a:lnTo>
                    <a:pt x="6609" y="7261"/>
                  </a:lnTo>
                  <a:cubicBezTo>
                    <a:pt x="6775" y="7356"/>
                    <a:pt x="6835" y="7559"/>
                    <a:pt x="6740" y="7725"/>
                  </a:cubicBezTo>
                  <a:cubicBezTo>
                    <a:pt x="6683" y="7838"/>
                    <a:pt x="6567" y="7902"/>
                    <a:pt x="6450" y="7902"/>
                  </a:cubicBezTo>
                  <a:cubicBezTo>
                    <a:pt x="6394" y="7902"/>
                    <a:pt x="6337" y="7887"/>
                    <a:pt x="6287" y="7856"/>
                  </a:cubicBezTo>
                  <a:lnTo>
                    <a:pt x="5597" y="7487"/>
                  </a:lnTo>
                  <a:cubicBezTo>
                    <a:pt x="5597" y="7344"/>
                    <a:pt x="5549" y="7201"/>
                    <a:pt x="5466" y="7082"/>
                  </a:cubicBezTo>
                  <a:cubicBezTo>
                    <a:pt x="5347" y="6939"/>
                    <a:pt x="5168" y="6844"/>
                    <a:pt x="4990" y="6832"/>
                  </a:cubicBezTo>
                  <a:cubicBezTo>
                    <a:pt x="4990" y="6820"/>
                    <a:pt x="4990" y="6808"/>
                    <a:pt x="5001" y="6785"/>
                  </a:cubicBezTo>
                  <a:cubicBezTo>
                    <a:pt x="5037" y="6606"/>
                    <a:pt x="4990" y="6451"/>
                    <a:pt x="4882" y="6308"/>
                  </a:cubicBezTo>
                  <a:cubicBezTo>
                    <a:pt x="4763" y="6166"/>
                    <a:pt x="4585" y="6070"/>
                    <a:pt x="4406" y="6058"/>
                  </a:cubicBezTo>
                  <a:cubicBezTo>
                    <a:pt x="4406" y="6046"/>
                    <a:pt x="4406" y="6035"/>
                    <a:pt x="4418" y="6011"/>
                  </a:cubicBezTo>
                  <a:cubicBezTo>
                    <a:pt x="4454" y="5832"/>
                    <a:pt x="4406" y="5677"/>
                    <a:pt x="4299" y="5535"/>
                  </a:cubicBezTo>
                  <a:cubicBezTo>
                    <a:pt x="4180" y="5392"/>
                    <a:pt x="4001" y="5296"/>
                    <a:pt x="3823" y="5284"/>
                  </a:cubicBezTo>
                  <a:cubicBezTo>
                    <a:pt x="3823" y="5273"/>
                    <a:pt x="3823" y="5261"/>
                    <a:pt x="3847" y="5237"/>
                  </a:cubicBezTo>
                  <a:cubicBezTo>
                    <a:pt x="3870" y="5058"/>
                    <a:pt x="3823" y="4903"/>
                    <a:pt x="3727" y="4761"/>
                  </a:cubicBezTo>
                  <a:cubicBezTo>
                    <a:pt x="3600" y="4597"/>
                    <a:pt x="3413" y="4515"/>
                    <a:pt x="3222" y="4515"/>
                  </a:cubicBezTo>
                  <a:cubicBezTo>
                    <a:pt x="3093" y="4515"/>
                    <a:pt x="2962" y="4553"/>
                    <a:pt x="2846" y="4630"/>
                  </a:cubicBezTo>
                  <a:lnTo>
                    <a:pt x="1775" y="5404"/>
                  </a:lnTo>
                  <a:lnTo>
                    <a:pt x="1382" y="5201"/>
                  </a:lnTo>
                  <a:lnTo>
                    <a:pt x="2894" y="2594"/>
                  </a:lnTo>
                  <a:close/>
                  <a:moveTo>
                    <a:pt x="5009" y="7159"/>
                  </a:moveTo>
                  <a:cubicBezTo>
                    <a:pt x="5109" y="7159"/>
                    <a:pt x="5207" y="7205"/>
                    <a:pt x="5263" y="7297"/>
                  </a:cubicBezTo>
                  <a:cubicBezTo>
                    <a:pt x="5311" y="7356"/>
                    <a:pt x="5347" y="7451"/>
                    <a:pt x="5335" y="7535"/>
                  </a:cubicBezTo>
                  <a:cubicBezTo>
                    <a:pt x="5311" y="7630"/>
                    <a:pt x="5263" y="7701"/>
                    <a:pt x="5192" y="7761"/>
                  </a:cubicBezTo>
                  <a:lnTo>
                    <a:pt x="4835" y="8011"/>
                  </a:lnTo>
                  <a:cubicBezTo>
                    <a:pt x="4778" y="8053"/>
                    <a:pt x="4711" y="8073"/>
                    <a:pt x="4643" y="8073"/>
                  </a:cubicBezTo>
                  <a:cubicBezTo>
                    <a:pt x="4539" y="8073"/>
                    <a:pt x="4435" y="8026"/>
                    <a:pt x="4370" y="7940"/>
                  </a:cubicBezTo>
                  <a:cubicBezTo>
                    <a:pt x="4275" y="7785"/>
                    <a:pt x="4299" y="7582"/>
                    <a:pt x="4454" y="7475"/>
                  </a:cubicBezTo>
                  <a:lnTo>
                    <a:pt x="4775" y="7237"/>
                  </a:lnTo>
                  <a:lnTo>
                    <a:pt x="4811" y="7225"/>
                  </a:lnTo>
                  <a:cubicBezTo>
                    <a:pt x="4869" y="7181"/>
                    <a:pt x="4940" y="7159"/>
                    <a:pt x="5009" y="7159"/>
                  </a:cubicBezTo>
                  <a:close/>
                  <a:moveTo>
                    <a:pt x="182" y="0"/>
                  </a:moveTo>
                  <a:cubicBezTo>
                    <a:pt x="131" y="0"/>
                    <a:pt x="81" y="32"/>
                    <a:pt x="48" y="81"/>
                  </a:cubicBezTo>
                  <a:cubicBezTo>
                    <a:pt x="1" y="153"/>
                    <a:pt x="25" y="248"/>
                    <a:pt x="108" y="284"/>
                  </a:cubicBezTo>
                  <a:lnTo>
                    <a:pt x="2430" y="1629"/>
                  </a:lnTo>
                  <a:lnTo>
                    <a:pt x="418" y="5094"/>
                  </a:lnTo>
                  <a:lnTo>
                    <a:pt x="251" y="5011"/>
                  </a:lnTo>
                  <a:cubicBezTo>
                    <a:pt x="226" y="4994"/>
                    <a:pt x="200" y="4986"/>
                    <a:pt x="175" y="4986"/>
                  </a:cubicBezTo>
                  <a:cubicBezTo>
                    <a:pt x="126" y="4986"/>
                    <a:pt x="80" y="5015"/>
                    <a:pt x="48" y="5070"/>
                  </a:cubicBezTo>
                  <a:cubicBezTo>
                    <a:pt x="1" y="5142"/>
                    <a:pt x="25" y="5225"/>
                    <a:pt x="108" y="5273"/>
                  </a:cubicBezTo>
                  <a:lnTo>
                    <a:pt x="906" y="5737"/>
                  </a:lnTo>
                  <a:cubicBezTo>
                    <a:pt x="932" y="5752"/>
                    <a:pt x="958" y="5759"/>
                    <a:pt x="983" y="5759"/>
                  </a:cubicBezTo>
                  <a:cubicBezTo>
                    <a:pt x="1038" y="5759"/>
                    <a:pt x="1087" y="5726"/>
                    <a:pt x="1120" y="5677"/>
                  </a:cubicBezTo>
                  <a:lnTo>
                    <a:pt x="1239" y="5463"/>
                  </a:lnTo>
                  <a:lnTo>
                    <a:pt x="1561" y="5642"/>
                  </a:lnTo>
                  <a:cubicBezTo>
                    <a:pt x="1465" y="5856"/>
                    <a:pt x="1465" y="6106"/>
                    <a:pt x="1608" y="6320"/>
                  </a:cubicBezTo>
                  <a:cubicBezTo>
                    <a:pt x="1727" y="6499"/>
                    <a:pt x="1942" y="6582"/>
                    <a:pt x="2132" y="6582"/>
                  </a:cubicBezTo>
                  <a:cubicBezTo>
                    <a:pt x="2192" y="6582"/>
                    <a:pt x="2263" y="6570"/>
                    <a:pt x="2323" y="6558"/>
                  </a:cubicBezTo>
                  <a:cubicBezTo>
                    <a:pt x="2323" y="6689"/>
                    <a:pt x="2370" y="6820"/>
                    <a:pt x="2442" y="6928"/>
                  </a:cubicBezTo>
                  <a:cubicBezTo>
                    <a:pt x="2561" y="7094"/>
                    <a:pt x="2751" y="7178"/>
                    <a:pt x="2965" y="7178"/>
                  </a:cubicBezTo>
                  <a:cubicBezTo>
                    <a:pt x="3025" y="7178"/>
                    <a:pt x="3096" y="7166"/>
                    <a:pt x="3156" y="7154"/>
                  </a:cubicBezTo>
                  <a:cubicBezTo>
                    <a:pt x="3156" y="7285"/>
                    <a:pt x="3204" y="7404"/>
                    <a:pt x="3275" y="7523"/>
                  </a:cubicBezTo>
                  <a:cubicBezTo>
                    <a:pt x="3382" y="7654"/>
                    <a:pt x="3525" y="7749"/>
                    <a:pt x="3692" y="7773"/>
                  </a:cubicBezTo>
                  <a:cubicBezTo>
                    <a:pt x="3716" y="7773"/>
                    <a:pt x="3763" y="7785"/>
                    <a:pt x="3799" y="7785"/>
                  </a:cubicBezTo>
                  <a:cubicBezTo>
                    <a:pt x="3858" y="7785"/>
                    <a:pt x="3930" y="7773"/>
                    <a:pt x="3989" y="7761"/>
                  </a:cubicBezTo>
                  <a:cubicBezTo>
                    <a:pt x="3989" y="7892"/>
                    <a:pt x="4037" y="8011"/>
                    <a:pt x="4108" y="8130"/>
                  </a:cubicBezTo>
                  <a:cubicBezTo>
                    <a:pt x="4216" y="8261"/>
                    <a:pt x="4358" y="8356"/>
                    <a:pt x="4525" y="8380"/>
                  </a:cubicBezTo>
                  <a:cubicBezTo>
                    <a:pt x="4549" y="8380"/>
                    <a:pt x="4597" y="8404"/>
                    <a:pt x="4632" y="8404"/>
                  </a:cubicBezTo>
                  <a:cubicBezTo>
                    <a:pt x="4763" y="8404"/>
                    <a:pt x="4894" y="8356"/>
                    <a:pt x="5001" y="8285"/>
                  </a:cubicBezTo>
                  <a:lnTo>
                    <a:pt x="5359" y="8023"/>
                  </a:lnTo>
                  <a:cubicBezTo>
                    <a:pt x="5430" y="7963"/>
                    <a:pt x="5490" y="7904"/>
                    <a:pt x="5537" y="7820"/>
                  </a:cubicBezTo>
                  <a:lnTo>
                    <a:pt x="6156" y="8166"/>
                  </a:lnTo>
                  <a:cubicBezTo>
                    <a:pt x="6252" y="8201"/>
                    <a:pt x="6359" y="8237"/>
                    <a:pt x="6478" y="8237"/>
                  </a:cubicBezTo>
                  <a:cubicBezTo>
                    <a:pt x="6537" y="8237"/>
                    <a:pt x="6597" y="8225"/>
                    <a:pt x="6656" y="8201"/>
                  </a:cubicBezTo>
                  <a:cubicBezTo>
                    <a:pt x="6811" y="8166"/>
                    <a:pt x="6954" y="8047"/>
                    <a:pt x="7037" y="7892"/>
                  </a:cubicBezTo>
                  <a:cubicBezTo>
                    <a:pt x="7097" y="7773"/>
                    <a:pt x="7133" y="7642"/>
                    <a:pt x="7109" y="7523"/>
                  </a:cubicBezTo>
                  <a:cubicBezTo>
                    <a:pt x="7156" y="7523"/>
                    <a:pt x="7192" y="7535"/>
                    <a:pt x="7228" y="7535"/>
                  </a:cubicBezTo>
                  <a:cubicBezTo>
                    <a:pt x="7454" y="7535"/>
                    <a:pt x="7680" y="7416"/>
                    <a:pt x="7799" y="7213"/>
                  </a:cubicBezTo>
                  <a:cubicBezTo>
                    <a:pt x="7859" y="7094"/>
                    <a:pt x="7883" y="6951"/>
                    <a:pt x="7871" y="6832"/>
                  </a:cubicBezTo>
                  <a:cubicBezTo>
                    <a:pt x="7918" y="6832"/>
                    <a:pt x="7942" y="6856"/>
                    <a:pt x="7990" y="6856"/>
                  </a:cubicBezTo>
                  <a:cubicBezTo>
                    <a:pt x="8216" y="6856"/>
                    <a:pt x="8442" y="6737"/>
                    <a:pt x="8561" y="6523"/>
                  </a:cubicBezTo>
                  <a:cubicBezTo>
                    <a:pt x="8621" y="6404"/>
                    <a:pt x="8645" y="6273"/>
                    <a:pt x="8633" y="6154"/>
                  </a:cubicBezTo>
                  <a:cubicBezTo>
                    <a:pt x="8680" y="6154"/>
                    <a:pt x="8704" y="6166"/>
                    <a:pt x="8752" y="6166"/>
                  </a:cubicBezTo>
                  <a:cubicBezTo>
                    <a:pt x="8811" y="6166"/>
                    <a:pt x="8871" y="6154"/>
                    <a:pt x="8930" y="6142"/>
                  </a:cubicBezTo>
                  <a:cubicBezTo>
                    <a:pt x="9097" y="6094"/>
                    <a:pt x="9228" y="5975"/>
                    <a:pt x="9311" y="5820"/>
                  </a:cubicBezTo>
                  <a:cubicBezTo>
                    <a:pt x="9407" y="5677"/>
                    <a:pt x="9419" y="5499"/>
                    <a:pt x="9359" y="5332"/>
                  </a:cubicBezTo>
                  <a:cubicBezTo>
                    <a:pt x="9347" y="5284"/>
                    <a:pt x="9335" y="5261"/>
                    <a:pt x="9311" y="5213"/>
                  </a:cubicBezTo>
                  <a:lnTo>
                    <a:pt x="9585" y="5023"/>
                  </a:lnTo>
                  <a:lnTo>
                    <a:pt x="9728" y="5201"/>
                  </a:lnTo>
                  <a:cubicBezTo>
                    <a:pt x="9756" y="5236"/>
                    <a:pt x="9804" y="5254"/>
                    <a:pt x="9853" y="5254"/>
                  </a:cubicBezTo>
                  <a:cubicBezTo>
                    <a:pt x="9889" y="5254"/>
                    <a:pt x="9925" y="5245"/>
                    <a:pt x="9954" y="5225"/>
                  </a:cubicBezTo>
                  <a:lnTo>
                    <a:pt x="10371" y="4903"/>
                  </a:lnTo>
                  <a:cubicBezTo>
                    <a:pt x="10431" y="4808"/>
                    <a:pt x="10431" y="4725"/>
                    <a:pt x="10395" y="4653"/>
                  </a:cubicBezTo>
                  <a:cubicBezTo>
                    <a:pt x="10350" y="4616"/>
                    <a:pt x="10300" y="4592"/>
                    <a:pt x="10254" y="4592"/>
                  </a:cubicBezTo>
                  <a:cubicBezTo>
                    <a:pt x="10228" y="4592"/>
                    <a:pt x="10202" y="4600"/>
                    <a:pt x="10181" y="4618"/>
                  </a:cubicBezTo>
                  <a:lnTo>
                    <a:pt x="9883" y="4856"/>
                  </a:lnTo>
                  <a:lnTo>
                    <a:pt x="7454" y="1689"/>
                  </a:lnTo>
                  <a:lnTo>
                    <a:pt x="8835" y="796"/>
                  </a:lnTo>
                  <a:cubicBezTo>
                    <a:pt x="8919" y="748"/>
                    <a:pt x="8930" y="665"/>
                    <a:pt x="8883" y="582"/>
                  </a:cubicBezTo>
                  <a:cubicBezTo>
                    <a:pt x="8854" y="539"/>
                    <a:pt x="8813" y="517"/>
                    <a:pt x="8769" y="517"/>
                  </a:cubicBezTo>
                  <a:cubicBezTo>
                    <a:pt x="8740" y="517"/>
                    <a:pt x="8709" y="527"/>
                    <a:pt x="8680" y="546"/>
                  </a:cubicBezTo>
                  <a:lnTo>
                    <a:pt x="7156" y="1522"/>
                  </a:lnTo>
                  <a:cubicBezTo>
                    <a:pt x="7085" y="1570"/>
                    <a:pt x="7073" y="1677"/>
                    <a:pt x="7109" y="1748"/>
                  </a:cubicBezTo>
                  <a:lnTo>
                    <a:pt x="7395" y="2106"/>
                  </a:lnTo>
                  <a:lnTo>
                    <a:pt x="7204" y="2248"/>
                  </a:lnTo>
                  <a:lnTo>
                    <a:pt x="6418" y="1998"/>
                  </a:lnTo>
                  <a:cubicBezTo>
                    <a:pt x="6406" y="1998"/>
                    <a:pt x="6383" y="1986"/>
                    <a:pt x="6371" y="1986"/>
                  </a:cubicBezTo>
                  <a:lnTo>
                    <a:pt x="4585" y="1986"/>
                  </a:lnTo>
                  <a:cubicBezTo>
                    <a:pt x="4513" y="1986"/>
                    <a:pt x="4454" y="2034"/>
                    <a:pt x="4442" y="2106"/>
                  </a:cubicBezTo>
                  <a:lnTo>
                    <a:pt x="4335" y="2510"/>
                  </a:lnTo>
                  <a:lnTo>
                    <a:pt x="4073" y="2403"/>
                  </a:lnTo>
                  <a:cubicBezTo>
                    <a:pt x="4049" y="2391"/>
                    <a:pt x="4037" y="2391"/>
                    <a:pt x="4001" y="2391"/>
                  </a:cubicBezTo>
                  <a:lnTo>
                    <a:pt x="3287" y="2475"/>
                  </a:lnTo>
                  <a:lnTo>
                    <a:pt x="3049" y="2344"/>
                  </a:lnTo>
                  <a:lnTo>
                    <a:pt x="3275" y="1939"/>
                  </a:lnTo>
                  <a:cubicBezTo>
                    <a:pt x="3323" y="1867"/>
                    <a:pt x="3287" y="1772"/>
                    <a:pt x="3215" y="1736"/>
                  </a:cubicBezTo>
                  <a:lnTo>
                    <a:pt x="251" y="22"/>
                  </a:lnTo>
                  <a:cubicBezTo>
                    <a:pt x="228" y="7"/>
                    <a:pt x="205" y="0"/>
                    <a:pt x="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60"/>
            <p:cNvSpPr/>
            <p:nvPr/>
          </p:nvSpPr>
          <p:spPr>
            <a:xfrm>
              <a:off x="2000461" y="3052304"/>
              <a:ext cx="38670" cy="27181"/>
            </a:xfrm>
            <a:custGeom>
              <a:avLst/>
              <a:gdLst/>
              <a:ahLst/>
              <a:cxnLst/>
              <a:rect l="l" t="t" r="r" b="b"/>
              <a:pathLst>
                <a:path w="1215" h="854" extrusionOk="0">
                  <a:moveTo>
                    <a:pt x="1023" y="1"/>
                  </a:moveTo>
                  <a:cubicBezTo>
                    <a:pt x="995" y="1"/>
                    <a:pt x="966" y="8"/>
                    <a:pt x="941" y="20"/>
                  </a:cubicBezTo>
                  <a:lnTo>
                    <a:pt x="95" y="580"/>
                  </a:lnTo>
                  <a:cubicBezTo>
                    <a:pt x="12" y="616"/>
                    <a:pt x="0" y="711"/>
                    <a:pt x="48" y="782"/>
                  </a:cubicBezTo>
                  <a:cubicBezTo>
                    <a:pt x="83" y="830"/>
                    <a:pt x="119" y="854"/>
                    <a:pt x="179" y="854"/>
                  </a:cubicBezTo>
                  <a:cubicBezTo>
                    <a:pt x="214" y="854"/>
                    <a:pt x="238" y="842"/>
                    <a:pt x="274" y="830"/>
                  </a:cubicBezTo>
                  <a:lnTo>
                    <a:pt x="1119" y="282"/>
                  </a:lnTo>
                  <a:cubicBezTo>
                    <a:pt x="1179" y="235"/>
                    <a:pt x="1214" y="140"/>
                    <a:pt x="1155" y="68"/>
                  </a:cubicBezTo>
                  <a:cubicBezTo>
                    <a:pt x="1124" y="22"/>
                    <a:pt x="1074" y="1"/>
                    <a:pt x="10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1" name="Google Shape;1071;p60"/>
          <p:cNvGrpSpPr/>
          <p:nvPr/>
        </p:nvGrpSpPr>
        <p:grpSpPr>
          <a:xfrm>
            <a:off x="4419603" y="3236618"/>
            <a:ext cx="304832" cy="356512"/>
            <a:chOff x="4435550" y="3052302"/>
            <a:chExt cx="304832" cy="356512"/>
          </a:xfrm>
        </p:grpSpPr>
        <p:sp>
          <p:nvSpPr>
            <p:cNvPr id="1072" name="Google Shape;1072;p60"/>
            <p:cNvSpPr/>
            <p:nvPr/>
          </p:nvSpPr>
          <p:spPr>
            <a:xfrm>
              <a:off x="4435550" y="3052302"/>
              <a:ext cx="304832" cy="356512"/>
            </a:xfrm>
            <a:custGeom>
              <a:avLst/>
              <a:gdLst/>
              <a:ahLst/>
              <a:cxnLst/>
              <a:rect l="l" t="t" r="r" b="b"/>
              <a:pathLst>
                <a:path w="9526" h="11141" extrusionOk="0">
                  <a:moveTo>
                    <a:pt x="4239" y="413"/>
                  </a:moveTo>
                  <a:cubicBezTo>
                    <a:pt x="4525" y="616"/>
                    <a:pt x="5120" y="1128"/>
                    <a:pt x="5275" y="1675"/>
                  </a:cubicBezTo>
                  <a:cubicBezTo>
                    <a:pt x="5358" y="1997"/>
                    <a:pt x="5156" y="2342"/>
                    <a:pt x="4989" y="2533"/>
                  </a:cubicBezTo>
                  <a:cubicBezTo>
                    <a:pt x="4894" y="2116"/>
                    <a:pt x="4775" y="1699"/>
                    <a:pt x="4644" y="1282"/>
                  </a:cubicBezTo>
                  <a:cubicBezTo>
                    <a:pt x="4625" y="1209"/>
                    <a:pt x="4564" y="1163"/>
                    <a:pt x="4498" y="1163"/>
                  </a:cubicBezTo>
                  <a:cubicBezTo>
                    <a:pt x="4479" y="1163"/>
                    <a:pt x="4460" y="1167"/>
                    <a:pt x="4441" y="1175"/>
                  </a:cubicBezTo>
                  <a:cubicBezTo>
                    <a:pt x="4346" y="1199"/>
                    <a:pt x="4298" y="1294"/>
                    <a:pt x="4334" y="1378"/>
                  </a:cubicBezTo>
                  <a:cubicBezTo>
                    <a:pt x="4465" y="1782"/>
                    <a:pt x="4572" y="2211"/>
                    <a:pt x="4679" y="2628"/>
                  </a:cubicBezTo>
                  <a:cubicBezTo>
                    <a:pt x="4441" y="2568"/>
                    <a:pt x="4060" y="2366"/>
                    <a:pt x="3977" y="2021"/>
                  </a:cubicBezTo>
                  <a:cubicBezTo>
                    <a:pt x="3822" y="1473"/>
                    <a:pt x="4108" y="735"/>
                    <a:pt x="4239" y="413"/>
                  </a:cubicBezTo>
                  <a:close/>
                  <a:moveTo>
                    <a:pt x="2824" y="3117"/>
                  </a:moveTo>
                  <a:cubicBezTo>
                    <a:pt x="3186" y="3117"/>
                    <a:pt x="3616" y="3172"/>
                    <a:pt x="3929" y="3378"/>
                  </a:cubicBezTo>
                  <a:cubicBezTo>
                    <a:pt x="4203" y="3556"/>
                    <a:pt x="4298" y="3926"/>
                    <a:pt x="4298" y="4164"/>
                  </a:cubicBezTo>
                  <a:cubicBezTo>
                    <a:pt x="3810" y="3747"/>
                    <a:pt x="3382" y="3556"/>
                    <a:pt x="3346" y="3556"/>
                  </a:cubicBezTo>
                  <a:cubicBezTo>
                    <a:pt x="3324" y="3547"/>
                    <a:pt x="3301" y="3543"/>
                    <a:pt x="3279" y="3543"/>
                  </a:cubicBezTo>
                  <a:cubicBezTo>
                    <a:pt x="3218" y="3543"/>
                    <a:pt x="3161" y="3578"/>
                    <a:pt x="3143" y="3640"/>
                  </a:cubicBezTo>
                  <a:cubicBezTo>
                    <a:pt x="3096" y="3723"/>
                    <a:pt x="3143" y="3818"/>
                    <a:pt x="3215" y="3854"/>
                  </a:cubicBezTo>
                  <a:cubicBezTo>
                    <a:pt x="3215" y="3854"/>
                    <a:pt x="3667" y="4045"/>
                    <a:pt x="4144" y="4473"/>
                  </a:cubicBezTo>
                  <a:cubicBezTo>
                    <a:pt x="4011" y="4547"/>
                    <a:pt x="3795" y="4621"/>
                    <a:pt x="3580" y="4621"/>
                  </a:cubicBezTo>
                  <a:cubicBezTo>
                    <a:pt x="3448" y="4621"/>
                    <a:pt x="3316" y="4593"/>
                    <a:pt x="3203" y="4521"/>
                  </a:cubicBezTo>
                  <a:cubicBezTo>
                    <a:pt x="2715" y="4211"/>
                    <a:pt x="2417" y="3497"/>
                    <a:pt x="2310" y="3152"/>
                  </a:cubicBezTo>
                  <a:cubicBezTo>
                    <a:pt x="2438" y="3135"/>
                    <a:pt x="2620" y="3117"/>
                    <a:pt x="2824" y="3117"/>
                  </a:cubicBezTo>
                  <a:close/>
                  <a:moveTo>
                    <a:pt x="7192" y="3818"/>
                  </a:moveTo>
                  <a:cubicBezTo>
                    <a:pt x="7549" y="3818"/>
                    <a:pt x="7894" y="3878"/>
                    <a:pt x="8084" y="3937"/>
                  </a:cubicBezTo>
                  <a:cubicBezTo>
                    <a:pt x="7918" y="4259"/>
                    <a:pt x="7549" y="4938"/>
                    <a:pt x="7025" y="5176"/>
                  </a:cubicBezTo>
                  <a:cubicBezTo>
                    <a:pt x="6928" y="5224"/>
                    <a:pt x="6828" y="5241"/>
                    <a:pt x="6734" y="5241"/>
                  </a:cubicBezTo>
                  <a:cubicBezTo>
                    <a:pt x="6594" y="5241"/>
                    <a:pt x="6467" y="5204"/>
                    <a:pt x="6382" y="5176"/>
                  </a:cubicBezTo>
                  <a:cubicBezTo>
                    <a:pt x="6263" y="5128"/>
                    <a:pt x="6179" y="5092"/>
                    <a:pt x="6120" y="5033"/>
                  </a:cubicBezTo>
                  <a:cubicBezTo>
                    <a:pt x="6179" y="4985"/>
                    <a:pt x="6239" y="4938"/>
                    <a:pt x="6310" y="4890"/>
                  </a:cubicBezTo>
                  <a:cubicBezTo>
                    <a:pt x="6382" y="4854"/>
                    <a:pt x="6418" y="4747"/>
                    <a:pt x="6358" y="4676"/>
                  </a:cubicBezTo>
                  <a:cubicBezTo>
                    <a:pt x="6328" y="4624"/>
                    <a:pt x="6276" y="4595"/>
                    <a:pt x="6223" y="4595"/>
                  </a:cubicBezTo>
                  <a:cubicBezTo>
                    <a:pt x="6191" y="4595"/>
                    <a:pt x="6159" y="4606"/>
                    <a:pt x="6132" y="4628"/>
                  </a:cubicBezTo>
                  <a:cubicBezTo>
                    <a:pt x="6084" y="4652"/>
                    <a:pt x="6049" y="4688"/>
                    <a:pt x="5989" y="4735"/>
                  </a:cubicBezTo>
                  <a:cubicBezTo>
                    <a:pt x="6001" y="4473"/>
                    <a:pt x="6144" y="4104"/>
                    <a:pt x="6441" y="3961"/>
                  </a:cubicBezTo>
                  <a:cubicBezTo>
                    <a:pt x="6668" y="3854"/>
                    <a:pt x="6918" y="3818"/>
                    <a:pt x="7192" y="3818"/>
                  </a:cubicBezTo>
                  <a:close/>
                  <a:moveTo>
                    <a:pt x="2605" y="5627"/>
                  </a:moveTo>
                  <a:cubicBezTo>
                    <a:pt x="2832" y="5627"/>
                    <a:pt x="3055" y="5651"/>
                    <a:pt x="3262" y="5711"/>
                  </a:cubicBezTo>
                  <a:cubicBezTo>
                    <a:pt x="3703" y="5842"/>
                    <a:pt x="3977" y="6235"/>
                    <a:pt x="4096" y="6462"/>
                  </a:cubicBezTo>
                  <a:cubicBezTo>
                    <a:pt x="4203" y="6664"/>
                    <a:pt x="4274" y="6854"/>
                    <a:pt x="4286" y="7021"/>
                  </a:cubicBezTo>
                  <a:cubicBezTo>
                    <a:pt x="4215" y="6974"/>
                    <a:pt x="4155" y="6938"/>
                    <a:pt x="4084" y="6890"/>
                  </a:cubicBezTo>
                  <a:cubicBezTo>
                    <a:pt x="3667" y="6664"/>
                    <a:pt x="3155" y="6485"/>
                    <a:pt x="2548" y="6366"/>
                  </a:cubicBezTo>
                  <a:cubicBezTo>
                    <a:pt x="2540" y="6365"/>
                    <a:pt x="2532" y="6365"/>
                    <a:pt x="2524" y="6365"/>
                  </a:cubicBezTo>
                  <a:cubicBezTo>
                    <a:pt x="2439" y="6365"/>
                    <a:pt x="2368" y="6421"/>
                    <a:pt x="2358" y="6497"/>
                  </a:cubicBezTo>
                  <a:cubicBezTo>
                    <a:pt x="2322" y="6593"/>
                    <a:pt x="2381" y="6676"/>
                    <a:pt x="2477" y="6700"/>
                  </a:cubicBezTo>
                  <a:cubicBezTo>
                    <a:pt x="2977" y="6795"/>
                    <a:pt x="3703" y="6997"/>
                    <a:pt x="4227" y="7378"/>
                  </a:cubicBezTo>
                  <a:cubicBezTo>
                    <a:pt x="4144" y="7509"/>
                    <a:pt x="3941" y="7688"/>
                    <a:pt x="3691" y="7831"/>
                  </a:cubicBezTo>
                  <a:cubicBezTo>
                    <a:pt x="3524" y="7919"/>
                    <a:pt x="3248" y="8039"/>
                    <a:pt x="2938" y="8039"/>
                  </a:cubicBezTo>
                  <a:cubicBezTo>
                    <a:pt x="2827" y="8039"/>
                    <a:pt x="2712" y="8023"/>
                    <a:pt x="2596" y="7986"/>
                  </a:cubicBezTo>
                  <a:cubicBezTo>
                    <a:pt x="1596" y="7688"/>
                    <a:pt x="762" y="6545"/>
                    <a:pt x="476" y="6128"/>
                  </a:cubicBezTo>
                  <a:cubicBezTo>
                    <a:pt x="843" y="5978"/>
                    <a:pt x="1752" y="5627"/>
                    <a:pt x="2605" y="5627"/>
                  </a:cubicBezTo>
                  <a:close/>
                  <a:moveTo>
                    <a:pt x="7656" y="7009"/>
                  </a:moveTo>
                  <a:cubicBezTo>
                    <a:pt x="8251" y="7009"/>
                    <a:pt x="8811" y="7128"/>
                    <a:pt x="9097" y="7200"/>
                  </a:cubicBezTo>
                  <a:cubicBezTo>
                    <a:pt x="8930" y="7616"/>
                    <a:pt x="8323" y="8759"/>
                    <a:pt x="7477" y="9164"/>
                  </a:cubicBezTo>
                  <a:cubicBezTo>
                    <a:pt x="7322" y="9236"/>
                    <a:pt x="7156" y="9271"/>
                    <a:pt x="7001" y="9271"/>
                  </a:cubicBezTo>
                  <a:cubicBezTo>
                    <a:pt x="6537" y="9271"/>
                    <a:pt x="6072" y="9033"/>
                    <a:pt x="5894" y="8843"/>
                  </a:cubicBezTo>
                  <a:cubicBezTo>
                    <a:pt x="6465" y="8462"/>
                    <a:pt x="7239" y="8033"/>
                    <a:pt x="8108" y="7783"/>
                  </a:cubicBezTo>
                  <a:cubicBezTo>
                    <a:pt x="8204" y="7747"/>
                    <a:pt x="8251" y="7664"/>
                    <a:pt x="8215" y="7569"/>
                  </a:cubicBezTo>
                  <a:cubicBezTo>
                    <a:pt x="8197" y="7505"/>
                    <a:pt x="8136" y="7462"/>
                    <a:pt x="8071" y="7462"/>
                  </a:cubicBezTo>
                  <a:cubicBezTo>
                    <a:pt x="8052" y="7462"/>
                    <a:pt x="8032" y="7465"/>
                    <a:pt x="8013" y="7474"/>
                  </a:cubicBezTo>
                  <a:cubicBezTo>
                    <a:pt x="7132" y="7724"/>
                    <a:pt x="6358" y="8140"/>
                    <a:pt x="5775" y="8509"/>
                  </a:cubicBezTo>
                  <a:cubicBezTo>
                    <a:pt x="5787" y="8128"/>
                    <a:pt x="6013" y="7450"/>
                    <a:pt x="6525" y="7212"/>
                  </a:cubicBezTo>
                  <a:cubicBezTo>
                    <a:pt x="6858" y="7057"/>
                    <a:pt x="7263" y="7009"/>
                    <a:pt x="7656" y="7009"/>
                  </a:cubicBezTo>
                  <a:close/>
                  <a:moveTo>
                    <a:pt x="4166" y="1"/>
                  </a:moveTo>
                  <a:cubicBezTo>
                    <a:pt x="4147" y="1"/>
                    <a:pt x="4128" y="3"/>
                    <a:pt x="4108" y="8"/>
                  </a:cubicBezTo>
                  <a:cubicBezTo>
                    <a:pt x="4060" y="20"/>
                    <a:pt x="4036" y="56"/>
                    <a:pt x="4001" y="80"/>
                  </a:cubicBezTo>
                  <a:cubicBezTo>
                    <a:pt x="3977" y="127"/>
                    <a:pt x="3393" y="1247"/>
                    <a:pt x="3620" y="2092"/>
                  </a:cubicBezTo>
                  <a:cubicBezTo>
                    <a:pt x="3751" y="2628"/>
                    <a:pt x="4346" y="2925"/>
                    <a:pt x="4703" y="2961"/>
                  </a:cubicBezTo>
                  <a:cubicBezTo>
                    <a:pt x="4822" y="3592"/>
                    <a:pt x="4917" y="4247"/>
                    <a:pt x="4941" y="4902"/>
                  </a:cubicBezTo>
                  <a:cubicBezTo>
                    <a:pt x="4810" y="4723"/>
                    <a:pt x="4679" y="4568"/>
                    <a:pt x="4536" y="4426"/>
                  </a:cubicBezTo>
                  <a:cubicBezTo>
                    <a:pt x="4644" y="4092"/>
                    <a:pt x="4536" y="3402"/>
                    <a:pt x="4048" y="3092"/>
                  </a:cubicBezTo>
                  <a:cubicBezTo>
                    <a:pt x="3663" y="2851"/>
                    <a:pt x="3161" y="2790"/>
                    <a:pt x="2752" y="2790"/>
                  </a:cubicBezTo>
                  <a:cubicBezTo>
                    <a:pt x="2353" y="2790"/>
                    <a:pt x="2042" y="2848"/>
                    <a:pt x="2012" y="2854"/>
                  </a:cubicBezTo>
                  <a:cubicBezTo>
                    <a:pt x="1965" y="2866"/>
                    <a:pt x="1917" y="2878"/>
                    <a:pt x="1905" y="2925"/>
                  </a:cubicBezTo>
                  <a:cubicBezTo>
                    <a:pt x="1881" y="2973"/>
                    <a:pt x="1881" y="3021"/>
                    <a:pt x="1893" y="3056"/>
                  </a:cubicBezTo>
                  <a:cubicBezTo>
                    <a:pt x="1905" y="3104"/>
                    <a:pt x="2239" y="4307"/>
                    <a:pt x="2989" y="4783"/>
                  </a:cubicBezTo>
                  <a:cubicBezTo>
                    <a:pt x="3167" y="4890"/>
                    <a:pt x="3370" y="4938"/>
                    <a:pt x="3560" y="4938"/>
                  </a:cubicBezTo>
                  <a:cubicBezTo>
                    <a:pt x="3858" y="4938"/>
                    <a:pt x="4155" y="4830"/>
                    <a:pt x="4334" y="4699"/>
                  </a:cubicBezTo>
                  <a:cubicBezTo>
                    <a:pt x="4560" y="4938"/>
                    <a:pt x="4775" y="5235"/>
                    <a:pt x="4953" y="5592"/>
                  </a:cubicBezTo>
                  <a:cubicBezTo>
                    <a:pt x="4977" y="6259"/>
                    <a:pt x="4929" y="6926"/>
                    <a:pt x="4858" y="7605"/>
                  </a:cubicBezTo>
                  <a:cubicBezTo>
                    <a:pt x="4775" y="7486"/>
                    <a:pt x="4679" y="7378"/>
                    <a:pt x="4572" y="7271"/>
                  </a:cubicBezTo>
                  <a:cubicBezTo>
                    <a:pt x="4644" y="6747"/>
                    <a:pt x="4179" y="5664"/>
                    <a:pt x="3310" y="5402"/>
                  </a:cubicBezTo>
                  <a:cubicBezTo>
                    <a:pt x="3067" y="5331"/>
                    <a:pt x="2797" y="5294"/>
                    <a:pt x="2503" y="5294"/>
                  </a:cubicBezTo>
                  <a:cubicBezTo>
                    <a:pt x="2108" y="5294"/>
                    <a:pt x="1669" y="5361"/>
                    <a:pt x="1191" y="5497"/>
                  </a:cubicBezTo>
                  <a:cubicBezTo>
                    <a:pt x="584" y="5676"/>
                    <a:pt x="131" y="5890"/>
                    <a:pt x="107" y="5902"/>
                  </a:cubicBezTo>
                  <a:cubicBezTo>
                    <a:pt x="60" y="5914"/>
                    <a:pt x="36" y="5962"/>
                    <a:pt x="12" y="6009"/>
                  </a:cubicBezTo>
                  <a:cubicBezTo>
                    <a:pt x="0" y="6057"/>
                    <a:pt x="12" y="6092"/>
                    <a:pt x="36" y="6140"/>
                  </a:cubicBezTo>
                  <a:cubicBezTo>
                    <a:pt x="48" y="6152"/>
                    <a:pt x="298" y="6593"/>
                    <a:pt x="715" y="7069"/>
                  </a:cubicBezTo>
                  <a:cubicBezTo>
                    <a:pt x="1286" y="7724"/>
                    <a:pt x="1858" y="8140"/>
                    <a:pt x="2429" y="8295"/>
                  </a:cubicBezTo>
                  <a:cubicBezTo>
                    <a:pt x="2572" y="8343"/>
                    <a:pt x="2715" y="8355"/>
                    <a:pt x="2846" y="8355"/>
                  </a:cubicBezTo>
                  <a:cubicBezTo>
                    <a:pt x="3227" y="8355"/>
                    <a:pt x="3572" y="8212"/>
                    <a:pt x="3763" y="8105"/>
                  </a:cubicBezTo>
                  <a:cubicBezTo>
                    <a:pt x="4036" y="7962"/>
                    <a:pt x="4263" y="7783"/>
                    <a:pt x="4394" y="7581"/>
                  </a:cubicBezTo>
                  <a:cubicBezTo>
                    <a:pt x="4560" y="7759"/>
                    <a:pt x="4691" y="7962"/>
                    <a:pt x="4751" y="8200"/>
                  </a:cubicBezTo>
                  <a:cubicBezTo>
                    <a:pt x="4679" y="8652"/>
                    <a:pt x="4584" y="9093"/>
                    <a:pt x="4501" y="9462"/>
                  </a:cubicBezTo>
                  <a:cubicBezTo>
                    <a:pt x="4334" y="10164"/>
                    <a:pt x="4155" y="10676"/>
                    <a:pt x="4048" y="10915"/>
                  </a:cubicBezTo>
                  <a:cubicBezTo>
                    <a:pt x="4024" y="11010"/>
                    <a:pt x="4048" y="11093"/>
                    <a:pt x="4144" y="11129"/>
                  </a:cubicBezTo>
                  <a:cubicBezTo>
                    <a:pt x="4155" y="11141"/>
                    <a:pt x="4179" y="11141"/>
                    <a:pt x="4203" y="11141"/>
                  </a:cubicBezTo>
                  <a:cubicBezTo>
                    <a:pt x="4263" y="11141"/>
                    <a:pt x="4322" y="11093"/>
                    <a:pt x="4346" y="11034"/>
                  </a:cubicBezTo>
                  <a:cubicBezTo>
                    <a:pt x="4358" y="11010"/>
                    <a:pt x="4572" y="10474"/>
                    <a:pt x="4798" y="9569"/>
                  </a:cubicBezTo>
                  <a:cubicBezTo>
                    <a:pt x="4882" y="9474"/>
                    <a:pt x="5132" y="9248"/>
                    <a:pt x="5525" y="8986"/>
                  </a:cubicBezTo>
                  <a:cubicBezTo>
                    <a:pt x="5763" y="9271"/>
                    <a:pt x="6322" y="9569"/>
                    <a:pt x="6894" y="9569"/>
                  </a:cubicBezTo>
                  <a:cubicBezTo>
                    <a:pt x="7096" y="9569"/>
                    <a:pt x="7311" y="9521"/>
                    <a:pt x="7501" y="9426"/>
                  </a:cubicBezTo>
                  <a:cubicBezTo>
                    <a:pt x="8680" y="8879"/>
                    <a:pt x="9382" y="7188"/>
                    <a:pt x="9406" y="7105"/>
                  </a:cubicBezTo>
                  <a:cubicBezTo>
                    <a:pt x="9525" y="7093"/>
                    <a:pt x="9525" y="7057"/>
                    <a:pt x="9501" y="7009"/>
                  </a:cubicBezTo>
                  <a:cubicBezTo>
                    <a:pt x="9478" y="6962"/>
                    <a:pt x="9442" y="6938"/>
                    <a:pt x="9394" y="6914"/>
                  </a:cubicBezTo>
                  <a:cubicBezTo>
                    <a:pt x="9347" y="6898"/>
                    <a:pt x="8553" y="6656"/>
                    <a:pt x="7680" y="6656"/>
                  </a:cubicBezTo>
                  <a:cubicBezTo>
                    <a:pt x="7239" y="6656"/>
                    <a:pt x="6778" y="6718"/>
                    <a:pt x="6382" y="6902"/>
                  </a:cubicBezTo>
                  <a:cubicBezTo>
                    <a:pt x="5668" y="7247"/>
                    <a:pt x="5370" y="8200"/>
                    <a:pt x="5465" y="8700"/>
                  </a:cubicBezTo>
                  <a:cubicBezTo>
                    <a:pt x="5275" y="8843"/>
                    <a:pt x="5120" y="8962"/>
                    <a:pt x="4989" y="9057"/>
                  </a:cubicBezTo>
                  <a:cubicBezTo>
                    <a:pt x="5048" y="8783"/>
                    <a:pt x="5108" y="8450"/>
                    <a:pt x="5156" y="8105"/>
                  </a:cubicBezTo>
                  <a:cubicBezTo>
                    <a:pt x="5239" y="7486"/>
                    <a:pt x="5298" y="6854"/>
                    <a:pt x="5310" y="6235"/>
                  </a:cubicBezTo>
                  <a:cubicBezTo>
                    <a:pt x="5334" y="6164"/>
                    <a:pt x="5429" y="5700"/>
                    <a:pt x="5846" y="5247"/>
                  </a:cubicBezTo>
                  <a:cubicBezTo>
                    <a:pt x="5953" y="5342"/>
                    <a:pt x="6108" y="5414"/>
                    <a:pt x="6251" y="5473"/>
                  </a:cubicBezTo>
                  <a:cubicBezTo>
                    <a:pt x="6406" y="5533"/>
                    <a:pt x="6560" y="5569"/>
                    <a:pt x="6715" y="5569"/>
                  </a:cubicBezTo>
                  <a:cubicBezTo>
                    <a:pt x="6858" y="5569"/>
                    <a:pt x="7013" y="5533"/>
                    <a:pt x="7144" y="5473"/>
                  </a:cubicBezTo>
                  <a:cubicBezTo>
                    <a:pt x="7954" y="5104"/>
                    <a:pt x="8430" y="3937"/>
                    <a:pt x="8454" y="3902"/>
                  </a:cubicBezTo>
                  <a:cubicBezTo>
                    <a:pt x="8465" y="3854"/>
                    <a:pt x="8465" y="3806"/>
                    <a:pt x="8454" y="3759"/>
                  </a:cubicBezTo>
                  <a:cubicBezTo>
                    <a:pt x="8442" y="3723"/>
                    <a:pt x="8394" y="3687"/>
                    <a:pt x="8346" y="3676"/>
                  </a:cubicBezTo>
                  <a:cubicBezTo>
                    <a:pt x="8322" y="3660"/>
                    <a:pt x="7769" y="3489"/>
                    <a:pt x="7167" y="3489"/>
                  </a:cubicBezTo>
                  <a:cubicBezTo>
                    <a:pt x="6870" y="3489"/>
                    <a:pt x="6562" y="3530"/>
                    <a:pt x="6299" y="3652"/>
                  </a:cubicBezTo>
                  <a:cubicBezTo>
                    <a:pt x="5751" y="3914"/>
                    <a:pt x="5572" y="4640"/>
                    <a:pt x="5656" y="4985"/>
                  </a:cubicBezTo>
                  <a:cubicBezTo>
                    <a:pt x="5525" y="5116"/>
                    <a:pt x="5406" y="5259"/>
                    <a:pt x="5310" y="5402"/>
                  </a:cubicBezTo>
                  <a:cubicBezTo>
                    <a:pt x="5310" y="5259"/>
                    <a:pt x="5298" y="5128"/>
                    <a:pt x="5298" y="4997"/>
                  </a:cubicBezTo>
                  <a:cubicBezTo>
                    <a:pt x="5263" y="4283"/>
                    <a:pt x="5179" y="3568"/>
                    <a:pt x="5048" y="2878"/>
                  </a:cubicBezTo>
                  <a:cubicBezTo>
                    <a:pt x="5358" y="2675"/>
                    <a:pt x="5715" y="2128"/>
                    <a:pt x="5560" y="1592"/>
                  </a:cubicBezTo>
                  <a:cubicBezTo>
                    <a:pt x="5346" y="723"/>
                    <a:pt x="4286" y="56"/>
                    <a:pt x="4239" y="20"/>
                  </a:cubicBezTo>
                  <a:cubicBezTo>
                    <a:pt x="4218" y="6"/>
                    <a:pt x="4193" y="1"/>
                    <a:pt x="41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60"/>
            <p:cNvSpPr/>
            <p:nvPr/>
          </p:nvSpPr>
          <p:spPr>
            <a:xfrm>
              <a:off x="4482398" y="3252206"/>
              <a:ext cx="16416" cy="11072"/>
            </a:xfrm>
            <a:custGeom>
              <a:avLst/>
              <a:gdLst/>
              <a:ahLst/>
              <a:cxnLst/>
              <a:rect l="l" t="t" r="r" b="b"/>
              <a:pathLst>
                <a:path w="513" h="346" extrusionOk="0">
                  <a:moveTo>
                    <a:pt x="179" y="0"/>
                  </a:moveTo>
                  <a:cubicBezTo>
                    <a:pt x="84" y="0"/>
                    <a:pt x="13" y="60"/>
                    <a:pt x="1" y="155"/>
                  </a:cubicBezTo>
                  <a:cubicBezTo>
                    <a:pt x="1" y="238"/>
                    <a:pt x="60" y="310"/>
                    <a:pt x="143" y="334"/>
                  </a:cubicBezTo>
                  <a:cubicBezTo>
                    <a:pt x="143" y="334"/>
                    <a:pt x="203" y="334"/>
                    <a:pt x="322" y="346"/>
                  </a:cubicBezTo>
                  <a:lnTo>
                    <a:pt x="334" y="346"/>
                  </a:lnTo>
                  <a:cubicBezTo>
                    <a:pt x="429" y="346"/>
                    <a:pt x="489" y="286"/>
                    <a:pt x="501" y="191"/>
                  </a:cubicBezTo>
                  <a:cubicBezTo>
                    <a:pt x="513" y="107"/>
                    <a:pt x="453" y="36"/>
                    <a:pt x="370" y="12"/>
                  </a:cubicBezTo>
                  <a:cubicBezTo>
                    <a:pt x="251" y="0"/>
                    <a:pt x="191" y="0"/>
                    <a:pt x="1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0"/>
            <p:cNvSpPr/>
            <p:nvPr/>
          </p:nvSpPr>
          <p:spPr>
            <a:xfrm>
              <a:off x="4648510" y="3187758"/>
              <a:ext cx="17184" cy="12288"/>
            </a:xfrm>
            <a:custGeom>
              <a:avLst/>
              <a:gdLst/>
              <a:ahLst/>
              <a:cxnLst/>
              <a:rect l="l" t="t" r="r" b="b"/>
              <a:pathLst>
                <a:path w="537" h="384" extrusionOk="0">
                  <a:moveTo>
                    <a:pt x="348" y="0"/>
                  </a:moveTo>
                  <a:cubicBezTo>
                    <a:pt x="339" y="0"/>
                    <a:pt x="331" y="1"/>
                    <a:pt x="322" y="2"/>
                  </a:cubicBezTo>
                  <a:cubicBezTo>
                    <a:pt x="251" y="26"/>
                    <a:pt x="191" y="50"/>
                    <a:pt x="132" y="62"/>
                  </a:cubicBezTo>
                  <a:cubicBezTo>
                    <a:pt x="48" y="97"/>
                    <a:pt x="1" y="181"/>
                    <a:pt x="25" y="276"/>
                  </a:cubicBezTo>
                  <a:cubicBezTo>
                    <a:pt x="60" y="347"/>
                    <a:pt x="120" y="383"/>
                    <a:pt x="179" y="383"/>
                  </a:cubicBezTo>
                  <a:cubicBezTo>
                    <a:pt x="191" y="383"/>
                    <a:pt x="203" y="383"/>
                    <a:pt x="227" y="359"/>
                  </a:cubicBezTo>
                  <a:cubicBezTo>
                    <a:pt x="286" y="347"/>
                    <a:pt x="346" y="324"/>
                    <a:pt x="406" y="300"/>
                  </a:cubicBezTo>
                  <a:cubicBezTo>
                    <a:pt x="489" y="300"/>
                    <a:pt x="537" y="216"/>
                    <a:pt x="525" y="121"/>
                  </a:cubicBezTo>
                  <a:cubicBezTo>
                    <a:pt x="493" y="46"/>
                    <a:pt x="422" y="0"/>
                    <a:pt x="3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5" name="Google Shape;1075;p60"/>
          <p:cNvGrpSpPr/>
          <p:nvPr/>
        </p:nvGrpSpPr>
        <p:grpSpPr>
          <a:xfrm>
            <a:off x="6787635" y="3237305"/>
            <a:ext cx="357720" cy="355148"/>
            <a:chOff x="7104919" y="3052989"/>
            <a:chExt cx="357720" cy="355148"/>
          </a:xfrm>
        </p:grpSpPr>
        <p:sp>
          <p:nvSpPr>
            <p:cNvPr id="1076" name="Google Shape;1076;p60"/>
            <p:cNvSpPr/>
            <p:nvPr/>
          </p:nvSpPr>
          <p:spPr>
            <a:xfrm>
              <a:off x="7206249" y="3158574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29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37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60"/>
            <p:cNvSpPr/>
            <p:nvPr/>
          </p:nvSpPr>
          <p:spPr>
            <a:xfrm>
              <a:off x="7323076" y="3158574"/>
              <a:ext cx="37852" cy="59763"/>
            </a:xfrm>
            <a:custGeom>
              <a:avLst/>
              <a:gdLst/>
              <a:ahLst/>
              <a:cxnLst/>
              <a:rect l="l" t="t" r="r" b="b"/>
              <a:pathLst>
                <a:path w="1192" h="1882" extrusionOk="0">
                  <a:moveTo>
                    <a:pt x="596" y="0"/>
                  </a:moveTo>
                  <a:cubicBezTo>
                    <a:pt x="275" y="0"/>
                    <a:pt x="1" y="262"/>
                    <a:pt x="1" y="595"/>
                  </a:cubicBezTo>
                  <a:lnTo>
                    <a:pt x="1" y="1286"/>
                  </a:lnTo>
                  <a:cubicBezTo>
                    <a:pt x="1" y="1619"/>
                    <a:pt x="275" y="1881"/>
                    <a:pt x="596" y="1881"/>
                  </a:cubicBezTo>
                  <a:cubicBezTo>
                    <a:pt x="930" y="1881"/>
                    <a:pt x="1191" y="1619"/>
                    <a:pt x="1191" y="1286"/>
                  </a:cubicBezTo>
                  <a:lnTo>
                    <a:pt x="1191" y="679"/>
                  </a:lnTo>
                  <a:cubicBezTo>
                    <a:pt x="1191" y="595"/>
                    <a:pt x="1120" y="512"/>
                    <a:pt x="1025" y="512"/>
                  </a:cubicBezTo>
                  <a:cubicBezTo>
                    <a:pt x="941" y="512"/>
                    <a:pt x="870" y="595"/>
                    <a:pt x="870" y="679"/>
                  </a:cubicBezTo>
                  <a:lnTo>
                    <a:pt x="870" y="1286"/>
                  </a:lnTo>
                  <a:cubicBezTo>
                    <a:pt x="870" y="1441"/>
                    <a:pt x="751" y="1560"/>
                    <a:pt x="596" y="1560"/>
                  </a:cubicBezTo>
                  <a:cubicBezTo>
                    <a:pt x="453" y="1560"/>
                    <a:pt x="334" y="1441"/>
                    <a:pt x="334" y="1286"/>
                  </a:cubicBezTo>
                  <a:lnTo>
                    <a:pt x="334" y="595"/>
                  </a:lnTo>
                  <a:cubicBezTo>
                    <a:pt x="334" y="441"/>
                    <a:pt x="453" y="322"/>
                    <a:pt x="596" y="322"/>
                  </a:cubicBezTo>
                  <a:cubicBezTo>
                    <a:pt x="691" y="322"/>
                    <a:pt x="763" y="250"/>
                    <a:pt x="763" y="155"/>
                  </a:cubicBezTo>
                  <a:cubicBezTo>
                    <a:pt x="763" y="72"/>
                    <a:pt x="691" y="0"/>
                    <a:pt x="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60"/>
            <p:cNvSpPr/>
            <p:nvPr/>
          </p:nvSpPr>
          <p:spPr>
            <a:xfrm>
              <a:off x="7104919" y="3052989"/>
              <a:ext cx="297989" cy="296528"/>
            </a:xfrm>
            <a:custGeom>
              <a:avLst/>
              <a:gdLst/>
              <a:ahLst/>
              <a:cxnLst/>
              <a:rect l="l" t="t" r="r" b="b"/>
              <a:pathLst>
                <a:path w="9384" h="9338" extrusionOk="0">
                  <a:moveTo>
                    <a:pt x="5643" y="0"/>
                  </a:moveTo>
                  <a:cubicBezTo>
                    <a:pt x="5580" y="0"/>
                    <a:pt x="5517" y="1"/>
                    <a:pt x="5454" y="3"/>
                  </a:cubicBezTo>
                  <a:cubicBezTo>
                    <a:pt x="4025" y="51"/>
                    <a:pt x="2692" y="622"/>
                    <a:pt x="1680" y="1634"/>
                  </a:cubicBezTo>
                  <a:cubicBezTo>
                    <a:pt x="668" y="2646"/>
                    <a:pt x="84" y="3992"/>
                    <a:pt x="37" y="5421"/>
                  </a:cubicBezTo>
                  <a:cubicBezTo>
                    <a:pt x="1" y="6849"/>
                    <a:pt x="489" y="8219"/>
                    <a:pt x="1430" y="9278"/>
                  </a:cubicBezTo>
                  <a:cubicBezTo>
                    <a:pt x="1453" y="9302"/>
                    <a:pt x="1501" y="9338"/>
                    <a:pt x="1549" y="9338"/>
                  </a:cubicBezTo>
                  <a:cubicBezTo>
                    <a:pt x="1584" y="9338"/>
                    <a:pt x="1620" y="9314"/>
                    <a:pt x="1644" y="9290"/>
                  </a:cubicBezTo>
                  <a:cubicBezTo>
                    <a:pt x="1727" y="9231"/>
                    <a:pt x="1727" y="9123"/>
                    <a:pt x="1668" y="9052"/>
                  </a:cubicBezTo>
                  <a:cubicBezTo>
                    <a:pt x="787" y="8052"/>
                    <a:pt x="310" y="6754"/>
                    <a:pt x="358" y="5421"/>
                  </a:cubicBezTo>
                  <a:cubicBezTo>
                    <a:pt x="394" y="4075"/>
                    <a:pt x="930" y="2813"/>
                    <a:pt x="1882" y="1861"/>
                  </a:cubicBezTo>
                  <a:cubicBezTo>
                    <a:pt x="2835" y="908"/>
                    <a:pt x="4109" y="360"/>
                    <a:pt x="5442" y="325"/>
                  </a:cubicBezTo>
                  <a:cubicBezTo>
                    <a:pt x="5489" y="323"/>
                    <a:pt x="5536" y="323"/>
                    <a:pt x="5583" y="323"/>
                  </a:cubicBezTo>
                  <a:cubicBezTo>
                    <a:pt x="6877" y="323"/>
                    <a:pt x="8108" y="796"/>
                    <a:pt x="9073" y="1634"/>
                  </a:cubicBezTo>
                  <a:cubicBezTo>
                    <a:pt x="9108" y="1663"/>
                    <a:pt x="9150" y="1678"/>
                    <a:pt x="9191" y="1678"/>
                  </a:cubicBezTo>
                  <a:cubicBezTo>
                    <a:pt x="9236" y="1678"/>
                    <a:pt x="9280" y="1660"/>
                    <a:pt x="9312" y="1623"/>
                  </a:cubicBezTo>
                  <a:cubicBezTo>
                    <a:pt x="9383" y="1551"/>
                    <a:pt x="9383" y="1444"/>
                    <a:pt x="9312" y="1384"/>
                  </a:cubicBezTo>
                  <a:cubicBezTo>
                    <a:pt x="8288" y="486"/>
                    <a:pt x="6992" y="0"/>
                    <a:pt x="5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60"/>
            <p:cNvSpPr/>
            <p:nvPr/>
          </p:nvSpPr>
          <p:spPr>
            <a:xfrm>
              <a:off x="7163920" y="3111100"/>
              <a:ext cx="298719" cy="297036"/>
            </a:xfrm>
            <a:custGeom>
              <a:avLst/>
              <a:gdLst/>
              <a:ahLst/>
              <a:cxnLst/>
              <a:rect l="l" t="t" r="r" b="b"/>
              <a:pathLst>
                <a:path w="9407" h="9354" extrusionOk="0">
                  <a:moveTo>
                    <a:pt x="7840" y="1"/>
                  </a:moveTo>
                  <a:cubicBezTo>
                    <a:pt x="7800" y="1"/>
                    <a:pt x="7760" y="15"/>
                    <a:pt x="7727" y="43"/>
                  </a:cubicBezTo>
                  <a:cubicBezTo>
                    <a:pt x="7644" y="102"/>
                    <a:pt x="7644" y="209"/>
                    <a:pt x="7704" y="281"/>
                  </a:cubicBezTo>
                  <a:cubicBezTo>
                    <a:pt x="8585" y="1281"/>
                    <a:pt x="9061" y="2579"/>
                    <a:pt x="9013" y="3912"/>
                  </a:cubicBezTo>
                  <a:cubicBezTo>
                    <a:pt x="8978" y="5257"/>
                    <a:pt x="8430" y="6520"/>
                    <a:pt x="7489" y="7472"/>
                  </a:cubicBezTo>
                  <a:cubicBezTo>
                    <a:pt x="6537" y="8425"/>
                    <a:pt x="5263" y="8972"/>
                    <a:pt x="3929" y="9008"/>
                  </a:cubicBezTo>
                  <a:cubicBezTo>
                    <a:pt x="3881" y="9009"/>
                    <a:pt x="3833" y="9010"/>
                    <a:pt x="3785" y="9010"/>
                  </a:cubicBezTo>
                  <a:cubicBezTo>
                    <a:pt x="2491" y="9010"/>
                    <a:pt x="1251" y="8548"/>
                    <a:pt x="298" y="7698"/>
                  </a:cubicBezTo>
                  <a:cubicBezTo>
                    <a:pt x="264" y="7670"/>
                    <a:pt x="222" y="7655"/>
                    <a:pt x="180" y="7655"/>
                  </a:cubicBezTo>
                  <a:cubicBezTo>
                    <a:pt x="135" y="7655"/>
                    <a:pt x="91" y="7673"/>
                    <a:pt x="60" y="7710"/>
                  </a:cubicBezTo>
                  <a:cubicBezTo>
                    <a:pt x="0" y="7782"/>
                    <a:pt x="0" y="7889"/>
                    <a:pt x="72" y="7948"/>
                  </a:cubicBezTo>
                  <a:cubicBezTo>
                    <a:pt x="1096" y="8853"/>
                    <a:pt x="2393" y="9353"/>
                    <a:pt x="3763" y="9353"/>
                  </a:cubicBezTo>
                  <a:lnTo>
                    <a:pt x="3929" y="9353"/>
                  </a:lnTo>
                  <a:cubicBezTo>
                    <a:pt x="5358" y="9306"/>
                    <a:pt x="6692" y="8722"/>
                    <a:pt x="7704" y="7710"/>
                  </a:cubicBezTo>
                  <a:cubicBezTo>
                    <a:pt x="8716" y="6698"/>
                    <a:pt x="9299" y="5365"/>
                    <a:pt x="9347" y="3936"/>
                  </a:cubicBezTo>
                  <a:cubicBezTo>
                    <a:pt x="9406" y="2507"/>
                    <a:pt x="8894" y="1126"/>
                    <a:pt x="7966" y="66"/>
                  </a:cubicBezTo>
                  <a:cubicBezTo>
                    <a:pt x="7933" y="21"/>
                    <a:pt x="7887" y="1"/>
                    <a:pt x="7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60"/>
            <p:cNvSpPr/>
            <p:nvPr/>
          </p:nvSpPr>
          <p:spPr>
            <a:xfrm>
              <a:off x="7177892" y="3247361"/>
              <a:ext cx="211393" cy="99139"/>
            </a:xfrm>
            <a:custGeom>
              <a:avLst/>
              <a:gdLst/>
              <a:ahLst/>
              <a:cxnLst/>
              <a:rect l="l" t="t" r="r" b="b"/>
              <a:pathLst>
                <a:path w="6657" h="3122" extrusionOk="0">
                  <a:moveTo>
                    <a:pt x="5692" y="478"/>
                  </a:moveTo>
                  <a:lnTo>
                    <a:pt x="5692" y="478"/>
                  </a:lnTo>
                  <a:cubicBezTo>
                    <a:pt x="5644" y="562"/>
                    <a:pt x="5597" y="657"/>
                    <a:pt x="5537" y="728"/>
                  </a:cubicBezTo>
                  <a:cubicBezTo>
                    <a:pt x="5466" y="859"/>
                    <a:pt x="5311" y="931"/>
                    <a:pt x="5156" y="966"/>
                  </a:cubicBezTo>
                  <a:cubicBezTo>
                    <a:pt x="4537" y="1038"/>
                    <a:pt x="3918" y="1074"/>
                    <a:pt x="3323" y="1074"/>
                  </a:cubicBezTo>
                  <a:cubicBezTo>
                    <a:pt x="2715" y="1074"/>
                    <a:pt x="2096" y="1038"/>
                    <a:pt x="1489" y="966"/>
                  </a:cubicBezTo>
                  <a:cubicBezTo>
                    <a:pt x="1334" y="955"/>
                    <a:pt x="1191" y="859"/>
                    <a:pt x="1108" y="740"/>
                  </a:cubicBezTo>
                  <a:cubicBezTo>
                    <a:pt x="1049" y="657"/>
                    <a:pt x="1001" y="574"/>
                    <a:pt x="953" y="490"/>
                  </a:cubicBezTo>
                  <a:lnTo>
                    <a:pt x="953" y="490"/>
                  </a:lnTo>
                  <a:cubicBezTo>
                    <a:pt x="1727" y="609"/>
                    <a:pt x="2525" y="681"/>
                    <a:pt x="3323" y="681"/>
                  </a:cubicBezTo>
                  <a:cubicBezTo>
                    <a:pt x="4120" y="681"/>
                    <a:pt x="4918" y="609"/>
                    <a:pt x="5692" y="478"/>
                  </a:cubicBezTo>
                  <a:close/>
                  <a:moveTo>
                    <a:pt x="6347" y="324"/>
                  </a:moveTo>
                  <a:cubicBezTo>
                    <a:pt x="6311" y="335"/>
                    <a:pt x="6311" y="335"/>
                    <a:pt x="6311" y="359"/>
                  </a:cubicBezTo>
                  <a:cubicBezTo>
                    <a:pt x="6121" y="1050"/>
                    <a:pt x="5716" y="1681"/>
                    <a:pt x="5180" y="2121"/>
                  </a:cubicBezTo>
                  <a:cubicBezTo>
                    <a:pt x="4644" y="2574"/>
                    <a:pt x="3989" y="2812"/>
                    <a:pt x="3323" y="2812"/>
                  </a:cubicBezTo>
                  <a:cubicBezTo>
                    <a:pt x="2656" y="2812"/>
                    <a:pt x="2001" y="2574"/>
                    <a:pt x="1465" y="2121"/>
                  </a:cubicBezTo>
                  <a:cubicBezTo>
                    <a:pt x="941" y="1693"/>
                    <a:pt x="537" y="1050"/>
                    <a:pt x="334" y="359"/>
                  </a:cubicBezTo>
                  <a:lnTo>
                    <a:pt x="334" y="335"/>
                  </a:lnTo>
                  <a:cubicBezTo>
                    <a:pt x="406" y="359"/>
                    <a:pt x="477" y="371"/>
                    <a:pt x="572" y="395"/>
                  </a:cubicBezTo>
                  <a:cubicBezTo>
                    <a:pt x="644" y="574"/>
                    <a:pt x="739" y="752"/>
                    <a:pt x="834" y="907"/>
                  </a:cubicBezTo>
                  <a:cubicBezTo>
                    <a:pt x="965" y="1109"/>
                    <a:pt x="1203" y="1264"/>
                    <a:pt x="1465" y="1276"/>
                  </a:cubicBezTo>
                  <a:cubicBezTo>
                    <a:pt x="2084" y="1347"/>
                    <a:pt x="2715" y="1383"/>
                    <a:pt x="3335" y="1383"/>
                  </a:cubicBezTo>
                  <a:cubicBezTo>
                    <a:pt x="3954" y="1383"/>
                    <a:pt x="4585" y="1347"/>
                    <a:pt x="5216" y="1276"/>
                  </a:cubicBezTo>
                  <a:cubicBezTo>
                    <a:pt x="5466" y="1240"/>
                    <a:pt x="5704" y="1109"/>
                    <a:pt x="5835" y="883"/>
                  </a:cubicBezTo>
                  <a:cubicBezTo>
                    <a:pt x="5942" y="728"/>
                    <a:pt x="6037" y="562"/>
                    <a:pt x="6109" y="383"/>
                  </a:cubicBezTo>
                  <a:cubicBezTo>
                    <a:pt x="6180" y="371"/>
                    <a:pt x="6252" y="347"/>
                    <a:pt x="6347" y="324"/>
                  </a:cubicBezTo>
                  <a:close/>
                  <a:moveTo>
                    <a:pt x="334" y="0"/>
                  </a:moveTo>
                  <a:cubicBezTo>
                    <a:pt x="256" y="0"/>
                    <a:pt x="181" y="36"/>
                    <a:pt x="120" y="97"/>
                  </a:cubicBezTo>
                  <a:cubicBezTo>
                    <a:pt x="37" y="193"/>
                    <a:pt x="1" y="324"/>
                    <a:pt x="37" y="443"/>
                  </a:cubicBezTo>
                  <a:cubicBezTo>
                    <a:pt x="251" y="1217"/>
                    <a:pt x="668" y="1883"/>
                    <a:pt x="1263" y="2360"/>
                  </a:cubicBezTo>
                  <a:cubicBezTo>
                    <a:pt x="1858" y="2871"/>
                    <a:pt x="2596" y="3122"/>
                    <a:pt x="3335" y="3122"/>
                  </a:cubicBezTo>
                  <a:cubicBezTo>
                    <a:pt x="4097" y="3122"/>
                    <a:pt x="4811" y="2860"/>
                    <a:pt x="5406" y="2360"/>
                  </a:cubicBezTo>
                  <a:cubicBezTo>
                    <a:pt x="5990" y="1871"/>
                    <a:pt x="6418" y="1205"/>
                    <a:pt x="6645" y="443"/>
                  </a:cubicBezTo>
                  <a:cubicBezTo>
                    <a:pt x="6656" y="324"/>
                    <a:pt x="6633" y="193"/>
                    <a:pt x="6549" y="97"/>
                  </a:cubicBezTo>
                  <a:cubicBezTo>
                    <a:pt x="6495" y="43"/>
                    <a:pt x="6412" y="2"/>
                    <a:pt x="6328" y="2"/>
                  </a:cubicBezTo>
                  <a:cubicBezTo>
                    <a:pt x="6302" y="2"/>
                    <a:pt x="6277" y="6"/>
                    <a:pt x="6252" y="14"/>
                  </a:cubicBezTo>
                  <a:cubicBezTo>
                    <a:pt x="5323" y="240"/>
                    <a:pt x="4335" y="359"/>
                    <a:pt x="3335" y="359"/>
                  </a:cubicBezTo>
                  <a:cubicBezTo>
                    <a:pt x="2334" y="359"/>
                    <a:pt x="1346" y="240"/>
                    <a:pt x="418" y="14"/>
                  </a:cubicBezTo>
                  <a:cubicBezTo>
                    <a:pt x="390" y="5"/>
                    <a:pt x="362" y="0"/>
                    <a:pt x="3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7" name="Google Shape;817;p49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-5400000">
            <a:off x="3530551" y="1727588"/>
            <a:ext cx="2082898" cy="2247048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49"/>
          <p:cNvSpPr txBox="1">
            <a:spLocks noGrp="1"/>
          </p:cNvSpPr>
          <p:nvPr>
            <p:ph type="title"/>
          </p:nvPr>
        </p:nvSpPr>
        <p:spPr>
          <a:xfrm>
            <a:off x="1656080" y="1618066"/>
            <a:ext cx="5831840" cy="19073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TERIMA KASIH</a:t>
            </a:r>
            <a:endParaRPr sz="7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44"/>
          <p:cNvSpPr txBox="1">
            <a:spLocks noGrp="1"/>
          </p:cNvSpPr>
          <p:nvPr>
            <p:ph type="title"/>
          </p:nvPr>
        </p:nvSpPr>
        <p:spPr>
          <a:xfrm>
            <a:off x="1983900" y="95910"/>
            <a:ext cx="5176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KESIMPULAN</a:t>
            </a:r>
            <a:endParaRPr dirty="0"/>
          </a:p>
        </p:txBody>
      </p:sp>
      <p:sp>
        <p:nvSpPr>
          <p:cNvPr id="737" name="Google Shape;737;p44"/>
          <p:cNvSpPr txBox="1">
            <a:spLocks noGrp="1"/>
          </p:cNvSpPr>
          <p:nvPr>
            <p:ph type="subTitle" idx="1"/>
          </p:nvPr>
        </p:nvSpPr>
        <p:spPr>
          <a:xfrm>
            <a:off x="193040" y="668610"/>
            <a:ext cx="8656320" cy="41065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Perang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dunia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merupakan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sebuah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peristiwa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dilatarbelakangi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oleh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adanya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keinginan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negara-negara barat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untuk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mendapatkan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hegemoni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kekuasaan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atas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negara-negara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lainnya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 Pada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kesempatan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tersebut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muncul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persekutuan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antarnegara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menghadapi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usuh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Bersama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jerman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Austria,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hungaria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dan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italia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membentuk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triple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aliansi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tahun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1882, dan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tahun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1907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inggris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perancis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dan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rusia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membentuk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triple entente.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Titik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mula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percikan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perang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nantinya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meluas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hingga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menyeret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negara-negara di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eropa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tergabung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kekuatan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raksasa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antara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blok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sentral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blok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sekutu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Perang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dunia 1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ini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diikuti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oleh negara-negara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besar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dieropa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masuk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aliansi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blok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Dampak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dari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perang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dunia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ini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menyebabkan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kerajaan-kerajaan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pecah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menjadi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republic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kecil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timbulnya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krisis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malaise,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banyaknya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korban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jiwa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serta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sarana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dan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prasarana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mendukung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kelangsungan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hidup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masyarakat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eropa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membuat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mereka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berada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dalam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kondisi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terpuruk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43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-5400000">
            <a:off x="4751340" y="1718678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" name="Google Shape;716;p43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-5400000">
            <a:off x="1071065" y="3099828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" name="Google Shape;717;p43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-5400000">
            <a:off x="4751340" y="3099828"/>
            <a:ext cx="884352" cy="80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43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-5400000">
            <a:off x="1071065" y="1718678"/>
            <a:ext cx="884352" cy="800599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p43"/>
          <p:cNvSpPr txBox="1">
            <a:spLocks noGrp="1"/>
          </p:cNvSpPr>
          <p:nvPr>
            <p:ph type="title"/>
          </p:nvPr>
        </p:nvSpPr>
        <p:spPr>
          <a:xfrm>
            <a:off x="1962137" y="1558753"/>
            <a:ext cx="2410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Nuril Huda</a:t>
            </a:r>
            <a:endParaRPr dirty="0"/>
          </a:p>
        </p:txBody>
      </p:sp>
      <p:sp>
        <p:nvSpPr>
          <p:cNvPr id="720" name="Google Shape;720;p43"/>
          <p:cNvSpPr txBox="1">
            <a:spLocks noGrp="1"/>
          </p:cNvSpPr>
          <p:nvPr>
            <p:ph type="title" idx="2"/>
          </p:nvPr>
        </p:nvSpPr>
        <p:spPr>
          <a:xfrm>
            <a:off x="1115289" y="1798703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721" name="Google Shape;721;p43"/>
          <p:cNvSpPr txBox="1">
            <a:spLocks noGrp="1"/>
          </p:cNvSpPr>
          <p:nvPr>
            <p:ph type="subTitle" idx="1"/>
          </p:nvPr>
        </p:nvSpPr>
        <p:spPr>
          <a:xfrm>
            <a:off x="1962137" y="2083476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1913033011</a:t>
            </a:r>
            <a:endParaRPr dirty="0"/>
          </a:p>
        </p:txBody>
      </p:sp>
      <p:sp>
        <p:nvSpPr>
          <p:cNvPr id="722" name="Google Shape;722;p43"/>
          <p:cNvSpPr txBox="1">
            <a:spLocks noGrp="1"/>
          </p:cNvSpPr>
          <p:nvPr>
            <p:ph type="title" idx="3"/>
          </p:nvPr>
        </p:nvSpPr>
        <p:spPr>
          <a:xfrm>
            <a:off x="5633013" y="1558703"/>
            <a:ext cx="2410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Maria Putri Rosari</a:t>
            </a:r>
            <a:endParaRPr dirty="0"/>
          </a:p>
        </p:txBody>
      </p:sp>
      <p:sp>
        <p:nvSpPr>
          <p:cNvPr id="723" name="Google Shape;723;p43"/>
          <p:cNvSpPr txBox="1">
            <a:spLocks noGrp="1"/>
          </p:cNvSpPr>
          <p:nvPr>
            <p:ph type="title" idx="4"/>
          </p:nvPr>
        </p:nvSpPr>
        <p:spPr>
          <a:xfrm>
            <a:off x="4786214" y="1798703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724" name="Google Shape;724;p43"/>
          <p:cNvSpPr txBox="1">
            <a:spLocks noGrp="1"/>
          </p:cNvSpPr>
          <p:nvPr>
            <p:ph type="subTitle" idx="5"/>
          </p:nvPr>
        </p:nvSpPr>
        <p:spPr>
          <a:xfrm>
            <a:off x="5633013" y="2083426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1953033001</a:t>
            </a:r>
            <a:endParaRPr dirty="0"/>
          </a:p>
        </p:txBody>
      </p:sp>
      <p:sp>
        <p:nvSpPr>
          <p:cNvPr id="725" name="Google Shape;725;p43"/>
          <p:cNvSpPr txBox="1">
            <a:spLocks noGrp="1"/>
          </p:cNvSpPr>
          <p:nvPr>
            <p:ph type="title" idx="6"/>
          </p:nvPr>
        </p:nvSpPr>
        <p:spPr>
          <a:xfrm>
            <a:off x="1962136" y="2947228"/>
            <a:ext cx="3018937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Dinda Nurazizah Luthfiah</a:t>
            </a:r>
            <a:endParaRPr dirty="0"/>
          </a:p>
        </p:txBody>
      </p:sp>
      <p:sp>
        <p:nvSpPr>
          <p:cNvPr id="726" name="Google Shape;726;p43"/>
          <p:cNvSpPr txBox="1">
            <a:spLocks noGrp="1"/>
          </p:cNvSpPr>
          <p:nvPr>
            <p:ph type="title" idx="7"/>
          </p:nvPr>
        </p:nvSpPr>
        <p:spPr>
          <a:xfrm>
            <a:off x="1115289" y="3182878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727" name="Google Shape;727;p43"/>
          <p:cNvSpPr txBox="1">
            <a:spLocks noGrp="1"/>
          </p:cNvSpPr>
          <p:nvPr>
            <p:ph type="subTitle" idx="8"/>
          </p:nvPr>
        </p:nvSpPr>
        <p:spPr>
          <a:xfrm>
            <a:off x="1962137" y="3471901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2013033036</a:t>
            </a:r>
            <a:endParaRPr dirty="0"/>
          </a:p>
        </p:txBody>
      </p:sp>
      <p:sp>
        <p:nvSpPr>
          <p:cNvPr id="728" name="Google Shape;728;p43"/>
          <p:cNvSpPr txBox="1">
            <a:spLocks noGrp="1"/>
          </p:cNvSpPr>
          <p:nvPr>
            <p:ph type="title" idx="9"/>
          </p:nvPr>
        </p:nvSpPr>
        <p:spPr>
          <a:xfrm>
            <a:off x="5633013" y="2947178"/>
            <a:ext cx="2410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Perdana Adi Zezama</a:t>
            </a:r>
            <a:endParaRPr dirty="0"/>
          </a:p>
        </p:txBody>
      </p:sp>
      <p:sp>
        <p:nvSpPr>
          <p:cNvPr id="729" name="Google Shape;729;p43"/>
          <p:cNvSpPr txBox="1">
            <a:spLocks noGrp="1"/>
          </p:cNvSpPr>
          <p:nvPr>
            <p:ph type="title" idx="13"/>
          </p:nvPr>
        </p:nvSpPr>
        <p:spPr>
          <a:xfrm>
            <a:off x="4786214" y="3182878"/>
            <a:ext cx="861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730" name="Google Shape;730;p43"/>
          <p:cNvSpPr txBox="1">
            <a:spLocks noGrp="1"/>
          </p:cNvSpPr>
          <p:nvPr>
            <p:ph type="subTitle" idx="14"/>
          </p:nvPr>
        </p:nvSpPr>
        <p:spPr>
          <a:xfrm>
            <a:off x="5633013" y="3471901"/>
            <a:ext cx="2410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2013033049</a:t>
            </a:r>
            <a:endParaRPr dirty="0"/>
          </a:p>
        </p:txBody>
      </p:sp>
      <p:sp>
        <p:nvSpPr>
          <p:cNvPr id="731" name="Google Shape;731;p4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ANGGOTA KELOMPOK 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4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Latar Belakang Perang Dunia 1  </a:t>
            </a:r>
            <a:endParaRPr dirty="0"/>
          </a:p>
        </p:txBody>
      </p:sp>
      <p:sp>
        <p:nvSpPr>
          <p:cNvPr id="710" name="Google Shape;710;p42"/>
          <p:cNvSpPr txBox="1">
            <a:spLocks noGrp="1"/>
          </p:cNvSpPr>
          <p:nvPr>
            <p:ph type="body" idx="1"/>
          </p:nvPr>
        </p:nvSpPr>
        <p:spPr>
          <a:xfrm>
            <a:off x="720000" y="1485629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2"/>
                </a:solidFill>
              </a:rPr>
              <a:t>	</a:t>
            </a:r>
            <a:r>
              <a:rPr lang="en-US" dirty="0" err="1">
                <a:solidFill>
                  <a:schemeClr val="dk2"/>
                </a:solidFill>
              </a:rPr>
              <a:t>Perang</a:t>
            </a:r>
            <a:r>
              <a:rPr lang="en-US" dirty="0">
                <a:solidFill>
                  <a:schemeClr val="dk2"/>
                </a:solidFill>
              </a:rPr>
              <a:t> Dunia 1 </a:t>
            </a:r>
            <a:r>
              <a:rPr lang="en-US" dirty="0" err="1">
                <a:solidFill>
                  <a:schemeClr val="dk2"/>
                </a:solidFill>
              </a:rPr>
              <a:t>merupakan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sebuah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peristiwa</a:t>
            </a:r>
            <a:r>
              <a:rPr lang="en-US" dirty="0">
                <a:solidFill>
                  <a:schemeClr val="dk2"/>
                </a:solidFill>
              </a:rPr>
              <a:t> yang </a:t>
            </a:r>
            <a:r>
              <a:rPr lang="en-US" dirty="0" err="1">
                <a:solidFill>
                  <a:schemeClr val="dk2"/>
                </a:solidFill>
              </a:rPr>
              <a:t>dilatarbelakangi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adanya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keinginan</a:t>
            </a:r>
            <a:r>
              <a:rPr lang="en-US" dirty="0">
                <a:solidFill>
                  <a:schemeClr val="dk2"/>
                </a:solidFill>
              </a:rPr>
              <a:t> negara-negara Barat </a:t>
            </a:r>
            <a:r>
              <a:rPr lang="en-US" dirty="0" err="1">
                <a:solidFill>
                  <a:schemeClr val="dk2"/>
                </a:solidFill>
              </a:rPr>
              <a:t>untuk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mendapatkan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hegemoni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kekuasaan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atas</a:t>
            </a:r>
            <a:r>
              <a:rPr lang="en-US" dirty="0">
                <a:solidFill>
                  <a:schemeClr val="dk2"/>
                </a:solidFill>
              </a:rPr>
              <a:t> negara-negara </a:t>
            </a:r>
            <a:r>
              <a:rPr lang="en-US" dirty="0" err="1">
                <a:solidFill>
                  <a:schemeClr val="dk2"/>
                </a:solidFill>
              </a:rPr>
              <a:t>lainnya</a:t>
            </a:r>
            <a:r>
              <a:rPr lang="en-US" dirty="0">
                <a:solidFill>
                  <a:schemeClr val="dk2"/>
                </a:solidFill>
              </a:rPr>
              <a:t>. Pada </a:t>
            </a:r>
            <a:r>
              <a:rPr lang="en-US" dirty="0" err="1">
                <a:solidFill>
                  <a:schemeClr val="dk2"/>
                </a:solidFill>
              </a:rPr>
              <a:t>Kesempatan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tersebut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muncul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persekutuan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antarnegara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dalam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menghadapi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musuh</a:t>
            </a:r>
            <a:r>
              <a:rPr lang="en-US" dirty="0">
                <a:solidFill>
                  <a:schemeClr val="dk2"/>
                </a:solidFill>
              </a:rPr>
              <a:t> Bersama. </a:t>
            </a:r>
            <a:r>
              <a:rPr lang="en-US" dirty="0" err="1">
                <a:solidFill>
                  <a:schemeClr val="dk2"/>
                </a:solidFill>
              </a:rPr>
              <a:t>Perang</a:t>
            </a:r>
            <a:r>
              <a:rPr lang="en-US" dirty="0">
                <a:solidFill>
                  <a:schemeClr val="dk2"/>
                </a:solidFill>
              </a:rPr>
              <a:t> dunia 1 </a:t>
            </a:r>
            <a:r>
              <a:rPr lang="en-US" dirty="0" err="1">
                <a:solidFill>
                  <a:schemeClr val="dk2"/>
                </a:solidFill>
              </a:rPr>
              <a:t>terjadi</a:t>
            </a:r>
            <a:r>
              <a:rPr lang="en-US" dirty="0">
                <a:solidFill>
                  <a:schemeClr val="dk2"/>
                </a:solidFill>
              </a:rPr>
              <a:t> di </a:t>
            </a:r>
            <a:r>
              <a:rPr lang="en-US" dirty="0" err="1">
                <a:solidFill>
                  <a:schemeClr val="dk2"/>
                </a:solidFill>
              </a:rPr>
              <a:t>beberapa</a:t>
            </a:r>
            <a:r>
              <a:rPr lang="en-US" dirty="0">
                <a:solidFill>
                  <a:schemeClr val="dk2"/>
                </a:solidFill>
              </a:rPr>
              <a:t> Kawasan dunia </a:t>
            </a:r>
            <a:r>
              <a:rPr lang="en-US" dirty="0" err="1">
                <a:solidFill>
                  <a:schemeClr val="dk2"/>
                </a:solidFill>
              </a:rPr>
              <a:t>yaitu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Jerman</a:t>
            </a:r>
            <a:r>
              <a:rPr lang="en-US" dirty="0">
                <a:solidFill>
                  <a:schemeClr val="dk2"/>
                </a:solidFill>
              </a:rPr>
              <a:t>, </a:t>
            </a:r>
            <a:r>
              <a:rPr lang="en-US" dirty="0" err="1">
                <a:solidFill>
                  <a:schemeClr val="dk2"/>
                </a:solidFill>
              </a:rPr>
              <a:t>Prancis</a:t>
            </a:r>
            <a:r>
              <a:rPr lang="en-US" dirty="0">
                <a:solidFill>
                  <a:schemeClr val="dk2"/>
                </a:solidFill>
              </a:rPr>
              <a:t>, </a:t>
            </a:r>
            <a:r>
              <a:rPr lang="en-US" dirty="0" err="1">
                <a:solidFill>
                  <a:schemeClr val="dk2"/>
                </a:solidFill>
              </a:rPr>
              <a:t>Inggris</a:t>
            </a:r>
            <a:r>
              <a:rPr lang="en-US" dirty="0">
                <a:solidFill>
                  <a:schemeClr val="dk2"/>
                </a:solidFill>
              </a:rPr>
              <a:t>, Austria-</a:t>
            </a:r>
            <a:r>
              <a:rPr lang="en-US" dirty="0" err="1">
                <a:solidFill>
                  <a:schemeClr val="dk2"/>
                </a:solidFill>
              </a:rPr>
              <a:t>Hongaria</a:t>
            </a:r>
            <a:r>
              <a:rPr lang="en-US" dirty="0">
                <a:solidFill>
                  <a:schemeClr val="dk2"/>
                </a:solidFill>
              </a:rPr>
              <a:t>, AS, Italia, Turki Usmani, Serbia, </a:t>
            </a:r>
            <a:r>
              <a:rPr lang="en-US" dirty="0" err="1">
                <a:solidFill>
                  <a:schemeClr val="dk2"/>
                </a:solidFill>
              </a:rPr>
              <a:t>Rusia</a:t>
            </a:r>
            <a:r>
              <a:rPr lang="en-US" dirty="0">
                <a:solidFill>
                  <a:schemeClr val="dk2"/>
                </a:solidFill>
              </a:rPr>
              <a:t>, dan </a:t>
            </a:r>
            <a:r>
              <a:rPr lang="en-US" dirty="0" err="1">
                <a:solidFill>
                  <a:schemeClr val="dk2"/>
                </a:solidFill>
              </a:rPr>
              <a:t>Jepang</a:t>
            </a:r>
            <a:r>
              <a:rPr lang="en-US" dirty="0">
                <a:solidFill>
                  <a:schemeClr val="dk2"/>
                </a:solidFill>
              </a:rPr>
              <a:t> pada </a:t>
            </a:r>
            <a:r>
              <a:rPr lang="en-US" dirty="0" err="1">
                <a:solidFill>
                  <a:schemeClr val="dk2"/>
                </a:solidFill>
              </a:rPr>
              <a:t>tahun</a:t>
            </a:r>
            <a:r>
              <a:rPr lang="en-US" dirty="0">
                <a:solidFill>
                  <a:schemeClr val="dk2"/>
                </a:solidFill>
              </a:rPr>
              <a:t> 1914-1918.</a:t>
            </a: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2"/>
              </a:solidFill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2"/>
                </a:solidFill>
              </a:rPr>
              <a:t>	</a:t>
            </a:r>
            <a:r>
              <a:rPr lang="en-US" dirty="0" err="1">
                <a:solidFill>
                  <a:schemeClr val="dk2"/>
                </a:solidFill>
              </a:rPr>
              <a:t>Perang</a:t>
            </a:r>
            <a:r>
              <a:rPr lang="en-US" dirty="0">
                <a:solidFill>
                  <a:schemeClr val="dk2"/>
                </a:solidFill>
              </a:rPr>
              <a:t> dunia 1 </a:t>
            </a:r>
            <a:r>
              <a:rPr lang="en-US" dirty="0" err="1">
                <a:solidFill>
                  <a:schemeClr val="dk2"/>
                </a:solidFill>
              </a:rPr>
              <a:t>merupakan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perang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antar</a:t>
            </a:r>
            <a:r>
              <a:rPr lang="en-US" dirty="0">
                <a:solidFill>
                  <a:schemeClr val="dk2"/>
                </a:solidFill>
              </a:rPr>
              <a:t> negara-negara barat yang </a:t>
            </a:r>
            <a:r>
              <a:rPr lang="en-US" dirty="0" err="1">
                <a:solidFill>
                  <a:schemeClr val="dk2"/>
                </a:solidFill>
              </a:rPr>
              <a:t>sedang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mengalami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puncak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kekuasaan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imperialismenya</a:t>
            </a:r>
            <a:r>
              <a:rPr lang="en-US" dirty="0">
                <a:solidFill>
                  <a:schemeClr val="dk2"/>
                </a:solidFill>
              </a:rPr>
              <a:t>, </a:t>
            </a:r>
            <a:r>
              <a:rPr lang="en-US" dirty="0" err="1">
                <a:solidFill>
                  <a:schemeClr val="dk2"/>
                </a:solidFill>
              </a:rPr>
              <a:t>berebut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pengaruh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untuk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mempertahankan</a:t>
            </a:r>
            <a:r>
              <a:rPr lang="en-US" dirty="0">
                <a:solidFill>
                  <a:schemeClr val="dk2"/>
                </a:solidFill>
              </a:rPr>
              <a:t> dan </a:t>
            </a:r>
            <a:r>
              <a:rPr lang="en-US" dirty="0" err="1">
                <a:solidFill>
                  <a:schemeClr val="dk2"/>
                </a:solidFill>
              </a:rPr>
              <a:t>memperluas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daerah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jajahannya</a:t>
            </a:r>
            <a:r>
              <a:rPr lang="en-US" dirty="0">
                <a:solidFill>
                  <a:schemeClr val="dk2"/>
                </a:solidFill>
              </a:rPr>
              <a:t>. Pada 7 </a:t>
            </a:r>
            <a:r>
              <a:rPr lang="en-US" dirty="0" err="1">
                <a:solidFill>
                  <a:schemeClr val="dk2"/>
                </a:solidFill>
              </a:rPr>
              <a:t>Agustus</a:t>
            </a:r>
            <a:r>
              <a:rPr lang="en-US" dirty="0">
                <a:solidFill>
                  <a:schemeClr val="dk2"/>
                </a:solidFill>
              </a:rPr>
              <a:t> 1914, </a:t>
            </a:r>
            <a:r>
              <a:rPr lang="en-US" dirty="0" err="1">
                <a:solidFill>
                  <a:schemeClr val="dk2"/>
                </a:solidFill>
              </a:rPr>
              <a:t>pemerintah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Inggris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secara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resmi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meminta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bantuan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Jepang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untuk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membantu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menjaga</a:t>
            </a:r>
            <a:r>
              <a:rPr lang="en-US" dirty="0">
                <a:solidFill>
                  <a:schemeClr val="dk2"/>
                </a:solidFill>
              </a:rPr>
              <a:t> dan </a:t>
            </a:r>
            <a:r>
              <a:rPr lang="en-US" dirty="0" err="1">
                <a:solidFill>
                  <a:schemeClr val="dk2"/>
                </a:solidFill>
              </a:rPr>
              <a:t>mengawasi</a:t>
            </a:r>
            <a:r>
              <a:rPr lang="en-US" dirty="0">
                <a:solidFill>
                  <a:schemeClr val="dk2"/>
                </a:solidFill>
              </a:rPr>
              <a:t> wilayah </a:t>
            </a:r>
            <a:r>
              <a:rPr lang="en-US" dirty="0" err="1">
                <a:solidFill>
                  <a:schemeClr val="dk2"/>
                </a:solidFill>
              </a:rPr>
              <a:t>sekitaran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perairan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Cina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dari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serangan</a:t>
            </a:r>
            <a:r>
              <a:rPr lang="en-US" dirty="0">
                <a:solidFill>
                  <a:schemeClr val="dk2"/>
                </a:solidFill>
              </a:rPr>
              <a:t> AL </a:t>
            </a:r>
            <a:r>
              <a:rPr lang="en-US" dirty="0" err="1">
                <a:solidFill>
                  <a:schemeClr val="dk2"/>
                </a:solidFill>
              </a:rPr>
              <a:t>Kekaisaran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Jerman</a:t>
            </a:r>
            <a:r>
              <a:rPr lang="en-US" dirty="0">
                <a:solidFill>
                  <a:schemeClr val="dk2"/>
                </a:solidFill>
              </a:rPr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66"/>
          <p:cNvSpPr txBox="1">
            <a:spLocks noGrp="1"/>
          </p:cNvSpPr>
          <p:nvPr>
            <p:ph type="title"/>
          </p:nvPr>
        </p:nvSpPr>
        <p:spPr>
          <a:xfrm>
            <a:off x="1284000" y="456181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Faktor Terjadinya Perang Dunia 1</a:t>
            </a:r>
            <a:endParaRPr sz="3200" dirty="0"/>
          </a:p>
        </p:txBody>
      </p:sp>
      <p:sp>
        <p:nvSpPr>
          <p:cNvPr id="1167" name="Google Shape;1167;p66"/>
          <p:cNvSpPr txBox="1">
            <a:spLocks noGrp="1"/>
          </p:cNvSpPr>
          <p:nvPr>
            <p:ph type="subTitle" idx="1"/>
          </p:nvPr>
        </p:nvSpPr>
        <p:spPr>
          <a:xfrm>
            <a:off x="1284000" y="1169581"/>
            <a:ext cx="6576000" cy="310470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 err="1"/>
              <a:t>Terbunuhnya</a:t>
            </a:r>
            <a:r>
              <a:rPr lang="en-US" dirty="0"/>
              <a:t> </a:t>
            </a:r>
            <a:r>
              <a:rPr lang="en-US" dirty="0" err="1"/>
              <a:t>putra</a:t>
            </a:r>
            <a:r>
              <a:rPr lang="en-US" dirty="0"/>
              <a:t> </a:t>
            </a:r>
            <a:r>
              <a:rPr lang="en-US" dirty="0" err="1"/>
              <a:t>mahkota</a:t>
            </a:r>
            <a:r>
              <a:rPr lang="en-US" dirty="0"/>
              <a:t> Austria, Archduke Ferdinand.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Asia.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 err="1"/>
              <a:t>Rusia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tinggal</a:t>
            </a:r>
            <a:r>
              <a:rPr lang="en-US" dirty="0"/>
              <a:t> diam </a:t>
            </a:r>
            <a:r>
              <a:rPr lang="en-US" dirty="0" err="1"/>
              <a:t>kepada</a:t>
            </a:r>
            <a:r>
              <a:rPr lang="en-US" dirty="0"/>
              <a:t> Austria-</a:t>
            </a:r>
            <a:r>
              <a:rPr lang="en-US" dirty="0" err="1"/>
              <a:t>Jerman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 err="1"/>
              <a:t>Penolakan</a:t>
            </a:r>
            <a:r>
              <a:rPr lang="en-US" dirty="0"/>
              <a:t> Ultimatum Austria oleh Serbia.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63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chemeClr val="accent1">
                    <a:lumMod val="50000"/>
                  </a:schemeClr>
                </a:solidFill>
              </a:rPr>
              <a:t>Berlangsungnya Perang Dunia 1</a:t>
            </a:r>
            <a:endParaRPr sz="5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C3F06-90BF-4B86-AF0B-C1FBC691A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1914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807C9-AD05-472C-900E-274C2B9E4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indent="0" algn="just">
              <a:buNone/>
            </a:pPr>
            <a:r>
              <a:rPr lang="en-US" dirty="0"/>
              <a:t>	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mula</a:t>
            </a:r>
            <a:r>
              <a:rPr lang="en-US" dirty="0"/>
              <a:t> </a:t>
            </a:r>
            <a:r>
              <a:rPr lang="en-US" dirty="0" err="1"/>
              <a:t>percikan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yang </a:t>
            </a:r>
            <a:r>
              <a:rPr lang="en-US" dirty="0" err="1"/>
              <a:t>nantinya</a:t>
            </a:r>
            <a:r>
              <a:rPr lang="en-US" dirty="0"/>
              <a:t> </a:t>
            </a:r>
            <a:r>
              <a:rPr lang="en-US" dirty="0" err="1"/>
              <a:t>meluas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menyeret</a:t>
            </a:r>
            <a:r>
              <a:rPr lang="en-US" dirty="0"/>
              <a:t> negara-negara di </a:t>
            </a:r>
            <a:r>
              <a:rPr lang="en-US" dirty="0" err="1"/>
              <a:t>Eropa</a:t>
            </a:r>
            <a:r>
              <a:rPr lang="en-US" dirty="0"/>
              <a:t> yang </a:t>
            </a:r>
            <a:r>
              <a:rPr lang="en-US" dirty="0" err="1"/>
              <a:t>tergabung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2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raksasa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Blok </a:t>
            </a:r>
            <a:r>
              <a:rPr lang="en-US" dirty="0" err="1"/>
              <a:t>Sentral</a:t>
            </a:r>
            <a:r>
              <a:rPr lang="en-US" dirty="0"/>
              <a:t> dan Blok </a:t>
            </a:r>
            <a:r>
              <a:rPr lang="en-US" dirty="0" err="1"/>
              <a:t>Sekutu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meruntuhkan</a:t>
            </a:r>
            <a:r>
              <a:rPr lang="en-US" dirty="0"/>
              <a:t> </a:t>
            </a:r>
            <a:r>
              <a:rPr lang="en-US" dirty="0" err="1"/>
              <a:t>Dinasti</a:t>
            </a:r>
            <a:r>
              <a:rPr lang="en-US" dirty="0"/>
              <a:t> </a:t>
            </a:r>
            <a:r>
              <a:rPr lang="en-US" dirty="0" err="1"/>
              <a:t>Hasburg</a:t>
            </a:r>
            <a:r>
              <a:rPr lang="en-US" dirty="0"/>
              <a:t> pada 28 </a:t>
            </a:r>
            <a:r>
              <a:rPr lang="en-US" dirty="0" err="1"/>
              <a:t>Juni</a:t>
            </a:r>
            <a:r>
              <a:rPr lang="en-US" dirty="0"/>
              <a:t> 1914 di Kota Sarajevo, </a:t>
            </a:r>
            <a:r>
              <a:rPr lang="en-US" dirty="0" err="1"/>
              <a:t>putra</a:t>
            </a:r>
            <a:r>
              <a:rPr lang="en-US" dirty="0"/>
              <a:t> </a:t>
            </a:r>
            <a:r>
              <a:rPr lang="en-US" dirty="0" err="1"/>
              <a:t>mahkota</a:t>
            </a:r>
            <a:r>
              <a:rPr lang="en-US" dirty="0"/>
              <a:t> Austria-</a:t>
            </a:r>
            <a:r>
              <a:rPr lang="en-US" dirty="0" err="1"/>
              <a:t>Hongaria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Adipati</a:t>
            </a:r>
            <a:r>
              <a:rPr lang="en-US" dirty="0"/>
              <a:t> Agung Franz Ferdinand </a:t>
            </a:r>
            <a:r>
              <a:rPr lang="en-US" dirty="0" err="1"/>
              <a:t>dibunuh</a:t>
            </a:r>
            <a:r>
              <a:rPr lang="en-US" dirty="0"/>
              <a:t> oleh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nasionalis</a:t>
            </a:r>
            <a:r>
              <a:rPr lang="en-US" dirty="0"/>
              <a:t> </a:t>
            </a:r>
            <a:r>
              <a:rPr lang="en-US" dirty="0" err="1"/>
              <a:t>bangsa</a:t>
            </a:r>
            <a:r>
              <a:rPr lang="en-US" dirty="0"/>
              <a:t> Slav, Gavrilo Princip. Pada 23 </a:t>
            </a:r>
            <a:r>
              <a:rPr lang="en-US" dirty="0" err="1"/>
              <a:t>Juli</a:t>
            </a:r>
            <a:r>
              <a:rPr lang="en-US" dirty="0"/>
              <a:t> 1914, Dari </a:t>
            </a:r>
            <a:r>
              <a:rPr lang="en-US" dirty="0" err="1"/>
              <a:t>kota</a:t>
            </a:r>
            <a:r>
              <a:rPr lang="en-US" dirty="0"/>
              <a:t> </a:t>
            </a:r>
            <a:r>
              <a:rPr lang="en-US" dirty="0" err="1"/>
              <a:t>Wina</a:t>
            </a:r>
            <a:r>
              <a:rPr lang="en-US" dirty="0"/>
              <a:t>, Austro-</a:t>
            </a:r>
            <a:r>
              <a:rPr lang="en-US" dirty="0" err="1"/>
              <a:t>Hongaria</a:t>
            </a:r>
            <a:r>
              <a:rPr lang="en-US" dirty="0"/>
              <a:t> </a:t>
            </a:r>
            <a:r>
              <a:rPr lang="en-US" dirty="0" err="1"/>
              <a:t>mengirim</a:t>
            </a:r>
            <a:r>
              <a:rPr lang="en-US" dirty="0"/>
              <a:t> 10 ultimatum yang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agar </a:t>
            </a:r>
            <a:r>
              <a:rPr lang="en-US" dirty="0" err="1"/>
              <a:t>Austo-Hongaria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memicu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. </a:t>
            </a:r>
            <a:r>
              <a:rPr lang="en-US" dirty="0" err="1"/>
              <a:t>Sisanya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tuntutan</a:t>
            </a:r>
            <a:r>
              <a:rPr lang="en-US" dirty="0"/>
              <a:t> </a:t>
            </a:r>
            <a:r>
              <a:rPr lang="en-US" dirty="0" err="1"/>
              <a:t>konsesi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Serbia pada Austro-</a:t>
            </a:r>
            <a:r>
              <a:rPr lang="en-US" dirty="0" err="1"/>
              <a:t>Hongaria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ditolak</a:t>
            </a:r>
            <a:r>
              <a:rPr lang="en-US" dirty="0"/>
              <a:t>. Austro-</a:t>
            </a:r>
            <a:r>
              <a:rPr lang="en-US" dirty="0" err="1"/>
              <a:t>Hongaria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Serbia dan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hitungan</a:t>
            </a:r>
            <a:r>
              <a:rPr lang="en-US" dirty="0"/>
              <a:t> jam, </a:t>
            </a:r>
            <a:r>
              <a:rPr lang="en-US" dirty="0" err="1"/>
              <a:t>otoritas</a:t>
            </a:r>
            <a:r>
              <a:rPr lang="en-US" dirty="0"/>
              <a:t> Austria-</a:t>
            </a:r>
            <a:r>
              <a:rPr lang="en-US" dirty="0" err="1"/>
              <a:t>Hongaria</a:t>
            </a:r>
            <a:r>
              <a:rPr lang="en-US" dirty="0"/>
              <a:t> </a:t>
            </a:r>
            <a:r>
              <a:rPr lang="en-US" dirty="0" err="1"/>
              <a:t>memborbardir</a:t>
            </a:r>
            <a:r>
              <a:rPr lang="en-US" dirty="0"/>
              <a:t> </a:t>
            </a:r>
            <a:r>
              <a:rPr lang="en-US" dirty="0" err="1"/>
              <a:t>ibukota</a:t>
            </a:r>
            <a:r>
              <a:rPr lang="en-US" dirty="0"/>
              <a:t> Serbia pada 28 </a:t>
            </a:r>
            <a:r>
              <a:rPr lang="en-US" dirty="0" err="1"/>
              <a:t>Juli</a:t>
            </a:r>
            <a:r>
              <a:rPr lang="en-US" dirty="0"/>
              <a:t> 1914.</a:t>
            </a:r>
          </a:p>
          <a:p>
            <a:pPr marL="152400" indent="0" algn="just">
              <a:buNone/>
            </a:pPr>
            <a:endParaRPr lang="en-US" dirty="0"/>
          </a:p>
          <a:p>
            <a:pPr marL="152400" indent="0" algn="just">
              <a:buNone/>
            </a:pPr>
            <a:r>
              <a:rPr lang="en-US" dirty="0"/>
              <a:t>	Pada 30 </a:t>
            </a:r>
            <a:r>
              <a:rPr lang="en-US" dirty="0" err="1"/>
              <a:t>Juli</a:t>
            </a:r>
            <a:r>
              <a:rPr lang="en-US" dirty="0"/>
              <a:t> 1914, Tsar Nicholas II </a:t>
            </a:r>
            <a:r>
              <a:rPr lang="en-US" dirty="0" err="1"/>
              <a:t>memobilisasi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Serbia </a:t>
            </a:r>
            <a:r>
              <a:rPr lang="en-US" dirty="0" err="1"/>
              <a:t>melawan</a:t>
            </a:r>
            <a:r>
              <a:rPr lang="en-US" dirty="0"/>
              <a:t> Austria-</a:t>
            </a:r>
            <a:r>
              <a:rPr lang="en-US" dirty="0" err="1"/>
              <a:t>Hongaria</a:t>
            </a:r>
            <a:r>
              <a:rPr lang="en-US" dirty="0"/>
              <a:t>. Pada 3 </a:t>
            </a:r>
            <a:r>
              <a:rPr lang="en-US" dirty="0" err="1"/>
              <a:t>Agustus</a:t>
            </a:r>
            <a:r>
              <a:rPr lang="en-US" dirty="0"/>
              <a:t> 1914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pada </a:t>
            </a:r>
            <a:r>
              <a:rPr lang="en-US" dirty="0" err="1"/>
              <a:t>Prancis</a:t>
            </a:r>
            <a:r>
              <a:rPr lang="en-US" dirty="0"/>
              <a:t>.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Prancis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Teritori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, </a:t>
            </a:r>
            <a:r>
              <a:rPr lang="en-US" dirty="0" err="1"/>
              <a:t>terjadilah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Battle of Frontiers yang mana </a:t>
            </a:r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kalah</a:t>
            </a:r>
            <a:r>
              <a:rPr lang="en-US" dirty="0"/>
              <a:t> yang </a:t>
            </a:r>
            <a:r>
              <a:rPr lang="en-US" dirty="0" err="1"/>
              <a:t>disebabkan</a:t>
            </a:r>
            <a:r>
              <a:rPr lang="en-US" dirty="0"/>
              <a:t> oleh </a:t>
            </a:r>
            <a:r>
              <a:rPr lang="en-US" dirty="0" err="1"/>
              <a:t>pengiriman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nirkabel</a:t>
            </a:r>
            <a:r>
              <a:rPr lang="en-US" dirty="0"/>
              <a:t> oleh </a:t>
            </a:r>
            <a:r>
              <a:rPr lang="en-US" dirty="0" err="1"/>
              <a:t>Rusia</a:t>
            </a:r>
            <a:r>
              <a:rPr lang="en-US" dirty="0"/>
              <a:t> dan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counter </a:t>
            </a:r>
            <a:r>
              <a:rPr lang="en-US" dirty="0" err="1"/>
              <a:t>kemenangan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di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di Front </a:t>
            </a:r>
            <a:r>
              <a:rPr lang="en-US" dirty="0" err="1"/>
              <a:t>timur</a:t>
            </a:r>
            <a:r>
              <a:rPr lang="en-US" dirty="0"/>
              <a:t> Battle of </a:t>
            </a:r>
            <a:r>
              <a:rPr lang="en-US" dirty="0" err="1"/>
              <a:t>Masurian</a:t>
            </a:r>
            <a:r>
              <a:rPr lang="en-US" dirty="0"/>
              <a:t> Lake dan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memaksa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Rusia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mundur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3545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72F19-6262-4405-AEF5-01C74D1F3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1915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6DFBD-769C-43B4-9CE7-95B691DF67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400" indent="0" algn="just">
              <a:lnSpc>
                <a:spcPct val="150000"/>
              </a:lnSpc>
              <a:buNone/>
            </a:pPr>
            <a:r>
              <a:rPr lang="en-US" dirty="0"/>
              <a:t>	Di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nampaknya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berakhir</a:t>
            </a:r>
            <a:r>
              <a:rPr lang="en-US" dirty="0"/>
              <a:t> dan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menyeret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perseteruan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aliansi</a:t>
            </a:r>
            <a:r>
              <a:rPr lang="en-US" dirty="0"/>
              <a:t> </a:t>
            </a:r>
            <a:r>
              <a:rPr lang="en-US" dirty="0" err="1"/>
              <a:t>Eropa</a:t>
            </a:r>
            <a:r>
              <a:rPr lang="en-US" dirty="0"/>
              <a:t>. </a:t>
            </a:r>
            <a:r>
              <a:rPr lang="en-US" dirty="0" err="1"/>
              <a:t>Aliansi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yang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3 </a:t>
            </a:r>
            <a:r>
              <a:rPr lang="en-US" dirty="0" err="1"/>
              <a:t>kelompok</a:t>
            </a:r>
            <a:r>
              <a:rPr lang="en-US" dirty="0"/>
              <a:t> (Triple Entente dan Triple Alliance)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aliansi</a:t>
            </a:r>
            <a:r>
              <a:rPr lang="en-US" dirty="0"/>
              <a:t> </a:t>
            </a:r>
            <a:r>
              <a:rPr lang="en-US" dirty="0" err="1"/>
              <a:t>raksasa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negara yang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didalamnya</a:t>
            </a:r>
            <a:r>
              <a:rPr lang="en-US" dirty="0"/>
              <a:t>. Di wilayah </a:t>
            </a:r>
            <a:r>
              <a:rPr lang="en-US" dirty="0" err="1"/>
              <a:t>Polandia</a:t>
            </a:r>
            <a:r>
              <a:rPr lang="en-US" dirty="0"/>
              <a:t>, tantara </a:t>
            </a:r>
            <a:r>
              <a:rPr lang="en-US" dirty="0" err="1"/>
              <a:t>Rusia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serangkaian</a:t>
            </a:r>
            <a:r>
              <a:rPr lang="en-US" dirty="0"/>
              <a:t> </a:t>
            </a:r>
            <a:r>
              <a:rPr lang="en-US" dirty="0" err="1"/>
              <a:t>kekalahan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meneruskan</a:t>
            </a:r>
            <a:r>
              <a:rPr lang="en-US" dirty="0"/>
              <a:t> </a:t>
            </a:r>
            <a:r>
              <a:rPr lang="en-US" dirty="0" err="1"/>
              <a:t>pertempuran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kekaisaran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dan Austria-</a:t>
            </a:r>
            <a:r>
              <a:rPr lang="en-US" dirty="0" err="1"/>
              <a:t>Hongaria</a:t>
            </a:r>
            <a:r>
              <a:rPr lang="en-US" dirty="0"/>
              <a:t>.</a:t>
            </a:r>
          </a:p>
          <a:p>
            <a:pPr marL="152400" indent="0" algn="just">
              <a:lnSpc>
                <a:spcPct val="150000"/>
              </a:lnSpc>
              <a:buNone/>
            </a:pPr>
            <a:endParaRPr lang="en-US" dirty="0"/>
          </a:p>
          <a:p>
            <a:pPr marL="152400" indent="0" algn="just">
              <a:lnSpc>
                <a:spcPct val="150000"/>
              </a:lnSpc>
              <a:buNone/>
            </a:pPr>
            <a:r>
              <a:rPr lang="en-US" dirty="0"/>
              <a:t>	Di </a:t>
            </a:r>
            <a:r>
              <a:rPr lang="en-US" dirty="0" err="1"/>
              <a:t>pegunungan</a:t>
            </a:r>
            <a:r>
              <a:rPr lang="en-US" dirty="0"/>
              <a:t> </a:t>
            </a:r>
            <a:r>
              <a:rPr lang="en-US" dirty="0" err="1"/>
              <a:t>Kaukasus</a:t>
            </a:r>
            <a:r>
              <a:rPr lang="en-US" dirty="0"/>
              <a:t>,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otonom</a:t>
            </a:r>
            <a:r>
              <a:rPr lang="en-US" dirty="0"/>
              <a:t> dan </a:t>
            </a:r>
            <a:r>
              <a:rPr lang="en-US" dirty="0" err="1"/>
              <a:t>Rusia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bertempur</a:t>
            </a:r>
            <a:r>
              <a:rPr lang="en-US" dirty="0"/>
              <a:t> pada </a:t>
            </a:r>
            <a:r>
              <a:rPr lang="en-US" dirty="0" err="1"/>
              <a:t>musim</a:t>
            </a:r>
            <a:r>
              <a:rPr lang="en-US" dirty="0"/>
              <a:t> </a:t>
            </a:r>
            <a:r>
              <a:rPr lang="en-US" dirty="0" err="1"/>
              <a:t>dingin</a:t>
            </a:r>
            <a:r>
              <a:rPr lang="en-US" dirty="0"/>
              <a:t> yang </a:t>
            </a:r>
            <a:r>
              <a:rPr lang="en-US" dirty="0" err="1"/>
              <a:t>meneror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r>
              <a:rPr lang="en-US" dirty="0" err="1"/>
              <a:t>Sementara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di Front Barat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Prancis</a:t>
            </a:r>
            <a:r>
              <a:rPr lang="en-US" dirty="0"/>
              <a:t>, </a:t>
            </a:r>
            <a:r>
              <a:rPr lang="en-US" dirty="0" err="1"/>
              <a:t>Inggris</a:t>
            </a:r>
            <a:r>
              <a:rPr lang="en-US" dirty="0"/>
              <a:t> dan </a:t>
            </a:r>
            <a:r>
              <a:rPr lang="en-US" dirty="0" err="1"/>
              <a:t>Belgia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menekan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Parit</a:t>
            </a:r>
            <a:r>
              <a:rPr lang="en-US" dirty="0"/>
              <a:t> yang </a:t>
            </a:r>
            <a:r>
              <a:rPr lang="en-US" dirty="0" err="1"/>
              <a:t>terbentang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</a:t>
            </a:r>
            <a:r>
              <a:rPr lang="en-US" dirty="0" err="1"/>
              <a:t>Inggris</a:t>
            </a:r>
            <a:r>
              <a:rPr lang="en-US" dirty="0"/>
              <a:t>-Swiss.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0272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0A1EF-F214-4E65-B422-9C46AC343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467833"/>
            <a:ext cx="7704000" cy="4253442"/>
          </a:xfrm>
        </p:spPr>
        <p:txBody>
          <a:bodyPr/>
          <a:lstStyle/>
          <a:p>
            <a:pPr marL="152400" indent="0" algn="ctr">
              <a:buNone/>
            </a:pPr>
            <a:r>
              <a:rPr lang="en-US" sz="1800" b="1" dirty="0" err="1"/>
              <a:t>Kronik</a:t>
            </a:r>
            <a:r>
              <a:rPr lang="en-US" sz="1800" b="1" dirty="0"/>
              <a:t> </a:t>
            </a:r>
            <a:r>
              <a:rPr lang="en-US" sz="1800" b="1" dirty="0" err="1"/>
              <a:t>Tahun</a:t>
            </a:r>
            <a:r>
              <a:rPr lang="en-US" sz="1800" b="1" dirty="0"/>
              <a:t> 1916</a:t>
            </a:r>
          </a:p>
          <a:p>
            <a:pPr marL="152400" indent="0" algn="ctr">
              <a:buNone/>
            </a:pPr>
            <a:endParaRPr lang="en-US" sz="1800" b="1" dirty="0"/>
          </a:p>
          <a:p>
            <a:pPr marL="152400" indent="0" algn="just">
              <a:lnSpc>
                <a:spcPct val="15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Memasuki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1 </a:t>
            </a:r>
            <a:r>
              <a:rPr lang="en-US" dirty="0" err="1"/>
              <a:t>setengah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dan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melanjutkan</a:t>
            </a:r>
            <a:r>
              <a:rPr lang="en-US" dirty="0"/>
              <a:t> </a:t>
            </a:r>
            <a:r>
              <a:rPr lang="en-US" dirty="0" err="1"/>
              <a:t>pertempuran</a:t>
            </a:r>
            <a:r>
              <a:rPr lang="en-US" dirty="0"/>
              <a:t> </a:t>
            </a:r>
            <a:r>
              <a:rPr lang="en-US" dirty="0" err="1"/>
              <a:t>melawan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sentral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peperangan</a:t>
            </a:r>
            <a:r>
              <a:rPr lang="en-US" dirty="0"/>
              <a:t> Panjang di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1916, di </a:t>
            </a:r>
            <a:r>
              <a:rPr lang="en-US" dirty="0" err="1"/>
              <a:t>Inggris</a:t>
            </a:r>
            <a:r>
              <a:rPr lang="en-US" dirty="0"/>
              <a:t> 1 </a:t>
            </a:r>
            <a:r>
              <a:rPr lang="en-US" dirty="0" err="1"/>
              <a:t>juta</a:t>
            </a:r>
            <a:r>
              <a:rPr lang="en-US" dirty="0"/>
              <a:t> orang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relawan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bergabung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militer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. </a:t>
            </a:r>
            <a:r>
              <a:rPr lang="en-US" dirty="0" err="1"/>
              <a:t>Inggris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negara </a:t>
            </a:r>
            <a:r>
              <a:rPr lang="en-US" dirty="0" err="1"/>
              <a:t>terakhir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negara </a:t>
            </a:r>
            <a:r>
              <a:rPr lang="en-US" dirty="0" err="1"/>
              <a:t>berkekuatan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aliansi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dunia 1 yang </a:t>
            </a:r>
            <a:r>
              <a:rPr lang="en-US" dirty="0" err="1"/>
              <a:t>memperkenalkan</a:t>
            </a:r>
            <a:r>
              <a:rPr lang="en-US" dirty="0"/>
              <a:t> program </a:t>
            </a:r>
            <a:r>
              <a:rPr lang="en-US" dirty="0" err="1"/>
              <a:t>Wamil</a:t>
            </a:r>
            <a:r>
              <a:rPr lang="en-US" dirty="0"/>
              <a:t>.</a:t>
            </a:r>
          </a:p>
          <a:p>
            <a:pPr marL="152400" indent="0">
              <a:buNone/>
            </a:pPr>
            <a:endParaRPr lang="en-US" dirty="0"/>
          </a:p>
          <a:p>
            <a:pPr marL="152400" indent="0" algn="ctr">
              <a:buNone/>
            </a:pPr>
            <a:r>
              <a:rPr lang="en-US" sz="1800" b="1" dirty="0" err="1"/>
              <a:t>Kronik</a:t>
            </a:r>
            <a:r>
              <a:rPr lang="en-US" sz="1800" b="1" dirty="0"/>
              <a:t> </a:t>
            </a:r>
            <a:r>
              <a:rPr lang="en-US" sz="1800" b="1" dirty="0" err="1"/>
              <a:t>Tahun</a:t>
            </a:r>
            <a:r>
              <a:rPr lang="en-US" sz="1800" b="1" dirty="0"/>
              <a:t> 1917</a:t>
            </a:r>
          </a:p>
          <a:p>
            <a:pPr marL="152400" indent="0" algn="ctr">
              <a:buNone/>
            </a:pPr>
            <a:endParaRPr lang="en-US" sz="1800" b="1" dirty="0"/>
          </a:p>
          <a:p>
            <a:pPr marL="152400" indent="0">
              <a:lnSpc>
                <a:spcPct val="150000"/>
              </a:lnSpc>
              <a:buNone/>
            </a:pPr>
            <a:r>
              <a:rPr lang="en-US" dirty="0"/>
              <a:t>	</a:t>
            </a:r>
            <a:r>
              <a:rPr lang="en-US" dirty="0" err="1"/>
              <a:t>Tahun</a:t>
            </a:r>
            <a:r>
              <a:rPr lang="en-US" dirty="0"/>
              <a:t> 1917, </a:t>
            </a:r>
            <a:r>
              <a:rPr lang="en-US" dirty="0" err="1"/>
              <a:t>perang</a:t>
            </a:r>
            <a:r>
              <a:rPr lang="en-US" dirty="0"/>
              <a:t> dunia 1 </a:t>
            </a:r>
            <a:r>
              <a:rPr lang="en-US" dirty="0" err="1"/>
              <a:t>memasuki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Atrisi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habis-habisan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strategi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menghabisi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dan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lawan</a:t>
            </a:r>
            <a:r>
              <a:rPr lang="en-US" dirty="0"/>
              <a:t>. Dan pada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puncak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dunia 1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berakhir</a:t>
            </a:r>
            <a:r>
              <a:rPr lang="en-US" dirty="0"/>
              <a:t> </a:t>
            </a:r>
            <a:r>
              <a:rPr lang="en-US" dirty="0" err="1"/>
              <a:t>perlahan</a:t>
            </a:r>
            <a:r>
              <a:rPr lang="en-US" dirty="0"/>
              <a:t> </a:t>
            </a:r>
            <a:r>
              <a:rPr lang="en-US" dirty="0" err="1"/>
              <a:t>setahun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81306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44455-DD96-472E-8A85-C685DA8E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1918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169641-5978-4D2B-BF15-F14AD41FF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017724"/>
            <a:ext cx="7704000" cy="4011475"/>
          </a:xfrm>
        </p:spPr>
        <p:txBody>
          <a:bodyPr/>
          <a:lstStyle/>
          <a:p>
            <a:pPr marL="152400" indent="0">
              <a:lnSpc>
                <a:spcPct val="150000"/>
              </a:lnSpc>
              <a:buNone/>
            </a:pPr>
            <a:r>
              <a:rPr lang="en-US" dirty="0"/>
              <a:t>	Setelah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3 </a:t>
            </a:r>
            <a:r>
              <a:rPr lang="en-US" dirty="0" err="1"/>
              <a:t>setengah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,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krisis</a:t>
            </a:r>
            <a:r>
              <a:rPr lang="en-US" dirty="0"/>
              <a:t>. </a:t>
            </a:r>
            <a:r>
              <a:rPr lang="en-US" dirty="0" err="1"/>
              <a:t>Rusia</a:t>
            </a:r>
            <a:r>
              <a:rPr lang="en-US" dirty="0"/>
              <a:t> </a:t>
            </a:r>
            <a:r>
              <a:rPr lang="en-US" dirty="0" err="1"/>
              <a:t>dihantam</a:t>
            </a:r>
            <a:r>
              <a:rPr lang="en-US" dirty="0"/>
              <a:t> </a:t>
            </a:r>
            <a:r>
              <a:rPr lang="en-US" dirty="0" err="1"/>
              <a:t>Revolusi</a:t>
            </a:r>
            <a:r>
              <a:rPr lang="en-US" dirty="0"/>
              <a:t> Bolshevik yang </a:t>
            </a:r>
            <a:r>
              <a:rPr lang="en-US" dirty="0" err="1"/>
              <a:t>memunculkan</a:t>
            </a:r>
            <a:r>
              <a:rPr lang="en-US" dirty="0"/>
              <a:t> </a:t>
            </a:r>
            <a:r>
              <a:rPr lang="en-US" dirty="0" err="1"/>
              <a:t>berdirinya</a:t>
            </a:r>
            <a:r>
              <a:rPr lang="en-US" dirty="0"/>
              <a:t> </a:t>
            </a:r>
            <a:r>
              <a:rPr lang="en-US" dirty="0" err="1"/>
              <a:t>paham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komunisme</a:t>
            </a:r>
            <a:r>
              <a:rPr lang="en-US" dirty="0"/>
              <a:t>, dan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idaman</a:t>
            </a:r>
            <a:r>
              <a:rPr lang="en-US" dirty="0"/>
              <a:t> </a:t>
            </a:r>
            <a:r>
              <a:rPr lang="en-US" dirty="0" err="1"/>
              <a:t>kalangan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kesetaraan</a:t>
            </a:r>
            <a:r>
              <a:rPr lang="en-US" dirty="0"/>
              <a:t> social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menumbangkan</a:t>
            </a:r>
            <a:r>
              <a:rPr lang="en-US" dirty="0"/>
              <a:t> ide-ide </a:t>
            </a:r>
            <a:r>
              <a:rPr lang="en-US" dirty="0" err="1"/>
              <a:t>kelas</a:t>
            </a:r>
            <a:r>
              <a:rPr lang="en-US" dirty="0"/>
              <a:t> social.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perang</a:t>
            </a:r>
            <a:r>
              <a:rPr lang="en-US" dirty="0"/>
              <a:t> </a:t>
            </a:r>
            <a:r>
              <a:rPr lang="en-US" dirty="0" err="1"/>
              <a:t>parit</a:t>
            </a:r>
            <a:r>
              <a:rPr lang="en-US" dirty="0"/>
              <a:t> yang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,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divisi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Jerman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Front Timur dating, </a:t>
            </a:r>
            <a:r>
              <a:rPr lang="en-US" dirty="0" err="1"/>
              <a:t>pembunuhan</a:t>
            </a:r>
            <a:r>
              <a:rPr lang="en-US" dirty="0"/>
              <a:t> </a:t>
            </a:r>
            <a:r>
              <a:rPr lang="en-US" dirty="0" err="1"/>
              <a:t>besar-besaran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meregang</a:t>
            </a:r>
            <a:r>
              <a:rPr lang="en-US" dirty="0"/>
              <a:t> </a:t>
            </a:r>
            <a:r>
              <a:rPr lang="en-US" dirty="0" err="1"/>
              <a:t>jutaan</a:t>
            </a:r>
            <a:r>
              <a:rPr lang="en-US" dirty="0"/>
              <a:t> </a:t>
            </a:r>
            <a:r>
              <a:rPr lang="en-US" dirty="0" err="1"/>
              <a:t>nyawa</a:t>
            </a:r>
            <a:r>
              <a:rPr lang="en-US" dirty="0"/>
              <a:t> </a:t>
            </a:r>
            <a:r>
              <a:rPr lang="en-US" dirty="0" err="1"/>
              <a:t>prajurit</a:t>
            </a:r>
            <a:r>
              <a:rPr lang="en-US" dirty="0"/>
              <a:t> </a:t>
            </a:r>
            <a:r>
              <a:rPr lang="en-US" dirty="0" err="1"/>
              <a:t>disaksikan</a:t>
            </a:r>
            <a:r>
              <a:rPr lang="en-US" dirty="0"/>
              <a:t> </a:t>
            </a:r>
            <a:r>
              <a:rPr lang="en-US" dirty="0" err="1"/>
              <a:t>kawah</a:t>
            </a:r>
            <a:r>
              <a:rPr lang="en-US" dirty="0"/>
              <a:t> </a:t>
            </a:r>
            <a:r>
              <a:rPr lang="en-US" dirty="0" err="1"/>
              <a:t>parit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saksi</a:t>
            </a:r>
            <a:r>
              <a:rPr lang="en-US" dirty="0"/>
              <a:t> </a:t>
            </a:r>
            <a:r>
              <a:rPr lang="en-US" dirty="0" err="1"/>
              <a:t>bisu</a:t>
            </a:r>
            <a:r>
              <a:rPr lang="en-US" dirty="0"/>
              <a:t> di Front Barat.</a:t>
            </a:r>
          </a:p>
          <a:p>
            <a:pPr marL="152400" indent="0">
              <a:lnSpc>
                <a:spcPct val="150000"/>
              </a:lnSpc>
              <a:buNone/>
            </a:pPr>
            <a:endParaRPr lang="en-US" dirty="0"/>
          </a:p>
          <a:p>
            <a:pPr marL="152400" indent="0">
              <a:lnSpc>
                <a:spcPct val="150000"/>
              </a:lnSpc>
              <a:buNone/>
            </a:pPr>
            <a:r>
              <a:rPr lang="en-US" dirty="0"/>
              <a:t>	Pada </a:t>
            </a:r>
            <a:r>
              <a:rPr lang="en-US" dirty="0" err="1"/>
              <a:t>tanggal</a:t>
            </a:r>
            <a:r>
              <a:rPr lang="en-US" dirty="0"/>
              <a:t> 3 </a:t>
            </a:r>
            <a:r>
              <a:rPr lang="en-US" dirty="0" err="1"/>
              <a:t>maret</a:t>
            </a:r>
            <a:r>
              <a:rPr lang="en-US" dirty="0"/>
              <a:t> 1918, Lenin </a:t>
            </a:r>
            <a:r>
              <a:rPr lang="en-US" dirty="0" err="1"/>
              <a:t>selaku</a:t>
            </a:r>
            <a:r>
              <a:rPr lang="en-US" dirty="0"/>
              <a:t> </a:t>
            </a:r>
            <a:r>
              <a:rPr lang="en-US" dirty="0" err="1"/>
              <a:t>pimpinan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Rusia</a:t>
            </a:r>
            <a:r>
              <a:rPr lang="en-US" dirty="0"/>
              <a:t> </a:t>
            </a:r>
            <a:r>
              <a:rPr lang="en-US" dirty="0" err="1"/>
              <a:t>menandatangani</a:t>
            </a:r>
            <a:r>
              <a:rPr lang="en-US" dirty="0"/>
              <a:t> </a:t>
            </a:r>
            <a:r>
              <a:rPr lang="en-US" dirty="0" err="1"/>
              <a:t>Perjanjian</a:t>
            </a:r>
            <a:r>
              <a:rPr lang="en-US" dirty="0"/>
              <a:t> Brest-Litovsk </a:t>
            </a:r>
            <a:r>
              <a:rPr lang="en-US" dirty="0" err="1"/>
              <a:t>dengan</a:t>
            </a:r>
            <a:r>
              <a:rPr lang="en-US" dirty="0"/>
              <a:t> Blok </a:t>
            </a:r>
            <a:r>
              <a:rPr lang="en-US" dirty="0" err="1"/>
              <a:t>Sentral</a:t>
            </a:r>
            <a:r>
              <a:rPr lang="en-US" dirty="0"/>
              <a:t>.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ganti</a:t>
            </a:r>
            <a:r>
              <a:rPr lang="en-US" dirty="0"/>
              <a:t> </a:t>
            </a:r>
            <a:r>
              <a:rPr lang="en-US" dirty="0" err="1"/>
              <a:t>perdamaian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belah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kedamaian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Rusia</a:t>
            </a:r>
            <a:r>
              <a:rPr lang="en-US" dirty="0"/>
              <a:t>, </a:t>
            </a:r>
            <a:r>
              <a:rPr lang="en-US" dirty="0" err="1"/>
              <a:t>Rusia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wilayah yang </a:t>
            </a:r>
            <a:r>
              <a:rPr lang="en-US" dirty="0" err="1"/>
              <a:t>amat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pada </a:t>
            </a:r>
            <a:r>
              <a:rPr lang="en-US" dirty="0" err="1"/>
              <a:t>Jerman</a:t>
            </a:r>
            <a:r>
              <a:rPr lang="en-US" dirty="0"/>
              <a:t> dan Austria-</a:t>
            </a:r>
            <a:r>
              <a:rPr lang="en-US" dirty="0" err="1"/>
              <a:t>Hongaria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wilayah yang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diduduki</a:t>
            </a:r>
            <a:r>
              <a:rPr lang="en-US" dirty="0"/>
              <a:t> </a:t>
            </a:r>
            <a:r>
              <a:rPr lang="en-US" dirty="0" err="1"/>
              <a:t>pasukan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bertempur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kekaisaran</a:t>
            </a:r>
            <a:r>
              <a:rPr lang="en-US" dirty="0"/>
              <a:t> </a:t>
            </a:r>
            <a:r>
              <a:rPr lang="en-US" dirty="0" err="1"/>
              <a:t>Rusia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64069643"/>
      </p:ext>
    </p:extLst>
  </p:cSld>
  <p:clrMapOvr>
    <a:masterClrMapping/>
  </p:clrMapOvr>
</p:sld>
</file>

<file path=ppt/theme/theme1.xml><?xml version="1.0" encoding="utf-8"?>
<a:theme xmlns:a="http://schemas.openxmlformats.org/drawingml/2006/main" name="Art Subject for Elementary - 2nd Grade: Visual Arts by Slidesgo">
  <a:themeElements>
    <a:clrScheme name="Simple Light">
      <a:dk1>
        <a:srgbClr val="30333D"/>
      </a:dk1>
      <a:lt1>
        <a:srgbClr val="FFF4EC"/>
      </a:lt1>
      <a:dk2>
        <a:srgbClr val="4D5364"/>
      </a:dk2>
      <a:lt2>
        <a:srgbClr val="DA6743"/>
      </a:lt2>
      <a:accent1>
        <a:srgbClr val="F68A6E"/>
      </a:accent1>
      <a:accent2>
        <a:srgbClr val="CEB68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51F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1214</Words>
  <Application>Microsoft Office PowerPoint</Application>
  <PresentationFormat>On-screen Show (16:9)</PresentationFormat>
  <Paragraphs>100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Bebas Neue</vt:lpstr>
      <vt:lpstr>Poppins</vt:lpstr>
      <vt:lpstr>Roboto Condensed Light</vt:lpstr>
      <vt:lpstr>Wingdings</vt:lpstr>
      <vt:lpstr>Yeseva One</vt:lpstr>
      <vt:lpstr>Art Subject for Elementary - 2nd Grade: Visual Arts by Slidesgo</vt:lpstr>
      <vt:lpstr>PERANG DUNIA 1</vt:lpstr>
      <vt:lpstr>Nuril Huda</vt:lpstr>
      <vt:lpstr>Latar Belakang Perang Dunia 1  </vt:lpstr>
      <vt:lpstr>Faktor Terjadinya Perang Dunia 1</vt:lpstr>
      <vt:lpstr>Berlangsungnya Perang Dunia 1</vt:lpstr>
      <vt:lpstr>Kronik Tahun 1914</vt:lpstr>
      <vt:lpstr>Kronik Tahun 1915</vt:lpstr>
      <vt:lpstr>PowerPoint Presentation</vt:lpstr>
      <vt:lpstr>Kronik Tahun 1918</vt:lpstr>
      <vt:lpstr>Akhir Perang Dunia 1</vt:lpstr>
      <vt:lpstr>Negara-Negara yang Terlibat Dalam Perang Dunia 1</vt:lpstr>
      <vt:lpstr>Dampak Perang Dunia 1</vt:lpstr>
      <vt:lpstr>PowerPoint Presentation</vt:lpstr>
      <vt:lpstr>Kemajuan Teknologi Selama Perang Dunia 1</vt:lpstr>
      <vt:lpstr>TERIMA KASIH</vt:lpstr>
      <vt:lpstr>KESIMPULAN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PERANG DUNIA 1</dc:title>
  <cp:lastModifiedBy>acer</cp:lastModifiedBy>
  <cp:revision>1</cp:revision>
  <dcterms:modified xsi:type="dcterms:W3CDTF">2021-10-22T09:22:10Z</dcterms:modified>
</cp:coreProperties>
</file>