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9" r:id="rId1"/>
  </p:sldMasterIdLst>
  <p:notesMasterIdLst>
    <p:notesMasterId r:id="rId10"/>
  </p:notesMasterIdLst>
  <p:handoutMasterIdLst>
    <p:handoutMasterId r:id="rId11"/>
  </p:handoutMasterIdLst>
  <p:sldIdLst>
    <p:sldId id="335" r:id="rId2"/>
    <p:sldId id="337" r:id="rId3"/>
    <p:sldId id="338" r:id="rId4"/>
    <p:sldId id="341" r:id="rId5"/>
    <p:sldId id="343" r:id="rId6"/>
    <p:sldId id="345" r:id="rId7"/>
    <p:sldId id="339" r:id="rId8"/>
    <p:sldId id="354" r:id="rId9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1800" kern="1200">
        <a:solidFill>
          <a:schemeClr val="tx1"/>
        </a:solidFill>
        <a:latin typeface="Calibri" panose="020F0502020204030204" pitchFamily="34" charset="0"/>
        <a:ea typeface="微软雅黑 Light" panose="020B0502040204020203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2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A4A"/>
    <a:srgbClr val="58267E"/>
    <a:srgbClr val="4C216D"/>
    <a:srgbClr val="FF7D7D"/>
    <a:srgbClr val="2A0000"/>
    <a:srgbClr val="F15A29"/>
    <a:srgbClr val="348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rgbClr val="000000"/>
        </a:fontRef>
        <a:srgbClr val="000000"/>
      </a:tcTxStyle>
      <a:tcStyle>
        <a:tcBdr>
          <a:left>
            <a:ln w="12700" cmpd="sng">
              <a:solidFill>
                <a:srgbClr val="000000"/>
              </a:solidFill>
            </a:ln>
          </a:left>
          <a:right>
            <a:ln w="12700" cmpd="sng">
              <a:solidFill>
                <a:srgbClr val="000000"/>
              </a:solidFill>
            </a:ln>
          </a:right>
          <a:top>
            <a:ln w="12700" cmpd="sng">
              <a:solidFill>
                <a:srgbClr val="000000"/>
              </a:solidFill>
            </a:ln>
          </a:top>
          <a:bottom>
            <a:ln w="12700" cmpd="sng">
              <a:solidFill>
                <a:srgbClr val="000000"/>
              </a:solidFill>
            </a:ln>
          </a:bottom>
          <a:insideH>
            <a:ln w="12700" cmpd="sng">
              <a:solidFill>
                <a:srgbClr val="000000"/>
              </a:solidFill>
            </a:ln>
          </a:insideH>
          <a:insideV>
            <a:ln w="12700" cmpd="sng">
              <a:solidFill>
                <a:srgbClr val="000000"/>
              </a:solidFill>
            </a:ln>
          </a:insideV>
        </a:tcBdr>
        <a:fill>
          <a:noFill/>
        </a:fill>
      </a:tcStyle>
    </a:wholeTbl>
  </a:tblStyle>
  <a:tblStyle styleId="{00A15C55-8517-42AA-B614-E9B94910E394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127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127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FFC000">
              <a:tint val="20000"/>
            </a:srgbClr>
          </a:solidFill>
        </a:fill>
      </a:tcStyle>
    </a:wholeTbl>
    <a:band1H>
      <a:tcStyle>
        <a:tcBdr/>
        <a:fill>
          <a:solidFill>
            <a:srgbClr val="FFC000">
              <a:tint val="40000"/>
            </a:srgbClr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FFC000">
              <a:tint val="40000"/>
            </a:srgb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C000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FFC000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rgbClr val="FFFFFF"/>
              </a:solidFill>
            </a:ln>
          </a:top>
        </a:tcBdr>
        <a:fill>
          <a:solidFill>
            <a:srgbClr val="FFC000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rgbClr val="FFFFFF"/>
              </a:solidFill>
            </a:ln>
          </a:bottom>
        </a:tcBdr>
        <a:fill>
          <a:solidFill>
            <a:srgbClr val="FFC000"/>
          </a:solidFill>
        </a:fill>
      </a:tcStyle>
    </a:firstRow>
  </a:tblStyle>
  <a:tblStyle styleId="{5C22544A-7EE6-4342-B048-85BDC9FD1C3B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rgbClr val="FFFFFF"/>
              </a:solidFill>
            </a:ln>
          </a:left>
          <a:right>
            <a:ln w="12700" cmpd="sng">
              <a:solidFill>
                <a:srgbClr val="FFFFFF"/>
              </a:solidFill>
            </a:ln>
          </a:right>
          <a:top>
            <a:ln w="12700" cmpd="sng">
              <a:solidFill>
                <a:srgbClr val="FFFFFF"/>
              </a:solidFill>
            </a:ln>
          </a:top>
          <a:bottom>
            <a:ln w="12700" cmpd="sng">
              <a:solidFill>
                <a:srgbClr val="FFFFFF"/>
              </a:solidFill>
            </a:ln>
          </a:bottom>
          <a:insideH>
            <a:ln w="12700" cmpd="sng">
              <a:solidFill>
                <a:srgbClr val="FFFFFF"/>
              </a:solidFill>
            </a:ln>
          </a:insideH>
          <a:insideV>
            <a:ln w="12700" cmpd="sng">
              <a:solidFill>
                <a:srgbClr val="FFFFFF"/>
              </a:solidFill>
            </a:ln>
          </a:insideV>
        </a:tcBdr>
        <a:fill>
          <a:solidFill>
            <a:srgbClr val="5B9BD5">
              <a:tint val="20000"/>
            </a:srgbClr>
          </a:solidFill>
        </a:fill>
      </a:tcStyle>
    </a:wholeTbl>
    <a:band1H>
      <a:tcStyle>
        <a:tcBdr/>
        <a:fill>
          <a:solidFill>
            <a:srgbClr val="5B9BD5">
              <a:tint val="40000"/>
            </a:srgbClr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5B9BD5">
              <a:tint val="40000"/>
            </a:srgb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5B9BD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rgbClr val="5B9BD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rgbClr val="FFFFFF"/>
              </a:solidFill>
            </a:ln>
          </a:top>
        </a:tcBdr>
        <a:fill>
          <a:solidFill>
            <a:srgbClr val="5B9BD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rgbClr val="FFFFFF"/>
              </a:solidFill>
            </a:ln>
          </a:bottom>
        </a:tcBdr>
        <a:fill>
          <a:solidFill>
            <a:srgbClr val="5B9B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2"/>
    <p:restoredTop sz="94660"/>
  </p:normalViewPr>
  <p:slideViewPr>
    <p:cSldViewPr snapToGrid="0" showGuides="1">
      <p:cViewPr varScale="1">
        <p:scale>
          <a:sx n="62" d="100"/>
          <a:sy n="62" d="100"/>
        </p:scale>
        <p:origin x="-66" y="294"/>
      </p:cViewPr>
      <p:guideLst>
        <p:guide orient="horz" pos="2132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handoutMaster" Target="handoutMasters/handout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30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1049131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Calibri" panose="020F0502020204030204" pitchFamily="34" charset="0"/>
                <a:ea typeface="微软雅黑 Light" panose="020B0502040204020203" charset="-122"/>
                <a:cs typeface="+mn-cs"/>
              </a:rPr>
              <a:t>2022/11/13</a:t>
            </a:fld>
            <a:endParaRPr lang="zh-CN" altLang="en-US" strike="noStrike" noProof="1"/>
          </a:p>
        </p:txBody>
      </p:sp>
      <p:sp>
        <p:nvSpPr>
          <p:cNvPr id="1049132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1049133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Calibri" panose="020F0502020204030204" pitchFamily="34" charset="0"/>
                <a:ea typeface="微软雅黑 Light" panose="020B0502040204020203" charset="-122"/>
                <a:cs typeface="+mn-cs"/>
              </a:rPr>
              <a:t>‹#›</a:t>
            </a:fld>
            <a:endParaRPr lang="zh-CN" altLang="en-US" strike="noStrike" noProof="1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24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Calibri" panose="020F050202020403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9125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E5619040-3334-44A8-87C0-2EB7E7EC3F56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  <a:t>2022/11/13</a:t>
            </a:fld>
            <a:endParaRPr lang="zh-CN" altLang="en-US" strike="noStrike" noProof="1"/>
          </a:p>
        </p:txBody>
      </p:sp>
      <p:sp>
        <p:nvSpPr>
          <p:cNvPr id="104912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49127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Click to edit Master text style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Second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Third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Fourth level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1200" strike="noStrike" noProof="0">
                <a:ln>
                  <a:noFill/>
                </a:ln>
                <a:effectLst/>
                <a:uLnTx/>
                <a:uFillTx/>
                <a:sym typeface="+mn-ea"/>
              </a:rPr>
              <a:t>Fifth level</a:t>
            </a:r>
            <a:endParaRPr lang="zh-CN" altLang="en-US" strike="noStrike" noProof="1"/>
          </a:p>
        </p:txBody>
      </p:sp>
      <p:sp>
        <p:nvSpPr>
          <p:cNvPr id="1049128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Calibri" panose="020F0502020204030204" pitchFamily="34" charset="0"/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1049129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0EAE438-089E-4BA9-BC30-1C1C4D2C21AD}" type="slidenum">
              <a:rPr lang="zh-CN" altLang="en-US" strike="noStrike" noProof="1" smtClean="0">
                <a:latin typeface="+mn-lt"/>
                <a:ea typeface="+mn-ea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 fontAlgn="auto"/>
            <a:r>
              <a:rPr lang="zh-CN" altLang="en-US" strike="noStrike" noProof="1"/>
              <a:t>Click to edit Master title style</a:t>
            </a:r>
          </a:p>
        </p:txBody>
      </p:sp>
      <p:sp>
        <p:nvSpPr>
          <p:cNvPr id="1048582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/>
              <a:t>Click to edit Master title style</a:t>
            </a:r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0FF45055-72A3-4BFB-B97D-79806ABC3410}" type="datetimeFigureOut">
              <a:rPr lang="zh-CN" altLang="en-US" strike="noStrike" noProof="1" smtClean="0">
                <a:latin typeface="+mn-lt"/>
                <a:cs typeface="+mn-cs"/>
              </a:rPr>
              <a:t>2022/11/13</a:t>
            </a:fld>
            <a:endParaRPr lang="zh-CN" altLang="en-US" strike="noStrike" noProof="1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r>
              <a:rPr lang="zh-CN" altLang="en-US" strike="noStrike" noProof="1">
                <a:latin typeface="Calibri" panose="020F0502020204030204" pitchFamily="34" charset="0"/>
                <a:cs typeface="+mn-cs"/>
              </a:rPr>
              <a:t> </a:t>
            </a:r>
            <a:endParaRPr lang="zh-CN" altLang="en-US" strike="noStrike" noProof="1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F017347-07B2-435A-9A14-9FA99F31FADE}" type="slidenum">
              <a:rPr lang="zh-CN" altLang="en-US" strike="noStrike" noProof="1" smtClean="0">
                <a:latin typeface="+mn-lt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0FF45055-72A3-4BFB-B97D-79806ABC3410}" type="datetimeFigureOut">
              <a:rPr lang="zh-CN" altLang="en-US" strike="noStrike" noProof="1" smtClean="0">
                <a:latin typeface="+mn-lt"/>
                <a:cs typeface="+mn-cs"/>
              </a:rPr>
              <a:t>2022/11/13</a:t>
            </a:fld>
            <a:endParaRPr lang="zh-CN" altLang="en-US" strike="noStrike" noProof="1"/>
          </a:p>
        </p:txBody>
      </p:sp>
      <p:sp>
        <p:nvSpPr>
          <p:cNvPr id="104861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r>
              <a:rPr lang="zh-CN" altLang="en-US" strike="noStrike" noProof="1">
                <a:latin typeface="Calibri" panose="020F0502020204030204" pitchFamily="34" charset="0"/>
                <a:cs typeface="+mn-cs"/>
              </a:rPr>
              <a:t> </a:t>
            </a:r>
            <a:endParaRPr lang="zh-CN" altLang="en-US" strike="noStrike" noProof="1"/>
          </a:p>
        </p:txBody>
      </p:sp>
      <p:sp>
        <p:nvSpPr>
          <p:cNvPr id="10486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9F017347-07B2-435A-9A14-9FA99F31FADE}" type="slidenum">
              <a:rPr lang="zh-CN" altLang="en-US" strike="noStrike" noProof="1" smtClean="0">
                <a:latin typeface="+mn-lt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ctr"/>
          <a:lstStyle/>
          <a:p>
            <a:pPr lvl="0"/>
            <a:r>
              <a:rPr lang="zh-CN" altLang="en-US"/>
              <a:t>Click to edit Master title style</a:t>
            </a:r>
          </a:p>
        </p:txBody>
      </p:sp>
      <p:sp>
        <p:nvSpPr>
          <p:cNvPr id="104857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 indent="-228600"/>
            <a:r>
              <a:rPr lang="zh-CN" altLang="en-US"/>
              <a:t>Click to edit Master </a:t>
            </a:r>
            <a:r>
              <a:rPr lang="zh-CN" altLang="en-US" dirty="0"/>
              <a:t>text</a:t>
            </a:r>
            <a:r>
              <a:rPr lang="zh-CN" altLang="en-US"/>
              <a:t> style</a:t>
            </a:r>
          </a:p>
          <a:p>
            <a:pPr lvl="1" indent="-228600"/>
            <a:r>
              <a:rPr lang="zh-CN" altLang="en-US"/>
              <a:t>Second level</a:t>
            </a:r>
          </a:p>
          <a:p>
            <a:pPr lvl="2" indent="-228600"/>
            <a:r>
              <a:rPr lang="zh-CN" altLang="en-US"/>
              <a:t>Third level</a:t>
            </a:r>
          </a:p>
          <a:p>
            <a:pPr lvl="3" indent="-228600"/>
            <a:r>
              <a:rPr lang="zh-CN" altLang="en-US"/>
              <a:t>Fourth level</a:t>
            </a:r>
          </a:p>
          <a:p>
            <a:pPr lvl="4" indent="-228600"/>
            <a:r>
              <a:rPr lang="zh-CN" altLang="en-US"/>
              <a:t>Fifth level</a:t>
            </a:r>
          </a:p>
        </p:txBody>
      </p:sp>
      <p:sp>
        <p:nvSpPr>
          <p:cNvPr id="1048578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</a:defRPr>
            </a:lvl1pPr>
          </a:lstStyle>
          <a:p>
            <a:pPr fontAlgn="auto"/>
            <a:fld id="{0FF45055-72A3-4BFB-B97D-79806ABC3410}" type="datetimeFigureOut">
              <a:rPr lang="zh-CN" altLang="en-US" strike="noStrike" noProof="1" smtClean="0">
                <a:latin typeface="+mn-lt"/>
                <a:cs typeface="+mn-cs"/>
              </a:rPr>
              <a:t>2022/11/13</a:t>
            </a:fld>
            <a:endParaRPr lang="zh-CN" altLang="en-US" strike="noStrike" noProof="1"/>
          </a:p>
        </p:txBody>
      </p:sp>
      <p:sp>
        <p:nvSpPr>
          <p:cNvPr id="1048579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</a:defRPr>
            </a:lvl1pPr>
          </a:lstStyle>
          <a:p>
            <a:pPr fontAlgn="auto"/>
            <a:r>
              <a:rPr lang="zh-CN" altLang="en-US" strike="noStrike" noProof="1">
                <a:latin typeface="Calibri" panose="020F0502020204030204" pitchFamily="34" charset="0"/>
                <a:cs typeface="+mn-cs"/>
              </a:rPr>
              <a:t> </a:t>
            </a:r>
            <a:endParaRPr lang="zh-CN" altLang="en-US" strike="noStrike" noProof="1"/>
          </a:p>
        </p:txBody>
      </p:sp>
      <p:sp>
        <p:nvSpPr>
          <p:cNvPr id="104858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Calibri" panose="020F0502020204030204" pitchFamily="34" charset="0"/>
              </a:defRPr>
            </a:lvl1pPr>
          </a:lstStyle>
          <a:p>
            <a:pPr fontAlgn="auto"/>
            <a:fld id="{9F017347-07B2-435A-9A14-9FA99F31FADE}" type="slidenum">
              <a:rPr lang="zh-CN" altLang="en-US" strike="noStrike" noProof="1" smtClean="0">
                <a:latin typeface="+mn-lt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Calibri" panose="020F050202020403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Calibri" panose="020F050202020403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Calibri" panose="020F050202020403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Calibri" panose="020F050202020403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Calibri" panose="020F050202020403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Calibri" panose="020F050202020403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图片 4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586" name="矩形 5"/>
          <p:cNvSpPr/>
          <p:nvPr/>
        </p:nvSpPr>
        <p:spPr>
          <a:xfrm>
            <a:off x="0" y="635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587" name="任意多边形 19"/>
          <p:cNvSpPr/>
          <p:nvPr/>
        </p:nvSpPr>
        <p:spPr>
          <a:xfrm>
            <a:off x="7124700" y="4527550"/>
            <a:ext cx="5067300" cy="2330450"/>
          </a:xfrm>
          <a:custGeom>
            <a:avLst/>
            <a:gdLst>
              <a:gd name="connsiteX0" fmla="*/ 2850980 w 5067301"/>
              <a:gd name="connsiteY0" fmla="*/ 0 h 2330133"/>
              <a:gd name="connsiteX1" fmla="*/ 3756668 w 5067301"/>
              <a:gd name="connsiteY1" fmla="*/ 565584 h 2330133"/>
              <a:gd name="connsiteX2" fmla="*/ 4181158 w 5067301"/>
              <a:gd name="connsiteY2" fmla="*/ 469871 h 2330133"/>
              <a:gd name="connsiteX3" fmla="*/ 5022350 w 5067301"/>
              <a:gd name="connsiteY3" fmla="*/ 916732 h 2330133"/>
              <a:gd name="connsiteX4" fmla="*/ 5067301 w 5067301"/>
              <a:gd name="connsiteY4" fmla="*/ 999475 h 2330133"/>
              <a:gd name="connsiteX5" fmla="*/ 5067301 w 5067301"/>
              <a:gd name="connsiteY5" fmla="*/ 2330133 h 2330133"/>
              <a:gd name="connsiteX6" fmla="*/ 34883 w 5067301"/>
              <a:gd name="connsiteY6" fmla="*/ 2330133 h 2330133"/>
              <a:gd name="connsiteX7" fmla="*/ 14035 w 5067301"/>
              <a:gd name="connsiteY7" fmla="*/ 2258351 h 2330133"/>
              <a:gd name="connsiteX8" fmla="*/ 0 w 5067301"/>
              <a:gd name="connsiteY8" fmla="*/ 2109997 h 2330133"/>
              <a:gd name="connsiteX9" fmla="*/ 784384 w 5067301"/>
              <a:gd name="connsiteY9" fmla="*/ 1326310 h 2330133"/>
              <a:gd name="connsiteX10" fmla="*/ 934311 w 5067301"/>
              <a:gd name="connsiteY10" fmla="*/ 1341410 h 2330133"/>
              <a:gd name="connsiteX11" fmla="*/ 1568766 w 5067301"/>
              <a:gd name="connsiteY11" fmla="*/ 1013544 h 2330133"/>
              <a:gd name="connsiteX12" fmla="*/ 1840822 w 5067301"/>
              <a:gd name="connsiteY12" fmla="*/ 1064814 h 2330133"/>
              <a:gd name="connsiteX13" fmla="*/ 1836538 w 5067301"/>
              <a:gd name="connsiteY13" fmla="*/ 1013544 h 2330133"/>
              <a:gd name="connsiteX14" fmla="*/ 2850980 w 5067301"/>
              <a:gd name="connsiteY14" fmla="*/ 0 h 233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67301" h="2330133">
                <a:moveTo>
                  <a:pt x="2850980" y="0"/>
                </a:moveTo>
                <a:cubicBezTo>
                  <a:pt x="3249564" y="0"/>
                  <a:pt x="3594456" y="229667"/>
                  <a:pt x="3756668" y="565584"/>
                </a:cubicBezTo>
                <a:cubicBezTo>
                  <a:pt x="3884965" y="503272"/>
                  <a:pt x="4029158" y="469871"/>
                  <a:pt x="4181158" y="469871"/>
                </a:cubicBezTo>
                <a:cubicBezTo>
                  <a:pt x="4531322" y="469871"/>
                  <a:pt x="4840047" y="647128"/>
                  <a:pt x="5022350" y="916732"/>
                </a:cubicBezTo>
                <a:lnTo>
                  <a:pt x="5067301" y="999475"/>
                </a:lnTo>
                <a:lnTo>
                  <a:pt x="5067301" y="2330133"/>
                </a:lnTo>
                <a:lnTo>
                  <a:pt x="34883" y="2330133"/>
                </a:lnTo>
                <a:lnTo>
                  <a:pt x="14035" y="2258351"/>
                </a:lnTo>
                <a:cubicBezTo>
                  <a:pt x="4823" y="2210314"/>
                  <a:pt x="0" y="2160718"/>
                  <a:pt x="0" y="2109997"/>
                </a:cubicBezTo>
                <a:cubicBezTo>
                  <a:pt x="0" y="1677179"/>
                  <a:pt x="351180" y="1326310"/>
                  <a:pt x="784384" y="1326310"/>
                </a:cubicBezTo>
                <a:lnTo>
                  <a:pt x="934311" y="1341410"/>
                </a:lnTo>
                <a:cubicBezTo>
                  <a:pt x="1074188" y="1142204"/>
                  <a:pt x="1306436" y="1013544"/>
                  <a:pt x="1568766" y="1013544"/>
                </a:cubicBezTo>
                <a:cubicBezTo>
                  <a:pt x="1664766" y="1013544"/>
                  <a:pt x="1756739" y="1030773"/>
                  <a:pt x="1840822" y="1064814"/>
                </a:cubicBezTo>
                <a:cubicBezTo>
                  <a:pt x="1836971" y="1047932"/>
                  <a:pt x="1836538" y="1030788"/>
                  <a:pt x="1836538" y="1013544"/>
                </a:cubicBezTo>
                <a:cubicBezTo>
                  <a:pt x="1836538" y="453778"/>
                  <a:pt x="2290718" y="0"/>
                  <a:pt x="2850980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588" name="任意多边形 20"/>
          <p:cNvSpPr/>
          <p:nvPr/>
        </p:nvSpPr>
        <p:spPr>
          <a:xfrm>
            <a:off x="2886075" y="5195888"/>
            <a:ext cx="5202238" cy="1662113"/>
          </a:xfrm>
          <a:custGeom>
            <a:avLst/>
            <a:gdLst>
              <a:gd name="connsiteX0" fmla="*/ 2708735 w 5203211"/>
              <a:gd name="connsiteY0" fmla="*/ 0 h 1661797"/>
              <a:gd name="connsiteX1" fmla="*/ 3614422 w 5203211"/>
              <a:gd name="connsiteY1" fmla="*/ 565584 h 1661797"/>
              <a:gd name="connsiteX2" fmla="*/ 4038913 w 5203211"/>
              <a:gd name="connsiteY2" fmla="*/ 469871 h 1661797"/>
              <a:gd name="connsiteX3" fmla="*/ 5053355 w 5203211"/>
              <a:gd name="connsiteY3" fmla="*/ 1483412 h 1661797"/>
              <a:gd name="connsiteX4" fmla="*/ 5048910 w 5203211"/>
              <a:gd name="connsiteY4" fmla="*/ 1527468 h 1661797"/>
              <a:gd name="connsiteX5" fmla="*/ 5193619 w 5203211"/>
              <a:gd name="connsiteY5" fmla="*/ 1650084 h 1661797"/>
              <a:gd name="connsiteX6" fmla="*/ 5203211 w 5203211"/>
              <a:gd name="connsiteY6" fmla="*/ 1661797 h 1661797"/>
              <a:gd name="connsiteX7" fmla="*/ 0 w 5203211"/>
              <a:gd name="connsiteY7" fmla="*/ 1661797 h 1661797"/>
              <a:gd name="connsiteX8" fmla="*/ 87495 w 5203211"/>
              <a:gd name="connsiteY8" fmla="*/ 1555847 h 1661797"/>
              <a:gd name="connsiteX9" fmla="*/ 642139 w 5203211"/>
              <a:gd name="connsiteY9" fmla="*/ 1326310 h 1661797"/>
              <a:gd name="connsiteX10" fmla="*/ 792065 w 5203211"/>
              <a:gd name="connsiteY10" fmla="*/ 1341410 h 1661797"/>
              <a:gd name="connsiteX11" fmla="*/ 1426522 w 5203211"/>
              <a:gd name="connsiteY11" fmla="*/ 1013544 h 1661797"/>
              <a:gd name="connsiteX12" fmla="*/ 1698577 w 5203211"/>
              <a:gd name="connsiteY12" fmla="*/ 1064814 h 1661797"/>
              <a:gd name="connsiteX13" fmla="*/ 1694293 w 5203211"/>
              <a:gd name="connsiteY13" fmla="*/ 1013544 h 1661797"/>
              <a:gd name="connsiteX14" fmla="*/ 2708735 w 5203211"/>
              <a:gd name="connsiteY14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03211" h="1661797">
                <a:moveTo>
                  <a:pt x="2708735" y="0"/>
                </a:moveTo>
                <a:cubicBezTo>
                  <a:pt x="3107319" y="0"/>
                  <a:pt x="3452211" y="229667"/>
                  <a:pt x="3614422" y="565584"/>
                </a:cubicBezTo>
                <a:cubicBezTo>
                  <a:pt x="3742719" y="503272"/>
                  <a:pt x="3886912" y="469871"/>
                  <a:pt x="4038913" y="469871"/>
                </a:cubicBezTo>
                <a:cubicBezTo>
                  <a:pt x="4599175" y="469871"/>
                  <a:pt x="5053355" y="923649"/>
                  <a:pt x="5053355" y="1483412"/>
                </a:cubicBezTo>
                <a:lnTo>
                  <a:pt x="5048910" y="1527468"/>
                </a:lnTo>
                <a:cubicBezTo>
                  <a:pt x="5102035" y="1562393"/>
                  <a:pt x="5150622" y="1603620"/>
                  <a:pt x="5193619" y="1650084"/>
                </a:cubicBezTo>
                <a:lnTo>
                  <a:pt x="5203211" y="1661797"/>
                </a:lnTo>
                <a:lnTo>
                  <a:pt x="0" y="1661797"/>
                </a:lnTo>
                <a:lnTo>
                  <a:pt x="87495" y="1555847"/>
                </a:lnTo>
                <a:cubicBezTo>
                  <a:pt x="229441" y="1414027"/>
                  <a:pt x="425537" y="1326310"/>
                  <a:pt x="642139" y="1326310"/>
                </a:cubicBezTo>
                <a:lnTo>
                  <a:pt x="792065" y="1341410"/>
                </a:lnTo>
                <a:cubicBezTo>
                  <a:pt x="931942" y="1142204"/>
                  <a:pt x="1164190" y="1013544"/>
                  <a:pt x="1426522" y="1013544"/>
                </a:cubicBezTo>
                <a:cubicBezTo>
                  <a:pt x="1522520" y="1013544"/>
                  <a:pt x="1614494" y="1030773"/>
                  <a:pt x="1698577" y="1064814"/>
                </a:cubicBezTo>
                <a:cubicBezTo>
                  <a:pt x="1694725" y="1047932"/>
                  <a:pt x="1694293" y="1030788"/>
                  <a:pt x="1694293" y="1013544"/>
                </a:cubicBezTo>
                <a:cubicBezTo>
                  <a:pt x="1694293" y="453778"/>
                  <a:pt x="2148473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589" name="任意多边形 21"/>
          <p:cNvSpPr/>
          <p:nvPr/>
        </p:nvSpPr>
        <p:spPr>
          <a:xfrm flipH="1">
            <a:off x="0" y="4564063"/>
            <a:ext cx="4933950" cy="2293938"/>
          </a:xfrm>
          <a:custGeom>
            <a:avLst/>
            <a:gdLst>
              <a:gd name="connsiteX0" fmla="*/ 2850981 w 4933950"/>
              <a:gd name="connsiteY0" fmla="*/ 0 h 2294230"/>
              <a:gd name="connsiteX1" fmla="*/ 1836538 w 4933950"/>
              <a:gd name="connsiteY1" fmla="*/ 1013544 h 2294230"/>
              <a:gd name="connsiteX2" fmla="*/ 1840823 w 4933950"/>
              <a:gd name="connsiteY2" fmla="*/ 1064814 h 2294230"/>
              <a:gd name="connsiteX3" fmla="*/ 1568767 w 4933950"/>
              <a:gd name="connsiteY3" fmla="*/ 1013544 h 2294230"/>
              <a:gd name="connsiteX4" fmla="*/ 934311 w 4933950"/>
              <a:gd name="connsiteY4" fmla="*/ 1341410 h 2294230"/>
              <a:gd name="connsiteX5" fmla="*/ 784384 w 4933950"/>
              <a:gd name="connsiteY5" fmla="*/ 1326310 h 2294230"/>
              <a:gd name="connsiteX6" fmla="*/ 0 w 4933950"/>
              <a:gd name="connsiteY6" fmla="*/ 2109997 h 2294230"/>
              <a:gd name="connsiteX7" fmla="*/ 14035 w 4933950"/>
              <a:gd name="connsiteY7" fmla="*/ 2258351 h 2294230"/>
              <a:gd name="connsiteX8" fmla="*/ 24456 w 4933950"/>
              <a:gd name="connsiteY8" fmla="*/ 2294230 h 2294230"/>
              <a:gd name="connsiteX9" fmla="*/ 4933950 w 4933950"/>
              <a:gd name="connsiteY9" fmla="*/ 2294230 h 2294230"/>
              <a:gd name="connsiteX10" fmla="*/ 4933950 w 4933950"/>
              <a:gd name="connsiteY10" fmla="*/ 809685 h 2294230"/>
              <a:gd name="connsiteX11" fmla="*/ 4898478 w 4933950"/>
              <a:gd name="connsiteY11" fmla="*/ 766731 h 2294230"/>
              <a:gd name="connsiteX12" fmla="*/ 4181159 w 4933950"/>
              <a:gd name="connsiteY12" fmla="*/ 469871 h 2294230"/>
              <a:gd name="connsiteX13" fmla="*/ 3756668 w 4933950"/>
              <a:gd name="connsiteY13" fmla="*/ 565584 h 2294230"/>
              <a:gd name="connsiteX14" fmla="*/ 2850981 w 4933950"/>
              <a:gd name="connsiteY14" fmla="*/ 0 h 2294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33950" h="2294230">
                <a:moveTo>
                  <a:pt x="2850981" y="0"/>
                </a:moveTo>
                <a:cubicBezTo>
                  <a:pt x="2290719" y="0"/>
                  <a:pt x="1836538" y="453778"/>
                  <a:pt x="1836538" y="1013544"/>
                </a:cubicBezTo>
                <a:cubicBezTo>
                  <a:pt x="1836538" y="1030788"/>
                  <a:pt x="1836971" y="1047932"/>
                  <a:pt x="1840823" y="1064814"/>
                </a:cubicBezTo>
                <a:cubicBezTo>
                  <a:pt x="1756739" y="1030773"/>
                  <a:pt x="1664766" y="1013544"/>
                  <a:pt x="1568767" y="1013544"/>
                </a:cubicBezTo>
                <a:cubicBezTo>
                  <a:pt x="1306436" y="1013544"/>
                  <a:pt x="1074188" y="1142204"/>
                  <a:pt x="934311" y="1341410"/>
                </a:cubicBezTo>
                <a:lnTo>
                  <a:pt x="784384" y="1326310"/>
                </a:lnTo>
                <a:cubicBezTo>
                  <a:pt x="351180" y="1326310"/>
                  <a:pt x="0" y="1677179"/>
                  <a:pt x="0" y="2109997"/>
                </a:cubicBezTo>
                <a:cubicBezTo>
                  <a:pt x="0" y="2160718"/>
                  <a:pt x="4823" y="2210314"/>
                  <a:pt x="14035" y="2258351"/>
                </a:cubicBezTo>
                <a:lnTo>
                  <a:pt x="24456" y="2294230"/>
                </a:lnTo>
                <a:lnTo>
                  <a:pt x="4933950" y="2294230"/>
                </a:lnTo>
                <a:lnTo>
                  <a:pt x="4933950" y="809685"/>
                </a:lnTo>
                <a:lnTo>
                  <a:pt x="4898478" y="766731"/>
                </a:lnTo>
                <a:cubicBezTo>
                  <a:pt x="4714900" y="583316"/>
                  <a:pt x="4461290" y="469871"/>
                  <a:pt x="4181159" y="469871"/>
                </a:cubicBezTo>
                <a:cubicBezTo>
                  <a:pt x="4029158" y="469871"/>
                  <a:pt x="3884965" y="503272"/>
                  <a:pt x="3756668" y="565584"/>
                </a:cubicBezTo>
                <a:cubicBezTo>
                  <a:pt x="3594457" y="229667"/>
                  <a:pt x="3249564" y="0"/>
                  <a:pt x="2850981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grpSp>
        <p:nvGrpSpPr>
          <p:cNvPr id="18" name="组合 33"/>
          <p:cNvGrpSpPr/>
          <p:nvPr/>
        </p:nvGrpSpPr>
        <p:grpSpPr>
          <a:xfrm>
            <a:off x="6805613" y="125413"/>
            <a:ext cx="795337" cy="804862"/>
            <a:chOff x="8424357" y="140703"/>
            <a:chExt cx="2088920" cy="2113920"/>
          </a:xfrm>
        </p:grpSpPr>
        <p:sp>
          <p:nvSpPr>
            <p:cNvPr id="1048590" name="等腰三角形 30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1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5826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2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rgbClr val="4C21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19" name="组合 34"/>
          <p:cNvGrpSpPr/>
          <p:nvPr/>
        </p:nvGrpSpPr>
        <p:grpSpPr>
          <a:xfrm>
            <a:off x="2389188" y="4772025"/>
            <a:ext cx="1263650" cy="1277938"/>
            <a:chOff x="8424357" y="140703"/>
            <a:chExt cx="2088920" cy="2113920"/>
          </a:xfrm>
        </p:grpSpPr>
        <p:sp>
          <p:nvSpPr>
            <p:cNvPr id="1048593" name="等腰三角形 35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4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5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20" name="组合 38"/>
          <p:cNvGrpSpPr/>
          <p:nvPr/>
        </p:nvGrpSpPr>
        <p:grpSpPr>
          <a:xfrm>
            <a:off x="9205913" y="4248150"/>
            <a:ext cx="790575" cy="801688"/>
            <a:chOff x="8424357" y="140703"/>
            <a:chExt cx="2088920" cy="2113920"/>
          </a:xfrm>
        </p:grpSpPr>
        <p:sp>
          <p:nvSpPr>
            <p:cNvPr id="1048596" name="等腰三角形 39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7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598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sp>
        <p:nvSpPr>
          <p:cNvPr id="1048599" name="矩形 42"/>
          <p:cNvSpPr/>
          <p:nvPr/>
        </p:nvSpPr>
        <p:spPr>
          <a:xfrm>
            <a:off x="-618342" y="2931236"/>
            <a:ext cx="6172200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600" name="矩形 43"/>
          <p:cNvSpPr/>
          <p:nvPr/>
        </p:nvSpPr>
        <p:spPr>
          <a:xfrm>
            <a:off x="140001" y="1746204"/>
            <a:ext cx="6172200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grpSp>
        <p:nvGrpSpPr>
          <p:cNvPr id="21" name="组合 1"/>
          <p:cNvGrpSpPr/>
          <p:nvPr/>
        </p:nvGrpSpPr>
        <p:grpSpPr>
          <a:xfrm>
            <a:off x="6088063" y="4211638"/>
            <a:ext cx="509587" cy="588962"/>
            <a:chOff x="6198632" y="4210985"/>
            <a:chExt cx="508254" cy="589254"/>
          </a:xfrm>
        </p:grpSpPr>
        <p:sp>
          <p:nvSpPr>
            <p:cNvPr id="1048601" name="等腰三角形 46"/>
            <p:cNvSpPr/>
            <p:nvPr/>
          </p:nvSpPr>
          <p:spPr>
            <a:xfrm rot="10800000">
              <a:off x="6198632" y="4210985"/>
              <a:ext cx="508254" cy="43815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02" name="等腰三角形 47"/>
            <p:cNvSpPr/>
            <p:nvPr/>
          </p:nvSpPr>
          <p:spPr>
            <a:xfrm rot="10800000">
              <a:off x="6198632" y="4362089"/>
              <a:ext cx="508254" cy="438150"/>
            </a:xfrm>
            <a:prstGeom prst="triangle">
              <a:avLst/>
            </a:prstGeom>
            <a:solidFill>
              <a:schemeClr val="accent4"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22" name="组合 44"/>
          <p:cNvGrpSpPr/>
          <p:nvPr/>
        </p:nvGrpSpPr>
        <p:grpSpPr>
          <a:xfrm>
            <a:off x="5056188" y="1379538"/>
            <a:ext cx="2573337" cy="1752600"/>
            <a:chOff x="5433174" y="866803"/>
            <a:chExt cx="2088920" cy="2113920"/>
          </a:xfrm>
        </p:grpSpPr>
        <p:sp>
          <p:nvSpPr>
            <p:cNvPr id="1048603" name="等腰三角形 22"/>
            <p:cNvSpPr/>
            <p:nvPr/>
          </p:nvSpPr>
          <p:spPr>
            <a:xfrm rot="2805906">
              <a:off x="5415875" y="9045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04" name="等腰三角形 27"/>
            <p:cNvSpPr/>
            <p:nvPr/>
          </p:nvSpPr>
          <p:spPr>
            <a:xfrm rot="2805906">
              <a:off x="6017727" y="8894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3484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05" name="等腰三角形 27"/>
            <p:cNvSpPr/>
            <p:nvPr/>
          </p:nvSpPr>
          <p:spPr>
            <a:xfrm rot="2805906">
              <a:off x="6197630" y="9887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sp>
        <p:nvSpPr>
          <p:cNvPr id="1048606" name="文本框 29"/>
          <p:cNvSpPr txBox="1"/>
          <p:nvPr/>
        </p:nvSpPr>
        <p:spPr>
          <a:xfrm>
            <a:off x="-354850" y="1864599"/>
            <a:ext cx="6442913" cy="298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/>
            <a:r>
              <a:rPr lang="en-US" altLang="en-US" sz="4800" b="1" noProof="1">
                <a:solidFill>
                  <a:srgbClr val="FF9900"/>
                </a:solidFill>
                <a:effectLst>
                  <a:outerShdw blurRad="38100" dist="38100" dir="2700000" algn="br" rotWithShape="0">
                    <a:srgbClr val="000000"/>
                  </a:outerShdw>
                </a:effectLst>
                <a:latin typeface="OPPOSans_OS_Regular_B1.8"/>
                <a:ea typeface="OPPOSans_OS_Regular_B1.8"/>
                <a:cs typeface="+mn-cs"/>
              </a:rPr>
              <a:t>CILOK ISI AKAGORE</a:t>
            </a:r>
            <a:endParaRPr lang="zh-CN" altLang="en-US" sz="4800" b="1" noProof="1">
              <a:solidFill>
                <a:srgbClr val="FF9900"/>
              </a:solidFill>
              <a:effectLst>
                <a:outerShdw blurRad="38100" dist="38100" dir="2700000" algn="br" rotWithShape="0">
                  <a:srgbClr val="000000"/>
                </a:outerShdw>
              </a:effectLst>
              <a:latin typeface="OPPOSans_OS_Regular_B1.8"/>
              <a:ea typeface="OPPOSans_OS_Regular_B1.8"/>
            </a:endParaRPr>
          </a:p>
          <a:p>
            <a:pPr algn="ctr" fontAlgn="auto"/>
            <a:endParaRPr lang="zh-CN" altLang="en-US" sz="4800" b="1" noProof="1">
              <a:solidFill>
                <a:srgbClr val="FF9900"/>
              </a:solidFill>
              <a:effectLst>
                <a:outerShdw blurRad="38100" dist="38100" dir="2700000" algn="br" rotWithShape="0">
                  <a:srgbClr val="000000"/>
                </a:outerShdw>
              </a:effectLst>
              <a:latin typeface="OPPOSans_OS_Regular_B1.8"/>
              <a:ea typeface="OPPOSans_OS_Regular_B1.8"/>
            </a:endParaRPr>
          </a:p>
          <a:p>
            <a:pPr algn="ctr" fontAlgn="auto"/>
            <a:endParaRPr lang="zh-CN" altLang="en-US" sz="4800" b="1" noProof="1">
              <a:solidFill>
                <a:srgbClr val="FF9900"/>
              </a:solidFill>
              <a:effectLst>
                <a:outerShdw blurRad="38100" dist="38100" dir="2700000" algn="br" rotWithShape="0">
                  <a:srgbClr val="000000"/>
                </a:outerShdw>
              </a:effectLst>
              <a:latin typeface="OPPOSans_OS_Regular_B1.8"/>
              <a:ea typeface="OPPOSans_OS_Regular_B1.8"/>
            </a:endParaRPr>
          </a:p>
        </p:txBody>
      </p:sp>
      <p:grpSp>
        <p:nvGrpSpPr>
          <p:cNvPr id="23" name="组合 45"/>
          <p:cNvGrpSpPr/>
          <p:nvPr/>
        </p:nvGrpSpPr>
        <p:grpSpPr>
          <a:xfrm>
            <a:off x="8724900" y="233363"/>
            <a:ext cx="795338" cy="804862"/>
            <a:chOff x="8424357" y="140703"/>
            <a:chExt cx="2088920" cy="2113920"/>
          </a:xfrm>
        </p:grpSpPr>
        <p:sp>
          <p:nvSpPr>
            <p:cNvPr id="1048612" name="等腰三角形 48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rgbClr val="FF4A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13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FF7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14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pic>
        <p:nvPicPr>
          <p:cNvPr id="2097174" name="Picture 2097173"/>
          <p:cNvPicPr>
            <a:picLocks/>
          </p:cNvPicPr>
          <p:nvPr/>
        </p:nvPicPr>
        <p:blipFill>
          <a:blip r:embed="rId3"/>
          <a:srcRect t="27024" r="8262" b="7410"/>
          <a:stretch>
            <a:fillRect/>
          </a:stretch>
        </p:blipFill>
        <p:spPr>
          <a:xfrm rot="16183883">
            <a:off x="7830205" y="2508694"/>
            <a:ext cx="3538359" cy="4496561"/>
          </a:xfrm>
          <a:prstGeom prst="round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4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4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48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48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600"/>
                            </p:stCondLst>
                            <p:childTnLst>
                              <p:par>
                                <p:cTn id="6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6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7" grpId="0" animBg="1"/>
      <p:bldP spid="1048588" grpId="0" animBg="1"/>
      <p:bldP spid="1048589" grpId="0" animBg="1"/>
      <p:bldP spid="1048599" grpId="0" animBg="1"/>
      <p:bldP spid="1048600" grpId="0" animBg="1"/>
      <p:bldP spid="10486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647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648" name="任意多边形 3"/>
          <p:cNvSpPr/>
          <p:nvPr/>
        </p:nvSpPr>
        <p:spPr>
          <a:xfrm flipV="1">
            <a:off x="9085263" y="-22225"/>
            <a:ext cx="3106738" cy="1428750"/>
          </a:xfrm>
          <a:custGeom>
            <a:avLst/>
            <a:gdLst>
              <a:gd name="connsiteX0" fmla="*/ 2850980 w 5067301"/>
              <a:gd name="connsiteY0" fmla="*/ 0 h 2330133"/>
              <a:gd name="connsiteX1" fmla="*/ 3756668 w 5067301"/>
              <a:gd name="connsiteY1" fmla="*/ 565584 h 2330133"/>
              <a:gd name="connsiteX2" fmla="*/ 4181158 w 5067301"/>
              <a:gd name="connsiteY2" fmla="*/ 469871 h 2330133"/>
              <a:gd name="connsiteX3" fmla="*/ 5022350 w 5067301"/>
              <a:gd name="connsiteY3" fmla="*/ 916732 h 2330133"/>
              <a:gd name="connsiteX4" fmla="*/ 5067301 w 5067301"/>
              <a:gd name="connsiteY4" fmla="*/ 999475 h 2330133"/>
              <a:gd name="connsiteX5" fmla="*/ 5067301 w 5067301"/>
              <a:gd name="connsiteY5" fmla="*/ 2330133 h 2330133"/>
              <a:gd name="connsiteX6" fmla="*/ 34883 w 5067301"/>
              <a:gd name="connsiteY6" fmla="*/ 2330133 h 2330133"/>
              <a:gd name="connsiteX7" fmla="*/ 14035 w 5067301"/>
              <a:gd name="connsiteY7" fmla="*/ 2258351 h 2330133"/>
              <a:gd name="connsiteX8" fmla="*/ 0 w 5067301"/>
              <a:gd name="connsiteY8" fmla="*/ 2109997 h 2330133"/>
              <a:gd name="connsiteX9" fmla="*/ 784384 w 5067301"/>
              <a:gd name="connsiteY9" fmla="*/ 1326310 h 2330133"/>
              <a:gd name="connsiteX10" fmla="*/ 934311 w 5067301"/>
              <a:gd name="connsiteY10" fmla="*/ 1341410 h 2330133"/>
              <a:gd name="connsiteX11" fmla="*/ 1568766 w 5067301"/>
              <a:gd name="connsiteY11" fmla="*/ 1013544 h 2330133"/>
              <a:gd name="connsiteX12" fmla="*/ 1840822 w 5067301"/>
              <a:gd name="connsiteY12" fmla="*/ 1064814 h 2330133"/>
              <a:gd name="connsiteX13" fmla="*/ 1836538 w 5067301"/>
              <a:gd name="connsiteY13" fmla="*/ 1013544 h 2330133"/>
              <a:gd name="connsiteX14" fmla="*/ 2850980 w 5067301"/>
              <a:gd name="connsiteY14" fmla="*/ 0 h 233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67301" h="2330133">
                <a:moveTo>
                  <a:pt x="2850980" y="0"/>
                </a:moveTo>
                <a:cubicBezTo>
                  <a:pt x="3249564" y="0"/>
                  <a:pt x="3594456" y="229667"/>
                  <a:pt x="3756668" y="565584"/>
                </a:cubicBezTo>
                <a:cubicBezTo>
                  <a:pt x="3884965" y="503272"/>
                  <a:pt x="4029158" y="469871"/>
                  <a:pt x="4181158" y="469871"/>
                </a:cubicBezTo>
                <a:cubicBezTo>
                  <a:pt x="4531322" y="469871"/>
                  <a:pt x="4840047" y="647128"/>
                  <a:pt x="5022350" y="916732"/>
                </a:cubicBezTo>
                <a:lnTo>
                  <a:pt x="5067301" y="999475"/>
                </a:lnTo>
                <a:lnTo>
                  <a:pt x="5067301" y="2330133"/>
                </a:lnTo>
                <a:lnTo>
                  <a:pt x="34883" y="2330133"/>
                </a:lnTo>
                <a:lnTo>
                  <a:pt x="14035" y="2258351"/>
                </a:lnTo>
                <a:cubicBezTo>
                  <a:pt x="4823" y="2210314"/>
                  <a:pt x="0" y="2160718"/>
                  <a:pt x="0" y="2109997"/>
                </a:cubicBezTo>
                <a:cubicBezTo>
                  <a:pt x="0" y="1677179"/>
                  <a:pt x="351180" y="1326310"/>
                  <a:pt x="784384" y="1326310"/>
                </a:cubicBezTo>
                <a:lnTo>
                  <a:pt x="934311" y="1341410"/>
                </a:lnTo>
                <a:cubicBezTo>
                  <a:pt x="1074188" y="1142204"/>
                  <a:pt x="1306436" y="1013544"/>
                  <a:pt x="1568766" y="1013544"/>
                </a:cubicBezTo>
                <a:cubicBezTo>
                  <a:pt x="1664766" y="1013544"/>
                  <a:pt x="1756739" y="1030773"/>
                  <a:pt x="1840822" y="1064814"/>
                </a:cubicBezTo>
                <a:cubicBezTo>
                  <a:pt x="1836971" y="1047932"/>
                  <a:pt x="1836538" y="1030788"/>
                  <a:pt x="1836538" y="1013544"/>
                </a:cubicBezTo>
                <a:cubicBezTo>
                  <a:pt x="1836538" y="453778"/>
                  <a:pt x="2290718" y="0"/>
                  <a:pt x="2850980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49" name="任意多边形 9"/>
          <p:cNvSpPr/>
          <p:nvPr/>
        </p:nvSpPr>
        <p:spPr>
          <a:xfrm>
            <a:off x="3044825" y="5673725"/>
            <a:ext cx="4062413" cy="11842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0" name="任意多边形 11"/>
          <p:cNvSpPr/>
          <p:nvPr/>
        </p:nvSpPr>
        <p:spPr>
          <a:xfrm flipH="1">
            <a:off x="0" y="5195888"/>
            <a:ext cx="4562475" cy="1662113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1" name="文本框 46"/>
          <p:cNvSpPr txBox="1"/>
          <p:nvPr/>
        </p:nvSpPr>
        <p:spPr>
          <a:xfrm>
            <a:off x="4359275" y="2814638"/>
            <a:ext cx="3764279" cy="89154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5400" b="1" dirty="0">
                <a:solidFill>
                  <a:schemeClr val="bg1"/>
                </a:solidFill>
                <a:ea typeface="Calibri" panose="020F0502020204030204" pitchFamily="34" charset="0"/>
              </a:rPr>
              <a:t>KOMPOSISI </a:t>
            </a:r>
          </a:p>
        </p:txBody>
      </p:sp>
      <p:grpSp>
        <p:nvGrpSpPr>
          <p:cNvPr id="45" name="组合 4"/>
          <p:cNvGrpSpPr/>
          <p:nvPr/>
        </p:nvGrpSpPr>
        <p:grpSpPr>
          <a:xfrm>
            <a:off x="3005138" y="2633663"/>
            <a:ext cx="1196975" cy="1358900"/>
            <a:chOff x="3005054" y="2633346"/>
            <a:chExt cx="1197233" cy="1358900"/>
          </a:xfrm>
        </p:grpSpPr>
        <p:sp>
          <p:nvSpPr>
            <p:cNvPr id="1048652" name="KSO_Shape"/>
            <p:cNvSpPr/>
            <p:nvPr/>
          </p:nvSpPr>
          <p:spPr>
            <a:xfrm>
              <a:off x="3005054" y="2633346"/>
              <a:ext cx="1197233" cy="1358900"/>
            </a:xfrm>
            <a:custGeom>
              <a:avLst/>
              <a:gdLst>
                <a:gd name="connsiteX0" fmla="*/ 1331748 w 2590131"/>
                <a:gd name="connsiteY0" fmla="*/ 0 h 1737108"/>
                <a:gd name="connsiteX1" fmla="*/ 1824329 w 2590131"/>
                <a:gd name="connsiteY1" fmla="*/ 269982 h 1737108"/>
                <a:gd name="connsiteX2" fmla="*/ 1989086 w 2590131"/>
                <a:gd name="connsiteY2" fmla="*/ 1299712 h 1737108"/>
                <a:gd name="connsiteX3" fmla="*/ 1981650 w 2590131"/>
                <a:gd name="connsiteY3" fmla="*/ 1301669 h 1737108"/>
                <a:gd name="connsiteX4" fmla="*/ 1981573 w 2590131"/>
                <a:gd name="connsiteY4" fmla="*/ 1302505 h 1737108"/>
                <a:gd name="connsiteX5" fmla="*/ 1912938 w 2590131"/>
                <a:gd name="connsiteY5" fmla="*/ 1531930 h 1737108"/>
                <a:gd name="connsiteX6" fmla="*/ 1486636 w 2590131"/>
                <a:gd name="connsiteY6" fmla="*/ 1737108 h 1737108"/>
                <a:gd name="connsiteX7" fmla="*/ 1696726 w 2590131"/>
                <a:gd name="connsiteY7" fmla="*/ 1399645 h 1737108"/>
                <a:gd name="connsiteX8" fmla="*/ 1687689 w 2590131"/>
                <a:gd name="connsiteY8" fmla="*/ 1379027 h 1737108"/>
                <a:gd name="connsiteX9" fmla="*/ 1676048 w 2590131"/>
                <a:gd name="connsiteY9" fmla="*/ 1382090 h 1737108"/>
                <a:gd name="connsiteX10" fmla="*/ 847095 w 2590131"/>
                <a:gd name="connsiteY10" fmla="*/ 1357865 h 1737108"/>
                <a:gd name="connsiteX11" fmla="*/ 765530 w 2590131"/>
                <a:gd name="connsiteY11" fmla="*/ 1295103 h 1737108"/>
                <a:gd name="connsiteX12" fmla="*/ 762632 w 2590131"/>
                <a:gd name="connsiteY12" fmla="*/ 1296676 h 1737108"/>
                <a:gd name="connsiteX13" fmla="*/ 560291 w 2590131"/>
                <a:gd name="connsiteY13" fmla="*/ 1337526 h 1737108"/>
                <a:gd name="connsiteX14" fmla="*/ 519829 w 2590131"/>
                <a:gd name="connsiteY14" fmla="*/ 1337526 h 1737108"/>
                <a:gd name="connsiteX15" fmla="*/ 0 w 2590131"/>
                <a:gd name="connsiteY15" fmla="*/ 817697 h 1737108"/>
                <a:gd name="connsiteX16" fmla="*/ 0 w 2590131"/>
                <a:gd name="connsiteY16" fmla="*/ 777235 h 1737108"/>
                <a:gd name="connsiteX17" fmla="*/ 519829 w 2590131"/>
                <a:gd name="connsiteY17" fmla="*/ 257406 h 1737108"/>
                <a:gd name="connsiteX18" fmla="*/ 560291 w 2590131"/>
                <a:gd name="connsiteY18" fmla="*/ 257406 h 1737108"/>
                <a:gd name="connsiteX19" fmla="*/ 665055 w 2590131"/>
                <a:gd name="connsiteY19" fmla="*/ 267967 h 1737108"/>
                <a:gd name="connsiteX20" fmla="*/ 760997 w 2590131"/>
                <a:gd name="connsiteY20" fmla="*/ 297749 h 1737108"/>
                <a:gd name="connsiteX21" fmla="*/ 761648 w 2590131"/>
                <a:gd name="connsiteY21" fmla="*/ 278220 h 1737108"/>
                <a:gd name="connsiteX22" fmla="*/ 1331748 w 2590131"/>
                <a:gd name="connsiteY22" fmla="*/ 0 h 1737108"/>
                <a:gd name="connsiteX0-1" fmla="*/ 1331748 w 2590131"/>
                <a:gd name="connsiteY0-2" fmla="*/ 0 h 1737108"/>
                <a:gd name="connsiteX1-3" fmla="*/ 1824329 w 2590131"/>
                <a:gd name="connsiteY1-4" fmla="*/ 269982 h 1737108"/>
                <a:gd name="connsiteX2-5" fmla="*/ 1989086 w 2590131"/>
                <a:gd name="connsiteY2-6" fmla="*/ 1299712 h 1737108"/>
                <a:gd name="connsiteX3-7" fmla="*/ 1981650 w 2590131"/>
                <a:gd name="connsiteY3-8" fmla="*/ 1301669 h 1737108"/>
                <a:gd name="connsiteX4-9" fmla="*/ 1981573 w 2590131"/>
                <a:gd name="connsiteY4-10" fmla="*/ 1302505 h 1737108"/>
                <a:gd name="connsiteX5-11" fmla="*/ 1912938 w 2590131"/>
                <a:gd name="connsiteY5-12" fmla="*/ 1531930 h 1737108"/>
                <a:gd name="connsiteX6-13" fmla="*/ 1486636 w 2590131"/>
                <a:gd name="connsiteY6-14" fmla="*/ 1737108 h 1737108"/>
                <a:gd name="connsiteX7-15" fmla="*/ 1696726 w 2590131"/>
                <a:gd name="connsiteY7-16" fmla="*/ 1399645 h 1737108"/>
                <a:gd name="connsiteX8-17" fmla="*/ 1687689 w 2590131"/>
                <a:gd name="connsiteY8-18" fmla="*/ 1379027 h 1737108"/>
                <a:gd name="connsiteX9-19" fmla="*/ 1676048 w 2590131"/>
                <a:gd name="connsiteY9-20" fmla="*/ 1382090 h 1737108"/>
                <a:gd name="connsiteX10-21" fmla="*/ 847095 w 2590131"/>
                <a:gd name="connsiteY10-22" fmla="*/ 1357865 h 1737108"/>
                <a:gd name="connsiteX11-23" fmla="*/ 765530 w 2590131"/>
                <a:gd name="connsiteY11-24" fmla="*/ 1295103 h 1737108"/>
                <a:gd name="connsiteX12-25" fmla="*/ 762632 w 2590131"/>
                <a:gd name="connsiteY12-26" fmla="*/ 1296676 h 1737108"/>
                <a:gd name="connsiteX13-27" fmla="*/ 560291 w 2590131"/>
                <a:gd name="connsiteY13-28" fmla="*/ 1337526 h 1737108"/>
                <a:gd name="connsiteX14-29" fmla="*/ 519829 w 2590131"/>
                <a:gd name="connsiteY14-30" fmla="*/ 1337526 h 1737108"/>
                <a:gd name="connsiteX15-31" fmla="*/ 0 w 2590131"/>
                <a:gd name="connsiteY15-32" fmla="*/ 817697 h 1737108"/>
                <a:gd name="connsiteX16-33" fmla="*/ 0 w 2590131"/>
                <a:gd name="connsiteY16-34" fmla="*/ 777235 h 1737108"/>
                <a:gd name="connsiteX17-35" fmla="*/ 519829 w 2590131"/>
                <a:gd name="connsiteY17-36" fmla="*/ 257406 h 1737108"/>
                <a:gd name="connsiteX18-37" fmla="*/ 560291 w 2590131"/>
                <a:gd name="connsiteY18-38" fmla="*/ 257406 h 1737108"/>
                <a:gd name="connsiteX19-39" fmla="*/ 665055 w 2590131"/>
                <a:gd name="connsiteY19-40" fmla="*/ 267967 h 1737108"/>
                <a:gd name="connsiteX20-41" fmla="*/ 760997 w 2590131"/>
                <a:gd name="connsiteY20-42" fmla="*/ 297749 h 1737108"/>
                <a:gd name="connsiteX21-43" fmla="*/ 1331748 w 2590131"/>
                <a:gd name="connsiteY21-44" fmla="*/ 0 h 1737108"/>
                <a:gd name="connsiteX0-45" fmla="*/ 1331748 w 2590131"/>
                <a:gd name="connsiteY0-46" fmla="*/ 0 h 1737108"/>
                <a:gd name="connsiteX1-47" fmla="*/ 1824329 w 2590131"/>
                <a:gd name="connsiteY1-48" fmla="*/ 269982 h 1737108"/>
                <a:gd name="connsiteX2-49" fmla="*/ 1989086 w 2590131"/>
                <a:gd name="connsiteY2-50" fmla="*/ 1299712 h 1737108"/>
                <a:gd name="connsiteX3-51" fmla="*/ 1981650 w 2590131"/>
                <a:gd name="connsiteY3-52" fmla="*/ 1301669 h 1737108"/>
                <a:gd name="connsiteX4-53" fmla="*/ 1981573 w 2590131"/>
                <a:gd name="connsiteY4-54" fmla="*/ 1302505 h 1737108"/>
                <a:gd name="connsiteX5-55" fmla="*/ 1912938 w 2590131"/>
                <a:gd name="connsiteY5-56" fmla="*/ 1531930 h 1737108"/>
                <a:gd name="connsiteX6-57" fmla="*/ 1486636 w 2590131"/>
                <a:gd name="connsiteY6-58" fmla="*/ 1737108 h 1737108"/>
                <a:gd name="connsiteX7-59" fmla="*/ 1696726 w 2590131"/>
                <a:gd name="connsiteY7-60" fmla="*/ 1399645 h 1737108"/>
                <a:gd name="connsiteX8-61" fmla="*/ 1687689 w 2590131"/>
                <a:gd name="connsiteY8-62" fmla="*/ 1379027 h 1737108"/>
                <a:gd name="connsiteX9-63" fmla="*/ 1676048 w 2590131"/>
                <a:gd name="connsiteY9-64" fmla="*/ 1382090 h 1737108"/>
                <a:gd name="connsiteX10-65" fmla="*/ 847095 w 2590131"/>
                <a:gd name="connsiteY10-66" fmla="*/ 1357865 h 1737108"/>
                <a:gd name="connsiteX11-67" fmla="*/ 765530 w 2590131"/>
                <a:gd name="connsiteY11-68" fmla="*/ 1295103 h 1737108"/>
                <a:gd name="connsiteX12-69" fmla="*/ 762632 w 2590131"/>
                <a:gd name="connsiteY12-70" fmla="*/ 1296676 h 1737108"/>
                <a:gd name="connsiteX13-71" fmla="*/ 560291 w 2590131"/>
                <a:gd name="connsiteY13-72" fmla="*/ 1337526 h 1737108"/>
                <a:gd name="connsiteX14-73" fmla="*/ 519829 w 2590131"/>
                <a:gd name="connsiteY14-74" fmla="*/ 1337526 h 1737108"/>
                <a:gd name="connsiteX15-75" fmla="*/ 0 w 2590131"/>
                <a:gd name="connsiteY15-76" fmla="*/ 817697 h 1737108"/>
                <a:gd name="connsiteX16-77" fmla="*/ 0 w 2590131"/>
                <a:gd name="connsiteY16-78" fmla="*/ 777235 h 1737108"/>
                <a:gd name="connsiteX17-79" fmla="*/ 519829 w 2590131"/>
                <a:gd name="connsiteY17-80" fmla="*/ 257406 h 1737108"/>
                <a:gd name="connsiteX18-81" fmla="*/ 560291 w 2590131"/>
                <a:gd name="connsiteY18-82" fmla="*/ 257406 h 1737108"/>
                <a:gd name="connsiteX19-83" fmla="*/ 665055 w 2590131"/>
                <a:gd name="connsiteY19-84" fmla="*/ 267967 h 1737108"/>
                <a:gd name="connsiteX20-85" fmla="*/ 760997 w 2590131"/>
                <a:gd name="connsiteY20-86" fmla="*/ 297749 h 1737108"/>
                <a:gd name="connsiteX21-87" fmla="*/ 1331748 w 2590131"/>
                <a:gd name="connsiteY21-88" fmla="*/ 0 h 1737108"/>
                <a:gd name="connsiteX0-89" fmla="*/ 1331748 w 2590131"/>
                <a:gd name="connsiteY0-90" fmla="*/ 3586 h 1740694"/>
                <a:gd name="connsiteX1-91" fmla="*/ 1824329 w 2590131"/>
                <a:gd name="connsiteY1-92" fmla="*/ 273568 h 1740694"/>
                <a:gd name="connsiteX2-93" fmla="*/ 1989086 w 2590131"/>
                <a:gd name="connsiteY2-94" fmla="*/ 1303298 h 1740694"/>
                <a:gd name="connsiteX3-95" fmla="*/ 1981650 w 2590131"/>
                <a:gd name="connsiteY3-96" fmla="*/ 1305255 h 1740694"/>
                <a:gd name="connsiteX4-97" fmla="*/ 1981573 w 2590131"/>
                <a:gd name="connsiteY4-98" fmla="*/ 1306091 h 1740694"/>
                <a:gd name="connsiteX5-99" fmla="*/ 1912938 w 2590131"/>
                <a:gd name="connsiteY5-100" fmla="*/ 1535516 h 1740694"/>
                <a:gd name="connsiteX6-101" fmla="*/ 1486636 w 2590131"/>
                <a:gd name="connsiteY6-102" fmla="*/ 1740694 h 1740694"/>
                <a:gd name="connsiteX7-103" fmla="*/ 1696726 w 2590131"/>
                <a:gd name="connsiteY7-104" fmla="*/ 1403231 h 1740694"/>
                <a:gd name="connsiteX8-105" fmla="*/ 1687689 w 2590131"/>
                <a:gd name="connsiteY8-106" fmla="*/ 1382613 h 1740694"/>
                <a:gd name="connsiteX9-107" fmla="*/ 1676048 w 2590131"/>
                <a:gd name="connsiteY9-108" fmla="*/ 1385676 h 1740694"/>
                <a:gd name="connsiteX10-109" fmla="*/ 847095 w 2590131"/>
                <a:gd name="connsiteY10-110" fmla="*/ 1361451 h 1740694"/>
                <a:gd name="connsiteX11-111" fmla="*/ 765530 w 2590131"/>
                <a:gd name="connsiteY11-112" fmla="*/ 1298689 h 1740694"/>
                <a:gd name="connsiteX12-113" fmla="*/ 762632 w 2590131"/>
                <a:gd name="connsiteY12-114" fmla="*/ 1300262 h 1740694"/>
                <a:gd name="connsiteX13-115" fmla="*/ 560291 w 2590131"/>
                <a:gd name="connsiteY13-116" fmla="*/ 1341112 h 1740694"/>
                <a:gd name="connsiteX14-117" fmla="*/ 519829 w 2590131"/>
                <a:gd name="connsiteY14-118" fmla="*/ 1341112 h 1740694"/>
                <a:gd name="connsiteX15-119" fmla="*/ 0 w 2590131"/>
                <a:gd name="connsiteY15-120" fmla="*/ 821283 h 1740694"/>
                <a:gd name="connsiteX16-121" fmla="*/ 0 w 2590131"/>
                <a:gd name="connsiteY16-122" fmla="*/ 780821 h 1740694"/>
                <a:gd name="connsiteX17-123" fmla="*/ 519829 w 2590131"/>
                <a:gd name="connsiteY17-124" fmla="*/ 260992 h 1740694"/>
                <a:gd name="connsiteX18-125" fmla="*/ 560291 w 2590131"/>
                <a:gd name="connsiteY18-126" fmla="*/ 260992 h 1740694"/>
                <a:gd name="connsiteX19-127" fmla="*/ 665055 w 2590131"/>
                <a:gd name="connsiteY19-128" fmla="*/ 271553 h 1740694"/>
                <a:gd name="connsiteX20-129" fmla="*/ 760997 w 2590131"/>
                <a:gd name="connsiteY20-130" fmla="*/ 301335 h 1740694"/>
                <a:gd name="connsiteX21-131" fmla="*/ 1331748 w 2590131"/>
                <a:gd name="connsiteY21-132" fmla="*/ 3586 h 1740694"/>
                <a:gd name="connsiteX0-133" fmla="*/ 1342153 w 2590131"/>
                <a:gd name="connsiteY0-134" fmla="*/ 0 h 1782197"/>
                <a:gd name="connsiteX1-135" fmla="*/ 1824329 w 2590131"/>
                <a:gd name="connsiteY1-136" fmla="*/ 315071 h 1782197"/>
                <a:gd name="connsiteX2-137" fmla="*/ 1989086 w 2590131"/>
                <a:gd name="connsiteY2-138" fmla="*/ 1344801 h 1782197"/>
                <a:gd name="connsiteX3-139" fmla="*/ 1981650 w 2590131"/>
                <a:gd name="connsiteY3-140" fmla="*/ 1346758 h 1782197"/>
                <a:gd name="connsiteX4-141" fmla="*/ 1981573 w 2590131"/>
                <a:gd name="connsiteY4-142" fmla="*/ 1347594 h 1782197"/>
                <a:gd name="connsiteX5-143" fmla="*/ 1912938 w 2590131"/>
                <a:gd name="connsiteY5-144" fmla="*/ 1577019 h 1782197"/>
                <a:gd name="connsiteX6-145" fmla="*/ 1486636 w 2590131"/>
                <a:gd name="connsiteY6-146" fmla="*/ 1782197 h 1782197"/>
                <a:gd name="connsiteX7-147" fmla="*/ 1696726 w 2590131"/>
                <a:gd name="connsiteY7-148" fmla="*/ 1444734 h 1782197"/>
                <a:gd name="connsiteX8-149" fmla="*/ 1687689 w 2590131"/>
                <a:gd name="connsiteY8-150" fmla="*/ 1424116 h 1782197"/>
                <a:gd name="connsiteX9-151" fmla="*/ 1676048 w 2590131"/>
                <a:gd name="connsiteY9-152" fmla="*/ 1427179 h 1782197"/>
                <a:gd name="connsiteX10-153" fmla="*/ 847095 w 2590131"/>
                <a:gd name="connsiteY10-154" fmla="*/ 1402954 h 1782197"/>
                <a:gd name="connsiteX11-155" fmla="*/ 765530 w 2590131"/>
                <a:gd name="connsiteY11-156" fmla="*/ 1340192 h 1782197"/>
                <a:gd name="connsiteX12-157" fmla="*/ 762632 w 2590131"/>
                <a:gd name="connsiteY12-158" fmla="*/ 1341765 h 1782197"/>
                <a:gd name="connsiteX13-159" fmla="*/ 560291 w 2590131"/>
                <a:gd name="connsiteY13-160" fmla="*/ 1382615 h 1782197"/>
                <a:gd name="connsiteX14-161" fmla="*/ 519829 w 2590131"/>
                <a:gd name="connsiteY14-162" fmla="*/ 1382615 h 1782197"/>
                <a:gd name="connsiteX15-163" fmla="*/ 0 w 2590131"/>
                <a:gd name="connsiteY15-164" fmla="*/ 862786 h 1782197"/>
                <a:gd name="connsiteX16-165" fmla="*/ 0 w 2590131"/>
                <a:gd name="connsiteY16-166" fmla="*/ 822324 h 1782197"/>
                <a:gd name="connsiteX17-167" fmla="*/ 519829 w 2590131"/>
                <a:gd name="connsiteY17-168" fmla="*/ 302495 h 1782197"/>
                <a:gd name="connsiteX18-169" fmla="*/ 560291 w 2590131"/>
                <a:gd name="connsiteY18-170" fmla="*/ 302495 h 1782197"/>
                <a:gd name="connsiteX19-171" fmla="*/ 665055 w 2590131"/>
                <a:gd name="connsiteY19-172" fmla="*/ 313056 h 1782197"/>
                <a:gd name="connsiteX20-173" fmla="*/ 760997 w 2590131"/>
                <a:gd name="connsiteY20-174" fmla="*/ 342838 h 1782197"/>
                <a:gd name="connsiteX21-175" fmla="*/ 1342153 w 2590131"/>
                <a:gd name="connsiteY21-176" fmla="*/ 0 h 1782197"/>
                <a:gd name="connsiteX0-177" fmla="*/ 1342153 w 2590131"/>
                <a:gd name="connsiteY0-178" fmla="*/ 0 h 1782197"/>
                <a:gd name="connsiteX1-179" fmla="*/ 1824329 w 2590131"/>
                <a:gd name="connsiteY1-180" fmla="*/ 315071 h 1782197"/>
                <a:gd name="connsiteX2-181" fmla="*/ 1989086 w 2590131"/>
                <a:gd name="connsiteY2-182" fmla="*/ 1344801 h 1782197"/>
                <a:gd name="connsiteX3-183" fmla="*/ 1981650 w 2590131"/>
                <a:gd name="connsiteY3-184" fmla="*/ 1346758 h 1782197"/>
                <a:gd name="connsiteX4-185" fmla="*/ 1981573 w 2590131"/>
                <a:gd name="connsiteY4-186" fmla="*/ 1347594 h 1782197"/>
                <a:gd name="connsiteX5-187" fmla="*/ 1912938 w 2590131"/>
                <a:gd name="connsiteY5-188" fmla="*/ 1577019 h 1782197"/>
                <a:gd name="connsiteX6-189" fmla="*/ 1486636 w 2590131"/>
                <a:gd name="connsiteY6-190" fmla="*/ 1782197 h 1782197"/>
                <a:gd name="connsiteX7-191" fmla="*/ 1696726 w 2590131"/>
                <a:gd name="connsiteY7-192" fmla="*/ 1444734 h 1782197"/>
                <a:gd name="connsiteX8-193" fmla="*/ 1687689 w 2590131"/>
                <a:gd name="connsiteY8-194" fmla="*/ 1424116 h 1782197"/>
                <a:gd name="connsiteX9-195" fmla="*/ 1676048 w 2590131"/>
                <a:gd name="connsiteY9-196" fmla="*/ 1427179 h 1782197"/>
                <a:gd name="connsiteX10-197" fmla="*/ 847095 w 2590131"/>
                <a:gd name="connsiteY10-198" fmla="*/ 1402954 h 1782197"/>
                <a:gd name="connsiteX11-199" fmla="*/ 765530 w 2590131"/>
                <a:gd name="connsiteY11-200" fmla="*/ 1340192 h 1782197"/>
                <a:gd name="connsiteX12-201" fmla="*/ 762632 w 2590131"/>
                <a:gd name="connsiteY12-202" fmla="*/ 1341765 h 1782197"/>
                <a:gd name="connsiteX13-203" fmla="*/ 560291 w 2590131"/>
                <a:gd name="connsiteY13-204" fmla="*/ 1382615 h 1782197"/>
                <a:gd name="connsiteX14-205" fmla="*/ 519829 w 2590131"/>
                <a:gd name="connsiteY14-206" fmla="*/ 1382615 h 1782197"/>
                <a:gd name="connsiteX15-207" fmla="*/ 0 w 2590131"/>
                <a:gd name="connsiteY15-208" fmla="*/ 862786 h 1782197"/>
                <a:gd name="connsiteX16-209" fmla="*/ 0 w 2590131"/>
                <a:gd name="connsiteY16-210" fmla="*/ 822324 h 1782197"/>
                <a:gd name="connsiteX17-211" fmla="*/ 519829 w 2590131"/>
                <a:gd name="connsiteY17-212" fmla="*/ 302495 h 1782197"/>
                <a:gd name="connsiteX18-213" fmla="*/ 560291 w 2590131"/>
                <a:gd name="connsiteY18-214" fmla="*/ 302495 h 1782197"/>
                <a:gd name="connsiteX19-215" fmla="*/ 665055 w 2590131"/>
                <a:gd name="connsiteY19-216" fmla="*/ 313056 h 1782197"/>
                <a:gd name="connsiteX20-217" fmla="*/ 760997 w 2590131"/>
                <a:gd name="connsiteY20-218" fmla="*/ 342838 h 1782197"/>
                <a:gd name="connsiteX21-219" fmla="*/ 1342153 w 2590131"/>
                <a:gd name="connsiteY21-220" fmla="*/ 0 h 1782197"/>
                <a:gd name="connsiteX0-221" fmla="*/ 1342153 w 2590131"/>
                <a:gd name="connsiteY0-222" fmla="*/ 0 h 1782197"/>
                <a:gd name="connsiteX1-223" fmla="*/ 1824329 w 2590131"/>
                <a:gd name="connsiteY1-224" fmla="*/ 315071 h 1782197"/>
                <a:gd name="connsiteX2-225" fmla="*/ 1989086 w 2590131"/>
                <a:gd name="connsiteY2-226" fmla="*/ 1344801 h 1782197"/>
                <a:gd name="connsiteX3-227" fmla="*/ 1981650 w 2590131"/>
                <a:gd name="connsiteY3-228" fmla="*/ 1346758 h 1782197"/>
                <a:gd name="connsiteX4-229" fmla="*/ 1981573 w 2590131"/>
                <a:gd name="connsiteY4-230" fmla="*/ 1347594 h 1782197"/>
                <a:gd name="connsiteX5-231" fmla="*/ 1912938 w 2590131"/>
                <a:gd name="connsiteY5-232" fmla="*/ 1577019 h 1782197"/>
                <a:gd name="connsiteX6-233" fmla="*/ 1486636 w 2590131"/>
                <a:gd name="connsiteY6-234" fmla="*/ 1782197 h 1782197"/>
                <a:gd name="connsiteX7-235" fmla="*/ 1696726 w 2590131"/>
                <a:gd name="connsiteY7-236" fmla="*/ 1444734 h 1782197"/>
                <a:gd name="connsiteX8-237" fmla="*/ 1687689 w 2590131"/>
                <a:gd name="connsiteY8-238" fmla="*/ 1424116 h 1782197"/>
                <a:gd name="connsiteX9-239" fmla="*/ 1676048 w 2590131"/>
                <a:gd name="connsiteY9-240" fmla="*/ 1427179 h 1782197"/>
                <a:gd name="connsiteX10-241" fmla="*/ 847095 w 2590131"/>
                <a:gd name="connsiteY10-242" fmla="*/ 1402954 h 1782197"/>
                <a:gd name="connsiteX11-243" fmla="*/ 765530 w 2590131"/>
                <a:gd name="connsiteY11-244" fmla="*/ 1340192 h 1782197"/>
                <a:gd name="connsiteX12-245" fmla="*/ 762632 w 2590131"/>
                <a:gd name="connsiteY12-246" fmla="*/ 1341765 h 1782197"/>
                <a:gd name="connsiteX13-247" fmla="*/ 560291 w 2590131"/>
                <a:gd name="connsiteY13-248" fmla="*/ 1382615 h 1782197"/>
                <a:gd name="connsiteX14-249" fmla="*/ 519829 w 2590131"/>
                <a:gd name="connsiteY14-250" fmla="*/ 1382615 h 1782197"/>
                <a:gd name="connsiteX15-251" fmla="*/ 0 w 2590131"/>
                <a:gd name="connsiteY15-252" fmla="*/ 862786 h 1782197"/>
                <a:gd name="connsiteX16-253" fmla="*/ 0 w 2590131"/>
                <a:gd name="connsiteY16-254" fmla="*/ 822324 h 1782197"/>
                <a:gd name="connsiteX17-255" fmla="*/ 519829 w 2590131"/>
                <a:gd name="connsiteY17-256" fmla="*/ 302495 h 1782197"/>
                <a:gd name="connsiteX18-257" fmla="*/ 560291 w 2590131"/>
                <a:gd name="connsiteY18-258" fmla="*/ 302495 h 1782197"/>
                <a:gd name="connsiteX19-259" fmla="*/ 665055 w 2590131"/>
                <a:gd name="connsiteY19-260" fmla="*/ 313056 h 1782197"/>
                <a:gd name="connsiteX20-261" fmla="*/ 760997 w 2590131"/>
                <a:gd name="connsiteY20-262" fmla="*/ 342838 h 1782197"/>
                <a:gd name="connsiteX21-263" fmla="*/ 1342153 w 2590131"/>
                <a:gd name="connsiteY21-264" fmla="*/ 0 h 1782197"/>
                <a:gd name="connsiteX0-265" fmla="*/ 1342153 w 2590131"/>
                <a:gd name="connsiteY0-266" fmla="*/ 0 h 1782197"/>
                <a:gd name="connsiteX1-267" fmla="*/ 1824329 w 2590131"/>
                <a:gd name="connsiteY1-268" fmla="*/ 315071 h 1782197"/>
                <a:gd name="connsiteX2-269" fmla="*/ 1989086 w 2590131"/>
                <a:gd name="connsiteY2-270" fmla="*/ 1344801 h 1782197"/>
                <a:gd name="connsiteX3-271" fmla="*/ 1981650 w 2590131"/>
                <a:gd name="connsiteY3-272" fmla="*/ 1346758 h 1782197"/>
                <a:gd name="connsiteX4-273" fmla="*/ 1981573 w 2590131"/>
                <a:gd name="connsiteY4-274" fmla="*/ 1347594 h 1782197"/>
                <a:gd name="connsiteX5-275" fmla="*/ 1912938 w 2590131"/>
                <a:gd name="connsiteY5-276" fmla="*/ 1577019 h 1782197"/>
                <a:gd name="connsiteX6-277" fmla="*/ 1486636 w 2590131"/>
                <a:gd name="connsiteY6-278" fmla="*/ 1782197 h 1782197"/>
                <a:gd name="connsiteX7-279" fmla="*/ 1696726 w 2590131"/>
                <a:gd name="connsiteY7-280" fmla="*/ 1444734 h 1782197"/>
                <a:gd name="connsiteX8-281" fmla="*/ 1687689 w 2590131"/>
                <a:gd name="connsiteY8-282" fmla="*/ 1424116 h 1782197"/>
                <a:gd name="connsiteX9-283" fmla="*/ 1676048 w 2590131"/>
                <a:gd name="connsiteY9-284" fmla="*/ 1427179 h 1782197"/>
                <a:gd name="connsiteX10-285" fmla="*/ 847095 w 2590131"/>
                <a:gd name="connsiteY10-286" fmla="*/ 1402954 h 1782197"/>
                <a:gd name="connsiteX11-287" fmla="*/ 765530 w 2590131"/>
                <a:gd name="connsiteY11-288" fmla="*/ 1340192 h 1782197"/>
                <a:gd name="connsiteX12-289" fmla="*/ 762632 w 2590131"/>
                <a:gd name="connsiteY12-290" fmla="*/ 1341765 h 1782197"/>
                <a:gd name="connsiteX13-291" fmla="*/ 560291 w 2590131"/>
                <a:gd name="connsiteY13-292" fmla="*/ 1382615 h 1782197"/>
                <a:gd name="connsiteX14-293" fmla="*/ 519829 w 2590131"/>
                <a:gd name="connsiteY14-294" fmla="*/ 1382615 h 1782197"/>
                <a:gd name="connsiteX15-295" fmla="*/ 0 w 2590131"/>
                <a:gd name="connsiteY15-296" fmla="*/ 862786 h 1782197"/>
                <a:gd name="connsiteX16-297" fmla="*/ 0 w 2590131"/>
                <a:gd name="connsiteY16-298" fmla="*/ 822324 h 1782197"/>
                <a:gd name="connsiteX17-299" fmla="*/ 519829 w 2590131"/>
                <a:gd name="connsiteY17-300" fmla="*/ 302495 h 1782197"/>
                <a:gd name="connsiteX18-301" fmla="*/ 560291 w 2590131"/>
                <a:gd name="connsiteY18-302" fmla="*/ 302495 h 1782197"/>
                <a:gd name="connsiteX19-303" fmla="*/ 665055 w 2590131"/>
                <a:gd name="connsiteY19-304" fmla="*/ 313056 h 1782197"/>
                <a:gd name="connsiteX20-305" fmla="*/ 760997 w 2590131"/>
                <a:gd name="connsiteY20-306" fmla="*/ 342838 h 1782197"/>
                <a:gd name="connsiteX21-307" fmla="*/ 1342153 w 2590131"/>
                <a:gd name="connsiteY21-308" fmla="*/ 0 h 1782197"/>
                <a:gd name="connsiteX0-309" fmla="*/ 1286659 w 2590131"/>
                <a:gd name="connsiteY0-310" fmla="*/ 1 h 1750983"/>
                <a:gd name="connsiteX1-311" fmla="*/ 1824329 w 2590131"/>
                <a:gd name="connsiteY1-312" fmla="*/ 283857 h 1750983"/>
                <a:gd name="connsiteX2-313" fmla="*/ 1989086 w 2590131"/>
                <a:gd name="connsiteY2-314" fmla="*/ 1313587 h 1750983"/>
                <a:gd name="connsiteX3-315" fmla="*/ 1981650 w 2590131"/>
                <a:gd name="connsiteY3-316" fmla="*/ 1315544 h 1750983"/>
                <a:gd name="connsiteX4-317" fmla="*/ 1981573 w 2590131"/>
                <a:gd name="connsiteY4-318" fmla="*/ 1316380 h 1750983"/>
                <a:gd name="connsiteX5-319" fmla="*/ 1912938 w 2590131"/>
                <a:gd name="connsiteY5-320" fmla="*/ 1545805 h 1750983"/>
                <a:gd name="connsiteX6-321" fmla="*/ 1486636 w 2590131"/>
                <a:gd name="connsiteY6-322" fmla="*/ 1750983 h 1750983"/>
                <a:gd name="connsiteX7-323" fmla="*/ 1696726 w 2590131"/>
                <a:gd name="connsiteY7-324" fmla="*/ 1413520 h 1750983"/>
                <a:gd name="connsiteX8-325" fmla="*/ 1687689 w 2590131"/>
                <a:gd name="connsiteY8-326" fmla="*/ 1392902 h 1750983"/>
                <a:gd name="connsiteX9-327" fmla="*/ 1676048 w 2590131"/>
                <a:gd name="connsiteY9-328" fmla="*/ 1395965 h 1750983"/>
                <a:gd name="connsiteX10-329" fmla="*/ 847095 w 2590131"/>
                <a:gd name="connsiteY10-330" fmla="*/ 1371740 h 1750983"/>
                <a:gd name="connsiteX11-331" fmla="*/ 765530 w 2590131"/>
                <a:gd name="connsiteY11-332" fmla="*/ 1308978 h 1750983"/>
                <a:gd name="connsiteX12-333" fmla="*/ 762632 w 2590131"/>
                <a:gd name="connsiteY12-334" fmla="*/ 1310551 h 1750983"/>
                <a:gd name="connsiteX13-335" fmla="*/ 560291 w 2590131"/>
                <a:gd name="connsiteY13-336" fmla="*/ 1351401 h 1750983"/>
                <a:gd name="connsiteX14-337" fmla="*/ 519829 w 2590131"/>
                <a:gd name="connsiteY14-338" fmla="*/ 1351401 h 1750983"/>
                <a:gd name="connsiteX15-339" fmla="*/ 0 w 2590131"/>
                <a:gd name="connsiteY15-340" fmla="*/ 831572 h 1750983"/>
                <a:gd name="connsiteX16-341" fmla="*/ 0 w 2590131"/>
                <a:gd name="connsiteY16-342" fmla="*/ 791110 h 1750983"/>
                <a:gd name="connsiteX17-343" fmla="*/ 519829 w 2590131"/>
                <a:gd name="connsiteY17-344" fmla="*/ 271281 h 1750983"/>
                <a:gd name="connsiteX18-345" fmla="*/ 560291 w 2590131"/>
                <a:gd name="connsiteY18-346" fmla="*/ 271281 h 1750983"/>
                <a:gd name="connsiteX19-347" fmla="*/ 665055 w 2590131"/>
                <a:gd name="connsiteY19-348" fmla="*/ 281842 h 1750983"/>
                <a:gd name="connsiteX20-349" fmla="*/ 760997 w 2590131"/>
                <a:gd name="connsiteY20-350" fmla="*/ 311624 h 1750983"/>
                <a:gd name="connsiteX21-351" fmla="*/ 1286659 w 2590131"/>
                <a:gd name="connsiteY21-352" fmla="*/ 1 h 1750983"/>
                <a:gd name="connsiteX0-353" fmla="*/ 1286659 w 2590131"/>
                <a:gd name="connsiteY0-354" fmla="*/ 1 h 1760911"/>
                <a:gd name="connsiteX1-355" fmla="*/ 1824329 w 2590131"/>
                <a:gd name="connsiteY1-356" fmla="*/ 283857 h 1760911"/>
                <a:gd name="connsiteX2-357" fmla="*/ 1989086 w 2590131"/>
                <a:gd name="connsiteY2-358" fmla="*/ 1313587 h 1760911"/>
                <a:gd name="connsiteX3-359" fmla="*/ 1981650 w 2590131"/>
                <a:gd name="connsiteY3-360" fmla="*/ 1315544 h 1760911"/>
                <a:gd name="connsiteX4-361" fmla="*/ 1981573 w 2590131"/>
                <a:gd name="connsiteY4-362" fmla="*/ 1316380 h 1760911"/>
                <a:gd name="connsiteX5-363" fmla="*/ 1912938 w 2590131"/>
                <a:gd name="connsiteY5-364" fmla="*/ 1545805 h 1760911"/>
                <a:gd name="connsiteX6-365" fmla="*/ 1517453 w 2590131"/>
                <a:gd name="connsiteY6-366" fmla="*/ 1760911 h 1760911"/>
                <a:gd name="connsiteX7-367" fmla="*/ 1696726 w 2590131"/>
                <a:gd name="connsiteY7-368" fmla="*/ 1413520 h 1760911"/>
                <a:gd name="connsiteX8-369" fmla="*/ 1687689 w 2590131"/>
                <a:gd name="connsiteY8-370" fmla="*/ 1392902 h 1760911"/>
                <a:gd name="connsiteX9-371" fmla="*/ 1676048 w 2590131"/>
                <a:gd name="connsiteY9-372" fmla="*/ 1395965 h 1760911"/>
                <a:gd name="connsiteX10-373" fmla="*/ 847095 w 2590131"/>
                <a:gd name="connsiteY10-374" fmla="*/ 1371740 h 1760911"/>
                <a:gd name="connsiteX11-375" fmla="*/ 765530 w 2590131"/>
                <a:gd name="connsiteY11-376" fmla="*/ 1308978 h 1760911"/>
                <a:gd name="connsiteX12-377" fmla="*/ 762632 w 2590131"/>
                <a:gd name="connsiteY12-378" fmla="*/ 1310551 h 1760911"/>
                <a:gd name="connsiteX13-379" fmla="*/ 560291 w 2590131"/>
                <a:gd name="connsiteY13-380" fmla="*/ 1351401 h 1760911"/>
                <a:gd name="connsiteX14-381" fmla="*/ 519829 w 2590131"/>
                <a:gd name="connsiteY14-382" fmla="*/ 1351401 h 1760911"/>
                <a:gd name="connsiteX15-383" fmla="*/ 0 w 2590131"/>
                <a:gd name="connsiteY15-384" fmla="*/ 831572 h 1760911"/>
                <a:gd name="connsiteX16-385" fmla="*/ 0 w 2590131"/>
                <a:gd name="connsiteY16-386" fmla="*/ 791110 h 1760911"/>
                <a:gd name="connsiteX17-387" fmla="*/ 519829 w 2590131"/>
                <a:gd name="connsiteY17-388" fmla="*/ 271281 h 1760911"/>
                <a:gd name="connsiteX18-389" fmla="*/ 560291 w 2590131"/>
                <a:gd name="connsiteY18-390" fmla="*/ 271281 h 1760911"/>
                <a:gd name="connsiteX19-391" fmla="*/ 665055 w 2590131"/>
                <a:gd name="connsiteY19-392" fmla="*/ 281842 h 1760911"/>
                <a:gd name="connsiteX20-393" fmla="*/ 760997 w 2590131"/>
                <a:gd name="connsiteY20-394" fmla="*/ 311624 h 1760911"/>
                <a:gd name="connsiteX21-395" fmla="*/ 1286659 w 2590131"/>
                <a:gd name="connsiteY21-396" fmla="*/ 1 h 1760911"/>
                <a:gd name="connsiteX0-397" fmla="*/ 1286659 w 2590131"/>
                <a:gd name="connsiteY0-398" fmla="*/ 1 h 1760911"/>
                <a:gd name="connsiteX1-399" fmla="*/ 1824329 w 2590131"/>
                <a:gd name="connsiteY1-400" fmla="*/ 283857 h 1760911"/>
                <a:gd name="connsiteX2-401" fmla="*/ 1989086 w 2590131"/>
                <a:gd name="connsiteY2-402" fmla="*/ 1313587 h 1760911"/>
                <a:gd name="connsiteX3-403" fmla="*/ 1981650 w 2590131"/>
                <a:gd name="connsiteY3-404" fmla="*/ 1315544 h 1760911"/>
                <a:gd name="connsiteX4-405" fmla="*/ 1981573 w 2590131"/>
                <a:gd name="connsiteY4-406" fmla="*/ 1316380 h 1760911"/>
                <a:gd name="connsiteX5-407" fmla="*/ 1912938 w 2590131"/>
                <a:gd name="connsiteY5-408" fmla="*/ 1545805 h 1760911"/>
                <a:gd name="connsiteX6-409" fmla="*/ 1517453 w 2590131"/>
                <a:gd name="connsiteY6-410" fmla="*/ 1760911 h 1760911"/>
                <a:gd name="connsiteX7-411" fmla="*/ 1696726 w 2590131"/>
                <a:gd name="connsiteY7-412" fmla="*/ 1413520 h 1760911"/>
                <a:gd name="connsiteX8-413" fmla="*/ 1687689 w 2590131"/>
                <a:gd name="connsiteY8-414" fmla="*/ 1392902 h 1760911"/>
                <a:gd name="connsiteX9-415" fmla="*/ 1676048 w 2590131"/>
                <a:gd name="connsiteY9-416" fmla="*/ 1395965 h 1760911"/>
                <a:gd name="connsiteX10-417" fmla="*/ 847095 w 2590131"/>
                <a:gd name="connsiteY10-418" fmla="*/ 1371740 h 1760911"/>
                <a:gd name="connsiteX11-419" fmla="*/ 765530 w 2590131"/>
                <a:gd name="connsiteY11-420" fmla="*/ 1308978 h 1760911"/>
                <a:gd name="connsiteX12-421" fmla="*/ 762632 w 2590131"/>
                <a:gd name="connsiteY12-422" fmla="*/ 1310551 h 1760911"/>
                <a:gd name="connsiteX13-423" fmla="*/ 560291 w 2590131"/>
                <a:gd name="connsiteY13-424" fmla="*/ 1351401 h 1760911"/>
                <a:gd name="connsiteX14-425" fmla="*/ 519829 w 2590131"/>
                <a:gd name="connsiteY14-426" fmla="*/ 1351401 h 1760911"/>
                <a:gd name="connsiteX15-427" fmla="*/ 0 w 2590131"/>
                <a:gd name="connsiteY15-428" fmla="*/ 831572 h 1760911"/>
                <a:gd name="connsiteX16-429" fmla="*/ 0 w 2590131"/>
                <a:gd name="connsiteY16-430" fmla="*/ 791110 h 1760911"/>
                <a:gd name="connsiteX17-431" fmla="*/ 519829 w 2590131"/>
                <a:gd name="connsiteY17-432" fmla="*/ 271281 h 1760911"/>
                <a:gd name="connsiteX18-433" fmla="*/ 560291 w 2590131"/>
                <a:gd name="connsiteY18-434" fmla="*/ 271281 h 1760911"/>
                <a:gd name="connsiteX19-435" fmla="*/ 665055 w 2590131"/>
                <a:gd name="connsiteY19-436" fmla="*/ 281842 h 1760911"/>
                <a:gd name="connsiteX20-437" fmla="*/ 760997 w 2590131"/>
                <a:gd name="connsiteY20-438" fmla="*/ 311624 h 1760911"/>
                <a:gd name="connsiteX21-439" fmla="*/ 1286659 w 2590131"/>
                <a:gd name="connsiteY21-440" fmla="*/ 1 h 1760911"/>
                <a:gd name="connsiteX0-441" fmla="*/ 1286659 w 2590131"/>
                <a:gd name="connsiteY0-442" fmla="*/ 1 h 1760911"/>
                <a:gd name="connsiteX1-443" fmla="*/ 1824329 w 2590131"/>
                <a:gd name="connsiteY1-444" fmla="*/ 283857 h 1760911"/>
                <a:gd name="connsiteX2-445" fmla="*/ 1989086 w 2590131"/>
                <a:gd name="connsiteY2-446" fmla="*/ 1313587 h 1760911"/>
                <a:gd name="connsiteX3-447" fmla="*/ 1981650 w 2590131"/>
                <a:gd name="connsiteY3-448" fmla="*/ 1315544 h 1760911"/>
                <a:gd name="connsiteX4-449" fmla="*/ 1981573 w 2590131"/>
                <a:gd name="connsiteY4-450" fmla="*/ 1316380 h 1760911"/>
                <a:gd name="connsiteX5-451" fmla="*/ 1912938 w 2590131"/>
                <a:gd name="connsiteY5-452" fmla="*/ 1545805 h 1760911"/>
                <a:gd name="connsiteX6-453" fmla="*/ 1517453 w 2590131"/>
                <a:gd name="connsiteY6-454" fmla="*/ 1760911 h 1760911"/>
                <a:gd name="connsiteX7-455" fmla="*/ 1696726 w 2590131"/>
                <a:gd name="connsiteY7-456" fmla="*/ 1413520 h 1760911"/>
                <a:gd name="connsiteX8-457" fmla="*/ 1687689 w 2590131"/>
                <a:gd name="connsiteY8-458" fmla="*/ 1392902 h 1760911"/>
                <a:gd name="connsiteX9-459" fmla="*/ 1676048 w 2590131"/>
                <a:gd name="connsiteY9-460" fmla="*/ 1395965 h 1760911"/>
                <a:gd name="connsiteX10-461" fmla="*/ 847095 w 2590131"/>
                <a:gd name="connsiteY10-462" fmla="*/ 1371740 h 1760911"/>
                <a:gd name="connsiteX11-463" fmla="*/ 765530 w 2590131"/>
                <a:gd name="connsiteY11-464" fmla="*/ 1308978 h 1760911"/>
                <a:gd name="connsiteX12-465" fmla="*/ 762632 w 2590131"/>
                <a:gd name="connsiteY12-466" fmla="*/ 1310551 h 1760911"/>
                <a:gd name="connsiteX13-467" fmla="*/ 560291 w 2590131"/>
                <a:gd name="connsiteY13-468" fmla="*/ 1351401 h 1760911"/>
                <a:gd name="connsiteX14-469" fmla="*/ 519829 w 2590131"/>
                <a:gd name="connsiteY14-470" fmla="*/ 1351401 h 1760911"/>
                <a:gd name="connsiteX15-471" fmla="*/ 0 w 2590131"/>
                <a:gd name="connsiteY15-472" fmla="*/ 831572 h 1760911"/>
                <a:gd name="connsiteX16-473" fmla="*/ 0 w 2590131"/>
                <a:gd name="connsiteY16-474" fmla="*/ 791110 h 1760911"/>
                <a:gd name="connsiteX17-475" fmla="*/ 519829 w 2590131"/>
                <a:gd name="connsiteY17-476" fmla="*/ 271281 h 1760911"/>
                <a:gd name="connsiteX18-477" fmla="*/ 560291 w 2590131"/>
                <a:gd name="connsiteY18-478" fmla="*/ 271281 h 1760911"/>
                <a:gd name="connsiteX19-479" fmla="*/ 665055 w 2590131"/>
                <a:gd name="connsiteY19-480" fmla="*/ 281842 h 1760911"/>
                <a:gd name="connsiteX20-481" fmla="*/ 760997 w 2590131"/>
                <a:gd name="connsiteY20-482" fmla="*/ 311624 h 1760911"/>
                <a:gd name="connsiteX21-483" fmla="*/ 1286659 w 2590131"/>
                <a:gd name="connsiteY21-484" fmla="*/ 1 h 1760911"/>
                <a:gd name="connsiteX0-485" fmla="*/ 1286659 w 2590131"/>
                <a:gd name="connsiteY0-486" fmla="*/ 1 h 1760911"/>
                <a:gd name="connsiteX1-487" fmla="*/ 1824329 w 2590131"/>
                <a:gd name="connsiteY1-488" fmla="*/ 283857 h 1760911"/>
                <a:gd name="connsiteX2-489" fmla="*/ 1989086 w 2590131"/>
                <a:gd name="connsiteY2-490" fmla="*/ 1313587 h 1760911"/>
                <a:gd name="connsiteX3-491" fmla="*/ 1981650 w 2590131"/>
                <a:gd name="connsiteY3-492" fmla="*/ 1315544 h 1760911"/>
                <a:gd name="connsiteX4-493" fmla="*/ 1981573 w 2590131"/>
                <a:gd name="connsiteY4-494" fmla="*/ 1316380 h 1760911"/>
                <a:gd name="connsiteX5-495" fmla="*/ 1912938 w 2590131"/>
                <a:gd name="connsiteY5-496" fmla="*/ 1545805 h 1760911"/>
                <a:gd name="connsiteX6-497" fmla="*/ 1517453 w 2590131"/>
                <a:gd name="connsiteY6-498" fmla="*/ 1760911 h 1760911"/>
                <a:gd name="connsiteX7-499" fmla="*/ 1696726 w 2590131"/>
                <a:gd name="connsiteY7-500" fmla="*/ 1413520 h 1760911"/>
                <a:gd name="connsiteX8-501" fmla="*/ 1687689 w 2590131"/>
                <a:gd name="connsiteY8-502" fmla="*/ 1392902 h 1760911"/>
                <a:gd name="connsiteX9-503" fmla="*/ 1676048 w 2590131"/>
                <a:gd name="connsiteY9-504" fmla="*/ 1395965 h 1760911"/>
                <a:gd name="connsiteX10-505" fmla="*/ 854235 w 2590131"/>
                <a:gd name="connsiteY10-506" fmla="*/ 1368430 h 1760911"/>
                <a:gd name="connsiteX11-507" fmla="*/ 765530 w 2590131"/>
                <a:gd name="connsiteY11-508" fmla="*/ 1308978 h 1760911"/>
                <a:gd name="connsiteX12-509" fmla="*/ 762632 w 2590131"/>
                <a:gd name="connsiteY12-510" fmla="*/ 1310551 h 1760911"/>
                <a:gd name="connsiteX13-511" fmla="*/ 560291 w 2590131"/>
                <a:gd name="connsiteY13-512" fmla="*/ 1351401 h 1760911"/>
                <a:gd name="connsiteX14-513" fmla="*/ 519829 w 2590131"/>
                <a:gd name="connsiteY14-514" fmla="*/ 1351401 h 1760911"/>
                <a:gd name="connsiteX15-515" fmla="*/ 0 w 2590131"/>
                <a:gd name="connsiteY15-516" fmla="*/ 831572 h 1760911"/>
                <a:gd name="connsiteX16-517" fmla="*/ 0 w 2590131"/>
                <a:gd name="connsiteY16-518" fmla="*/ 791110 h 1760911"/>
                <a:gd name="connsiteX17-519" fmla="*/ 519829 w 2590131"/>
                <a:gd name="connsiteY17-520" fmla="*/ 271281 h 1760911"/>
                <a:gd name="connsiteX18-521" fmla="*/ 560291 w 2590131"/>
                <a:gd name="connsiteY18-522" fmla="*/ 271281 h 1760911"/>
                <a:gd name="connsiteX19-523" fmla="*/ 665055 w 2590131"/>
                <a:gd name="connsiteY19-524" fmla="*/ 281842 h 1760911"/>
                <a:gd name="connsiteX20-525" fmla="*/ 760997 w 2590131"/>
                <a:gd name="connsiteY20-526" fmla="*/ 311624 h 1760911"/>
                <a:gd name="connsiteX21-527" fmla="*/ 1286659 w 2590131"/>
                <a:gd name="connsiteY21-528" fmla="*/ 1 h 1760911"/>
                <a:gd name="connsiteX0-529" fmla="*/ 1279519 w 2590131"/>
                <a:gd name="connsiteY0-530" fmla="*/ 1 h 1717890"/>
                <a:gd name="connsiteX1-531" fmla="*/ 1824329 w 2590131"/>
                <a:gd name="connsiteY1-532" fmla="*/ 240836 h 1717890"/>
                <a:gd name="connsiteX2-533" fmla="*/ 1989086 w 2590131"/>
                <a:gd name="connsiteY2-534" fmla="*/ 1270566 h 1717890"/>
                <a:gd name="connsiteX3-535" fmla="*/ 1981650 w 2590131"/>
                <a:gd name="connsiteY3-536" fmla="*/ 1272523 h 1717890"/>
                <a:gd name="connsiteX4-537" fmla="*/ 1981573 w 2590131"/>
                <a:gd name="connsiteY4-538" fmla="*/ 1273359 h 1717890"/>
                <a:gd name="connsiteX5-539" fmla="*/ 1912938 w 2590131"/>
                <a:gd name="connsiteY5-540" fmla="*/ 1502784 h 1717890"/>
                <a:gd name="connsiteX6-541" fmla="*/ 1517453 w 2590131"/>
                <a:gd name="connsiteY6-542" fmla="*/ 1717890 h 1717890"/>
                <a:gd name="connsiteX7-543" fmla="*/ 1696726 w 2590131"/>
                <a:gd name="connsiteY7-544" fmla="*/ 1370499 h 1717890"/>
                <a:gd name="connsiteX8-545" fmla="*/ 1687689 w 2590131"/>
                <a:gd name="connsiteY8-546" fmla="*/ 1349881 h 1717890"/>
                <a:gd name="connsiteX9-547" fmla="*/ 1676048 w 2590131"/>
                <a:gd name="connsiteY9-548" fmla="*/ 1352944 h 1717890"/>
                <a:gd name="connsiteX10-549" fmla="*/ 854235 w 2590131"/>
                <a:gd name="connsiteY10-550" fmla="*/ 1325409 h 1717890"/>
                <a:gd name="connsiteX11-551" fmla="*/ 765530 w 2590131"/>
                <a:gd name="connsiteY11-552" fmla="*/ 1265957 h 1717890"/>
                <a:gd name="connsiteX12-553" fmla="*/ 762632 w 2590131"/>
                <a:gd name="connsiteY12-554" fmla="*/ 1267530 h 1717890"/>
                <a:gd name="connsiteX13-555" fmla="*/ 560291 w 2590131"/>
                <a:gd name="connsiteY13-556" fmla="*/ 1308380 h 1717890"/>
                <a:gd name="connsiteX14-557" fmla="*/ 519829 w 2590131"/>
                <a:gd name="connsiteY14-558" fmla="*/ 1308380 h 1717890"/>
                <a:gd name="connsiteX15-559" fmla="*/ 0 w 2590131"/>
                <a:gd name="connsiteY15-560" fmla="*/ 788551 h 1717890"/>
                <a:gd name="connsiteX16-561" fmla="*/ 0 w 2590131"/>
                <a:gd name="connsiteY16-562" fmla="*/ 748089 h 1717890"/>
                <a:gd name="connsiteX17-563" fmla="*/ 519829 w 2590131"/>
                <a:gd name="connsiteY17-564" fmla="*/ 228260 h 1717890"/>
                <a:gd name="connsiteX18-565" fmla="*/ 560291 w 2590131"/>
                <a:gd name="connsiteY18-566" fmla="*/ 228260 h 1717890"/>
                <a:gd name="connsiteX19-567" fmla="*/ 665055 w 2590131"/>
                <a:gd name="connsiteY19-568" fmla="*/ 238821 h 1717890"/>
                <a:gd name="connsiteX20-569" fmla="*/ 760997 w 2590131"/>
                <a:gd name="connsiteY20-570" fmla="*/ 268603 h 1717890"/>
                <a:gd name="connsiteX21-571" fmla="*/ 1279519 w 2590131"/>
                <a:gd name="connsiteY21-572" fmla="*/ 1 h 1717890"/>
                <a:gd name="connsiteX0-573" fmla="*/ 1308079 w 2590131"/>
                <a:gd name="connsiteY0-574" fmla="*/ 1 h 1711271"/>
                <a:gd name="connsiteX1-575" fmla="*/ 1824329 w 2590131"/>
                <a:gd name="connsiteY1-576" fmla="*/ 234217 h 1711271"/>
                <a:gd name="connsiteX2-577" fmla="*/ 1989086 w 2590131"/>
                <a:gd name="connsiteY2-578" fmla="*/ 1263947 h 1711271"/>
                <a:gd name="connsiteX3-579" fmla="*/ 1981650 w 2590131"/>
                <a:gd name="connsiteY3-580" fmla="*/ 1265904 h 1711271"/>
                <a:gd name="connsiteX4-581" fmla="*/ 1981573 w 2590131"/>
                <a:gd name="connsiteY4-582" fmla="*/ 1266740 h 1711271"/>
                <a:gd name="connsiteX5-583" fmla="*/ 1912938 w 2590131"/>
                <a:gd name="connsiteY5-584" fmla="*/ 1496165 h 1711271"/>
                <a:gd name="connsiteX6-585" fmla="*/ 1517453 w 2590131"/>
                <a:gd name="connsiteY6-586" fmla="*/ 1711271 h 1711271"/>
                <a:gd name="connsiteX7-587" fmla="*/ 1696726 w 2590131"/>
                <a:gd name="connsiteY7-588" fmla="*/ 1363880 h 1711271"/>
                <a:gd name="connsiteX8-589" fmla="*/ 1687689 w 2590131"/>
                <a:gd name="connsiteY8-590" fmla="*/ 1343262 h 1711271"/>
                <a:gd name="connsiteX9-591" fmla="*/ 1676048 w 2590131"/>
                <a:gd name="connsiteY9-592" fmla="*/ 1346325 h 1711271"/>
                <a:gd name="connsiteX10-593" fmla="*/ 854235 w 2590131"/>
                <a:gd name="connsiteY10-594" fmla="*/ 1318790 h 1711271"/>
                <a:gd name="connsiteX11-595" fmla="*/ 765530 w 2590131"/>
                <a:gd name="connsiteY11-596" fmla="*/ 1259338 h 1711271"/>
                <a:gd name="connsiteX12-597" fmla="*/ 762632 w 2590131"/>
                <a:gd name="connsiteY12-598" fmla="*/ 1260911 h 1711271"/>
                <a:gd name="connsiteX13-599" fmla="*/ 560291 w 2590131"/>
                <a:gd name="connsiteY13-600" fmla="*/ 1301761 h 1711271"/>
                <a:gd name="connsiteX14-601" fmla="*/ 519829 w 2590131"/>
                <a:gd name="connsiteY14-602" fmla="*/ 1301761 h 1711271"/>
                <a:gd name="connsiteX15-603" fmla="*/ 0 w 2590131"/>
                <a:gd name="connsiteY15-604" fmla="*/ 781932 h 1711271"/>
                <a:gd name="connsiteX16-605" fmla="*/ 0 w 2590131"/>
                <a:gd name="connsiteY16-606" fmla="*/ 741470 h 1711271"/>
                <a:gd name="connsiteX17-607" fmla="*/ 519829 w 2590131"/>
                <a:gd name="connsiteY17-608" fmla="*/ 221641 h 1711271"/>
                <a:gd name="connsiteX18-609" fmla="*/ 560291 w 2590131"/>
                <a:gd name="connsiteY18-610" fmla="*/ 221641 h 1711271"/>
                <a:gd name="connsiteX19-611" fmla="*/ 665055 w 2590131"/>
                <a:gd name="connsiteY19-612" fmla="*/ 232202 h 1711271"/>
                <a:gd name="connsiteX20-613" fmla="*/ 760997 w 2590131"/>
                <a:gd name="connsiteY20-614" fmla="*/ 261984 h 1711271"/>
                <a:gd name="connsiteX21-615" fmla="*/ 1308079 w 2590131"/>
                <a:gd name="connsiteY21-616" fmla="*/ 1 h 17112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2590131" h="1711271">
                  <a:moveTo>
                    <a:pt x="1308079" y="1"/>
                  </a:moveTo>
                  <a:cubicBezTo>
                    <a:pt x="1566396" y="-107"/>
                    <a:pt x="1752248" y="158703"/>
                    <a:pt x="1824329" y="234217"/>
                  </a:cubicBezTo>
                  <a:cubicBezTo>
                    <a:pt x="2958405" y="74951"/>
                    <a:pt x="2675572" y="1414975"/>
                    <a:pt x="1989086" y="1263947"/>
                  </a:cubicBezTo>
                  <a:lnTo>
                    <a:pt x="1981650" y="1265904"/>
                  </a:lnTo>
                  <a:cubicBezTo>
                    <a:pt x="1981624" y="1266183"/>
                    <a:pt x="1981599" y="1266461"/>
                    <a:pt x="1981573" y="1266740"/>
                  </a:cubicBezTo>
                  <a:cubicBezTo>
                    <a:pt x="1969032" y="1345227"/>
                    <a:pt x="1945334" y="1429962"/>
                    <a:pt x="1912938" y="1496165"/>
                  </a:cubicBezTo>
                  <a:cubicBezTo>
                    <a:pt x="1870183" y="1579875"/>
                    <a:pt x="1838329" y="1707330"/>
                    <a:pt x="1517453" y="1711271"/>
                  </a:cubicBezTo>
                  <a:cubicBezTo>
                    <a:pt x="1626176" y="1677603"/>
                    <a:pt x="1749492" y="1546894"/>
                    <a:pt x="1696726" y="1363880"/>
                  </a:cubicBezTo>
                  <a:lnTo>
                    <a:pt x="1687689" y="1343262"/>
                  </a:lnTo>
                  <a:lnTo>
                    <a:pt x="1676048" y="1346325"/>
                  </a:lnTo>
                  <a:cubicBezTo>
                    <a:pt x="1501091" y="1409580"/>
                    <a:pt x="1382653" y="1608349"/>
                    <a:pt x="854235" y="1318790"/>
                  </a:cubicBezTo>
                  <a:lnTo>
                    <a:pt x="765530" y="1259338"/>
                  </a:lnTo>
                  <a:lnTo>
                    <a:pt x="762632" y="1260911"/>
                  </a:lnTo>
                  <a:cubicBezTo>
                    <a:pt x="700440" y="1287215"/>
                    <a:pt x="632064" y="1301761"/>
                    <a:pt x="560291" y="1301761"/>
                  </a:cubicBezTo>
                  <a:lnTo>
                    <a:pt x="519829" y="1301761"/>
                  </a:lnTo>
                  <a:cubicBezTo>
                    <a:pt x="232735" y="1301761"/>
                    <a:pt x="0" y="1069026"/>
                    <a:pt x="0" y="781932"/>
                  </a:cubicBezTo>
                  <a:lnTo>
                    <a:pt x="0" y="741470"/>
                  </a:lnTo>
                  <a:cubicBezTo>
                    <a:pt x="0" y="454376"/>
                    <a:pt x="232735" y="221641"/>
                    <a:pt x="519829" y="221641"/>
                  </a:cubicBezTo>
                  <a:lnTo>
                    <a:pt x="560291" y="221641"/>
                  </a:lnTo>
                  <a:cubicBezTo>
                    <a:pt x="596178" y="221641"/>
                    <a:pt x="631215" y="225278"/>
                    <a:pt x="665055" y="232202"/>
                  </a:cubicBezTo>
                  <a:lnTo>
                    <a:pt x="760997" y="261984"/>
                  </a:lnTo>
                  <a:cubicBezTo>
                    <a:pt x="873847" y="209808"/>
                    <a:pt x="1049762" y="109"/>
                    <a:pt x="1308079" y="1"/>
                  </a:cubicBezTo>
                  <a:close/>
                </a:path>
              </a:pathLst>
            </a:custGeom>
            <a:solidFill>
              <a:schemeClr val="accent4"/>
            </a:solidFill>
            <a:ln w="44450">
              <a:solidFill>
                <a:schemeClr val="bg1"/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trike="noStrike" noProof="1">
                <a:solidFill>
                  <a:srgbClr val="FFFFFF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653" name="文本框 47"/>
            <p:cNvSpPr txBox="1"/>
            <p:nvPr/>
          </p:nvSpPr>
          <p:spPr>
            <a:xfrm>
              <a:off x="3300978" y="2814251"/>
              <a:ext cx="564002" cy="8915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/>
              <a:r>
                <a:rPr lang="en-US" altLang="zh-CN" sz="5400" b="1" noProof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 panose="020F0502020204030204" pitchFamily="34" charset="0"/>
                  <a:cs typeface="+mn-cs"/>
                </a:rPr>
                <a:t>1</a:t>
              </a:r>
              <a:endParaRPr lang="en-US" altLang="zh-CN" sz="54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8" grpId="0" animBg="1"/>
      <p:bldP spid="1048649" grpId="0" animBg="1"/>
      <p:bldP spid="1048650" grpId="0" animBg="1"/>
      <p:bldP spid="10486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654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655" name="任意多边形 11"/>
          <p:cNvSpPr/>
          <p:nvPr/>
        </p:nvSpPr>
        <p:spPr>
          <a:xfrm flipH="1">
            <a:off x="0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6" name="任意多边形 10"/>
          <p:cNvSpPr/>
          <p:nvPr/>
        </p:nvSpPr>
        <p:spPr>
          <a:xfrm>
            <a:off x="41068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7" name="任意多边形 14"/>
          <p:cNvSpPr/>
          <p:nvPr/>
        </p:nvSpPr>
        <p:spPr>
          <a:xfrm flipH="1">
            <a:off x="8905875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8" name="任意多边形 15"/>
          <p:cNvSpPr/>
          <p:nvPr/>
        </p:nvSpPr>
        <p:spPr>
          <a:xfrm flipH="1">
            <a:off x="77724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59" name="任意多边形 16"/>
          <p:cNvSpPr/>
          <p:nvPr/>
        </p:nvSpPr>
        <p:spPr>
          <a:xfrm>
            <a:off x="51308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60" name="任意多边形 17"/>
          <p:cNvSpPr/>
          <p:nvPr/>
        </p:nvSpPr>
        <p:spPr>
          <a:xfrm flipH="1">
            <a:off x="697706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61" name="任意多边形 13"/>
          <p:cNvSpPr/>
          <p:nvPr/>
        </p:nvSpPr>
        <p:spPr>
          <a:xfrm>
            <a:off x="62785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62" name="任意多边形 18"/>
          <p:cNvSpPr/>
          <p:nvPr/>
        </p:nvSpPr>
        <p:spPr>
          <a:xfrm flipH="1">
            <a:off x="10485438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63" name="任意多边形 19"/>
          <p:cNvSpPr/>
          <p:nvPr/>
        </p:nvSpPr>
        <p:spPr>
          <a:xfrm flipH="1">
            <a:off x="9399588" y="6384925"/>
            <a:ext cx="1620838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grpSp>
        <p:nvGrpSpPr>
          <p:cNvPr id="47" name="组合 3"/>
          <p:cNvGrpSpPr/>
          <p:nvPr/>
        </p:nvGrpSpPr>
        <p:grpSpPr>
          <a:xfrm>
            <a:off x="454016" y="-31740"/>
            <a:ext cx="2837723" cy="801688"/>
            <a:chOff x="454154" y="-31549"/>
            <a:chExt cx="2837956" cy="801401"/>
          </a:xfrm>
        </p:grpSpPr>
        <p:sp>
          <p:nvSpPr>
            <p:cNvPr id="1048664" name="文本框 46"/>
            <p:cNvSpPr txBox="1"/>
            <p:nvPr/>
          </p:nvSpPr>
          <p:spPr>
            <a:xfrm>
              <a:off x="1216760" y="243670"/>
              <a:ext cx="2075350" cy="51035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en-US" sz="2800" b="1" dirty="0">
                  <a:solidFill>
                    <a:schemeClr val="bg1"/>
                  </a:solidFill>
                  <a:ea typeface="Calibri" panose="020F0502020204030204" pitchFamily="34" charset="0"/>
                </a:rPr>
                <a:t>KOMPOSISI </a:t>
              </a:r>
              <a:endParaRPr lang="en-US" altLang="zh-CN" sz="2800" b="1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665" name="等腰三角形 21"/>
            <p:cNvSpPr/>
            <p:nvPr/>
          </p:nvSpPr>
          <p:spPr>
            <a:xfrm rot="2805906">
              <a:off x="439830" y="-17225"/>
              <a:ext cx="801401" cy="772752"/>
            </a:xfrm>
            <a:prstGeom prst="triangle">
              <a:avLst>
                <a:gd name="adj" fmla="val 687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66" name="文本框 24"/>
            <p:cNvSpPr txBox="1"/>
            <p:nvPr/>
          </p:nvSpPr>
          <p:spPr>
            <a:xfrm>
              <a:off x="588649" y="243670"/>
              <a:ext cx="401955" cy="521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/>
              <a:r>
                <a:rPr lang="en-US" altLang="zh-CN" sz="2800" b="1" noProof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 panose="020F0502020204030204" pitchFamily="34" charset="0"/>
                  <a:cs typeface="+mn-cs"/>
                </a:rPr>
                <a:t>1</a:t>
              </a:r>
              <a:endParaRPr lang="en-US" altLang="zh-CN" sz="28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endParaRPr>
            </a:p>
          </p:txBody>
        </p:sp>
      </p:grpSp>
      <p:sp>
        <p:nvSpPr>
          <p:cNvPr id="1048667" name="任意多边形 12"/>
          <p:cNvSpPr/>
          <p:nvPr/>
        </p:nvSpPr>
        <p:spPr>
          <a:xfrm flipH="1">
            <a:off x="276701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68" name="任意多边形 9"/>
          <p:cNvSpPr/>
          <p:nvPr/>
        </p:nvSpPr>
        <p:spPr>
          <a:xfrm flipH="1">
            <a:off x="1787525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grpSp>
        <p:nvGrpSpPr>
          <p:cNvPr id="48" name="组合 4"/>
          <p:cNvGrpSpPr/>
          <p:nvPr/>
        </p:nvGrpSpPr>
        <p:grpSpPr>
          <a:xfrm>
            <a:off x="1943100" y="1566863"/>
            <a:ext cx="3392488" cy="4013198"/>
            <a:chOff x="1943100" y="1567175"/>
            <a:chExt cx="3393204" cy="4012698"/>
          </a:xfrm>
        </p:grpSpPr>
        <p:sp>
          <p:nvSpPr>
            <p:cNvPr id="1048669" name="Freeform 5"/>
            <p:cNvSpPr/>
            <p:nvPr/>
          </p:nvSpPr>
          <p:spPr bwMode="auto">
            <a:xfrm>
              <a:off x="1961536" y="1567176"/>
              <a:ext cx="3374526" cy="3960814"/>
            </a:xfrm>
            <a:custGeom>
              <a:avLst/>
              <a:gdLst>
                <a:gd name="T0" fmla="*/ 240 w 1374"/>
                <a:gd name="T1" fmla="*/ 1613 h 1613"/>
                <a:gd name="T2" fmla="*/ 228 w 1374"/>
                <a:gd name="T3" fmla="*/ 1580 h 1613"/>
                <a:gd name="T4" fmla="*/ 228 w 1374"/>
                <a:gd name="T5" fmla="*/ 1375 h 1613"/>
                <a:gd name="T6" fmla="*/ 136 w 1374"/>
                <a:gd name="T7" fmla="*/ 1375 h 1613"/>
                <a:gd name="T8" fmla="*/ 0 w 1374"/>
                <a:gd name="T9" fmla="*/ 1239 h 1613"/>
                <a:gd name="T10" fmla="*/ 0 w 1374"/>
                <a:gd name="T11" fmla="*/ 136 h 1613"/>
                <a:gd name="T12" fmla="*/ 136 w 1374"/>
                <a:gd name="T13" fmla="*/ 0 h 1613"/>
                <a:gd name="T14" fmla="*/ 1238 w 1374"/>
                <a:gd name="T15" fmla="*/ 0 h 1613"/>
                <a:gd name="T16" fmla="*/ 1374 w 1374"/>
                <a:gd name="T17" fmla="*/ 136 h 1613"/>
                <a:gd name="T18" fmla="*/ 1374 w 1374"/>
                <a:gd name="T19" fmla="*/ 1239 h 1613"/>
                <a:gd name="T20" fmla="*/ 1238 w 1374"/>
                <a:gd name="T21" fmla="*/ 1375 h 1613"/>
                <a:gd name="T22" fmla="*/ 409 w 1374"/>
                <a:gd name="T23" fmla="*/ 1375 h 1613"/>
                <a:gd name="T24" fmla="*/ 265 w 1374"/>
                <a:gd name="T25" fmla="*/ 1591 h 1613"/>
                <a:gd name="T26" fmla="*/ 240 w 1374"/>
                <a:gd name="T27" fmla="*/ 1613 h 1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74" h="1613">
                  <a:moveTo>
                    <a:pt x="240" y="1613"/>
                  </a:moveTo>
                  <a:cubicBezTo>
                    <a:pt x="233" y="1613"/>
                    <a:pt x="228" y="1601"/>
                    <a:pt x="228" y="1580"/>
                  </a:cubicBezTo>
                  <a:cubicBezTo>
                    <a:pt x="228" y="1375"/>
                    <a:pt x="228" y="1375"/>
                    <a:pt x="228" y="1375"/>
                  </a:cubicBezTo>
                  <a:cubicBezTo>
                    <a:pt x="136" y="1375"/>
                    <a:pt x="136" y="1375"/>
                    <a:pt x="136" y="1375"/>
                  </a:cubicBezTo>
                  <a:cubicBezTo>
                    <a:pt x="61" y="1375"/>
                    <a:pt x="0" y="1314"/>
                    <a:pt x="0" y="1239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61"/>
                    <a:pt x="61" y="0"/>
                    <a:pt x="136" y="0"/>
                  </a:cubicBezTo>
                  <a:cubicBezTo>
                    <a:pt x="1238" y="0"/>
                    <a:pt x="1238" y="0"/>
                    <a:pt x="1238" y="0"/>
                  </a:cubicBezTo>
                  <a:cubicBezTo>
                    <a:pt x="1313" y="0"/>
                    <a:pt x="1374" y="61"/>
                    <a:pt x="1374" y="136"/>
                  </a:cubicBezTo>
                  <a:cubicBezTo>
                    <a:pt x="1374" y="1239"/>
                    <a:pt x="1374" y="1239"/>
                    <a:pt x="1374" y="1239"/>
                  </a:cubicBezTo>
                  <a:cubicBezTo>
                    <a:pt x="1374" y="1314"/>
                    <a:pt x="1313" y="1375"/>
                    <a:pt x="1238" y="1375"/>
                  </a:cubicBezTo>
                  <a:cubicBezTo>
                    <a:pt x="409" y="1375"/>
                    <a:pt x="409" y="1375"/>
                    <a:pt x="409" y="1375"/>
                  </a:cubicBezTo>
                  <a:cubicBezTo>
                    <a:pt x="265" y="1591"/>
                    <a:pt x="265" y="1591"/>
                    <a:pt x="265" y="1591"/>
                  </a:cubicBezTo>
                  <a:cubicBezTo>
                    <a:pt x="252" y="1611"/>
                    <a:pt x="243" y="1613"/>
                    <a:pt x="240" y="161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70" name="Freeform 6"/>
            <p:cNvSpPr>
              <a:spLocks noEditPoints="1"/>
            </p:cNvSpPr>
            <p:nvPr/>
          </p:nvSpPr>
          <p:spPr>
            <a:xfrm>
              <a:off x="1943100" y="1567175"/>
              <a:ext cx="3393204" cy="4012698"/>
            </a:xfrm>
            <a:custGeom>
              <a:avLst/>
              <a:gdLst/>
              <a:ahLst/>
              <a:cxnLst>
                <a:cxn ang="0">
                  <a:pos x="3049464" y="0"/>
                </a:cxn>
                <a:cxn ang="0">
                  <a:pos x="343739" y="0"/>
                </a:cxn>
                <a:cxn ang="0">
                  <a:pos x="0" y="343805"/>
                </a:cxn>
                <a:cxn ang="0">
                  <a:pos x="0" y="3052499"/>
                </a:cxn>
                <a:cxn ang="0">
                  <a:pos x="343739" y="3396304"/>
                </a:cxn>
                <a:cxn ang="0">
                  <a:pos x="559805" y="3396304"/>
                </a:cxn>
                <a:cxn ang="0">
                  <a:pos x="559805" y="3889910"/>
                </a:cxn>
                <a:cxn ang="0">
                  <a:pos x="667837" y="3924290"/>
                </a:cxn>
                <a:cxn ang="0">
                  <a:pos x="1018943" y="3396304"/>
                </a:cxn>
                <a:cxn ang="0">
                  <a:pos x="3049464" y="3396304"/>
                </a:cxn>
                <a:cxn ang="0">
                  <a:pos x="3393204" y="3052499"/>
                </a:cxn>
                <a:cxn ang="0">
                  <a:pos x="3393204" y="343805"/>
                </a:cxn>
                <a:cxn ang="0">
                  <a:pos x="3049464" y="0"/>
                </a:cxn>
                <a:cxn ang="0">
                  <a:pos x="2411089" y="1036327"/>
                </a:cxn>
                <a:cxn ang="0">
                  <a:pos x="2511756" y="1036327"/>
                </a:cxn>
                <a:cxn ang="0">
                  <a:pos x="2511756" y="935641"/>
                </a:cxn>
                <a:cxn ang="0">
                  <a:pos x="2555951" y="891437"/>
                </a:cxn>
                <a:cxn ang="0">
                  <a:pos x="2597691" y="935641"/>
                </a:cxn>
                <a:cxn ang="0">
                  <a:pos x="2597691" y="1036327"/>
                </a:cxn>
                <a:cxn ang="0">
                  <a:pos x="2700813" y="1036327"/>
                </a:cxn>
                <a:cxn ang="0">
                  <a:pos x="2742553" y="1080530"/>
                </a:cxn>
                <a:cxn ang="0">
                  <a:pos x="2700813" y="1122278"/>
                </a:cxn>
                <a:cxn ang="0">
                  <a:pos x="2597691" y="1122278"/>
                </a:cxn>
                <a:cxn ang="0">
                  <a:pos x="2597691" y="1222964"/>
                </a:cxn>
                <a:cxn ang="0">
                  <a:pos x="2555951" y="1267167"/>
                </a:cxn>
                <a:cxn ang="0">
                  <a:pos x="2511756" y="1222964"/>
                </a:cxn>
                <a:cxn ang="0">
                  <a:pos x="2511756" y="1122278"/>
                </a:cxn>
                <a:cxn ang="0">
                  <a:pos x="2411089" y="1122278"/>
                </a:cxn>
                <a:cxn ang="0">
                  <a:pos x="2369350" y="1080530"/>
                </a:cxn>
                <a:cxn ang="0">
                  <a:pos x="2411089" y="1036327"/>
                </a:cxn>
                <a:cxn ang="0">
                  <a:pos x="3098569" y="3052499"/>
                </a:cxn>
                <a:cxn ang="0">
                  <a:pos x="3049464" y="3101614"/>
                </a:cxn>
                <a:cxn ang="0">
                  <a:pos x="343739" y="3101614"/>
                </a:cxn>
                <a:cxn ang="0">
                  <a:pos x="294634" y="3052499"/>
                </a:cxn>
                <a:cxn ang="0">
                  <a:pos x="294634" y="1129645"/>
                </a:cxn>
                <a:cxn ang="0">
                  <a:pos x="343739" y="1080530"/>
                </a:cxn>
                <a:cxn ang="0">
                  <a:pos x="562260" y="1080530"/>
                </a:cxn>
                <a:cxn ang="0">
                  <a:pos x="562260" y="1080530"/>
                </a:cxn>
                <a:cxn ang="0">
                  <a:pos x="878992" y="761282"/>
                </a:cxn>
                <a:cxn ang="0">
                  <a:pos x="1917577" y="761282"/>
                </a:cxn>
                <a:cxn ang="0">
                  <a:pos x="2236764" y="1080530"/>
                </a:cxn>
                <a:cxn ang="0">
                  <a:pos x="2236764" y="1080530"/>
                </a:cxn>
                <a:cxn ang="0">
                  <a:pos x="2555951" y="1397322"/>
                </a:cxn>
                <a:cxn ang="0">
                  <a:pos x="2872683" y="1080530"/>
                </a:cxn>
                <a:cxn ang="0">
                  <a:pos x="2872683" y="1080530"/>
                </a:cxn>
                <a:cxn ang="0">
                  <a:pos x="2948797" y="1080530"/>
                </a:cxn>
                <a:cxn ang="0">
                  <a:pos x="2948797" y="1080530"/>
                </a:cxn>
                <a:cxn ang="0">
                  <a:pos x="3049464" y="1080530"/>
                </a:cxn>
                <a:cxn ang="0">
                  <a:pos x="3098569" y="1129645"/>
                </a:cxn>
                <a:cxn ang="0">
                  <a:pos x="3098569" y="3052499"/>
                </a:cxn>
              </a:cxnLst>
              <a:rect l="0" t="0" r="r" b="b"/>
              <a:pathLst>
                <a:path w="1382" h="1634">
                  <a:moveTo>
                    <a:pt x="1242" y="0"/>
                  </a:moveTo>
                  <a:cubicBezTo>
                    <a:pt x="140" y="0"/>
                    <a:pt x="140" y="0"/>
                    <a:pt x="140" y="0"/>
                  </a:cubicBezTo>
                  <a:cubicBezTo>
                    <a:pt x="62" y="0"/>
                    <a:pt x="0" y="63"/>
                    <a:pt x="0" y="140"/>
                  </a:cubicBezTo>
                  <a:cubicBezTo>
                    <a:pt x="0" y="1243"/>
                    <a:pt x="0" y="1243"/>
                    <a:pt x="0" y="1243"/>
                  </a:cubicBezTo>
                  <a:cubicBezTo>
                    <a:pt x="0" y="1320"/>
                    <a:pt x="62" y="1383"/>
                    <a:pt x="140" y="1383"/>
                  </a:cubicBezTo>
                  <a:cubicBezTo>
                    <a:pt x="228" y="1383"/>
                    <a:pt x="228" y="1383"/>
                    <a:pt x="228" y="1383"/>
                  </a:cubicBezTo>
                  <a:cubicBezTo>
                    <a:pt x="228" y="1584"/>
                    <a:pt x="228" y="1584"/>
                    <a:pt x="228" y="1584"/>
                  </a:cubicBezTo>
                  <a:cubicBezTo>
                    <a:pt x="228" y="1628"/>
                    <a:pt x="248" y="1634"/>
                    <a:pt x="272" y="1598"/>
                  </a:cubicBezTo>
                  <a:cubicBezTo>
                    <a:pt x="415" y="1383"/>
                    <a:pt x="415" y="1383"/>
                    <a:pt x="415" y="1383"/>
                  </a:cubicBezTo>
                  <a:cubicBezTo>
                    <a:pt x="1242" y="1383"/>
                    <a:pt x="1242" y="1383"/>
                    <a:pt x="1242" y="1383"/>
                  </a:cubicBezTo>
                  <a:cubicBezTo>
                    <a:pt x="1320" y="1383"/>
                    <a:pt x="1382" y="1320"/>
                    <a:pt x="1382" y="1243"/>
                  </a:cubicBezTo>
                  <a:cubicBezTo>
                    <a:pt x="1382" y="140"/>
                    <a:pt x="1382" y="140"/>
                    <a:pt x="1382" y="140"/>
                  </a:cubicBezTo>
                  <a:cubicBezTo>
                    <a:pt x="1382" y="63"/>
                    <a:pt x="1320" y="0"/>
                    <a:pt x="1242" y="0"/>
                  </a:cubicBezTo>
                  <a:close/>
                  <a:moveTo>
                    <a:pt x="982" y="422"/>
                  </a:moveTo>
                  <a:cubicBezTo>
                    <a:pt x="1023" y="422"/>
                    <a:pt x="1023" y="422"/>
                    <a:pt x="1023" y="422"/>
                  </a:cubicBezTo>
                  <a:cubicBezTo>
                    <a:pt x="1023" y="381"/>
                    <a:pt x="1023" y="381"/>
                    <a:pt x="1023" y="381"/>
                  </a:cubicBezTo>
                  <a:cubicBezTo>
                    <a:pt x="1023" y="371"/>
                    <a:pt x="1031" y="363"/>
                    <a:pt x="1041" y="363"/>
                  </a:cubicBezTo>
                  <a:cubicBezTo>
                    <a:pt x="1051" y="363"/>
                    <a:pt x="1058" y="371"/>
                    <a:pt x="1058" y="381"/>
                  </a:cubicBezTo>
                  <a:cubicBezTo>
                    <a:pt x="1058" y="422"/>
                    <a:pt x="1058" y="422"/>
                    <a:pt x="1058" y="422"/>
                  </a:cubicBezTo>
                  <a:cubicBezTo>
                    <a:pt x="1100" y="422"/>
                    <a:pt x="1100" y="422"/>
                    <a:pt x="1100" y="422"/>
                  </a:cubicBezTo>
                  <a:cubicBezTo>
                    <a:pt x="1109" y="422"/>
                    <a:pt x="1117" y="430"/>
                    <a:pt x="1117" y="440"/>
                  </a:cubicBezTo>
                  <a:cubicBezTo>
                    <a:pt x="1117" y="449"/>
                    <a:pt x="1109" y="457"/>
                    <a:pt x="1100" y="457"/>
                  </a:cubicBezTo>
                  <a:cubicBezTo>
                    <a:pt x="1058" y="457"/>
                    <a:pt x="1058" y="457"/>
                    <a:pt x="1058" y="457"/>
                  </a:cubicBezTo>
                  <a:cubicBezTo>
                    <a:pt x="1058" y="498"/>
                    <a:pt x="1058" y="498"/>
                    <a:pt x="1058" y="498"/>
                  </a:cubicBezTo>
                  <a:cubicBezTo>
                    <a:pt x="1058" y="508"/>
                    <a:pt x="1051" y="516"/>
                    <a:pt x="1041" y="516"/>
                  </a:cubicBezTo>
                  <a:cubicBezTo>
                    <a:pt x="1031" y="516"/>
                    <a:pt x="1023" y="508"/>
                    <a:pt x="1023" y="498"/>
                  </a:cubicBezTo>
                  <a:cubicBezTo>
                    <a:pt x="1023" y="457"/>
                    <a:pt x="1023" y="457"/>
                    <a:pt x="1023" y="457"/>
                  </a:cubicBezTo>
                  <a:cubicBezTo>
                    <a:pt x="982" y="457"/>
                    <a:pt x="982" y="457"/>
                    <a:pt x="982" y="457"/>
                  </a:cubicBezTo>
                  <a:cubicBezTo>
                    <a:pt x="973" y="457"/>
                    <a:pt x="965" y="449"/>
                    <a:pt x="965" y="440"/>
                  </a:cubicBezTo>
                  <a:cubicBezTo>
                    <a:pt x="965" y="430"/>
                    <a:pt x="973" y="422"/>
                    <a:pt x="982" y="422"/>
                  </a:cubicBezTo>
                  <a:close/>
                  <a:moveTo>
                    <a:pt x="1262" y="1243"/>
                  </a:moveTo>
                  <a:cubicBezTo>
                    <a:pt x="1262" y="1254"/>
                    <a:pt x="1253" y="1263"/>
                    <a:pt x="1242" y="1263"/>
                  </a:cubicBezTo>
                  <a:cubicBezTo>
                    <a:pt x="140" y="1263"/>
                    <a:pt x="140" y="1263"/>
                    <a:pt x="140" y="1263"/>
                  </a:cubicBezTo>
                  <a:cubicBezTo>
                    <a:pt x="129" y="1263"/>
                    <a:pt x="120" y="1254"/>
                    <a:pt x="120" y="1243"/>
                  </a:cubicBezTo>
                  <a:cubicBezTo>
                    <a:pt x="120" y="460"/>
                    <a:pt x="120" y="460"/>
                    <a:pt x="120" y="460"/>
                  </a:cubicBezTo>
                  <a:cubicBezTo>
                    <a:pt x="120" y="449"/>
                    <a:pt x="129" y="440"/>
                    <a:pt x="140" y="440"/>
                  </a:cubicBezTo>
                  <a:cubicBezTo>
                    <a:pt x="229" y="440"/>
                    <a:pt x="229" y="440"/>
                    <a:pt x="229" y="440"/>
                  </a:cubicBezTo>
                  <a:cubicBezTo>
                    <a:pt x="229" y="440"/>
                    <a:pt x="229" y="440"/>
                    <a:pt x="229" y="440"/>
                  </a:cubicBezTo>
                  <a:cubicBezTo>
                    <a:pt x="229" y="368"/>
                    <a:pt x="287" y="310"/>
                    <a:pt x="358" y="310"/>
                  </a:cubicBezTo>
                  <a:cubicBezTo>
                    <a:pt x="781" y="310"/>
                    <a:pt x="781" y="310"/>
                    <a:pt x="781" y="310"/>
                  </a:cubicBezTo>
                  <a:cubicBezTo>
                    <a:pt x="853" y="310"/>
                    <a:pt x="911" y="368"/>
                    <a:pt x="911" y="440"/>
                  </a:cubicBezTo>
                  <a:cubicBezTo>
                    <a:pt x="911" y="440"/>
                    <a:pt x="911" y="440"/>
                    <a:pt x="911" y="440"/>
                  </a:cubicBezTo>
                  <a:cubicBezTo>
                    <a:pt x="911" y="511"/>
                    <a:pt x="969" y="569"/>
                    <a:pt x="1041" y="569"/>
                  </a:cubicBezTo>
                  <a:cubicBezTo>
                    <a:pt x="1112" y="569"/>
                    <a:pt x="1170" y="511"/>
                    <a:pt x="1170" y="440"/>
                  </a:cubicBezTo>
                  <a:cubicBezTo>
                    <a:pt x="1170" y="440"/>
                    <a:pt x="1170" y="440"/>
                    <a:pt x="1170" y="440"/>
                  </a:cubicBezTo>
                  <a:cubicBezTo>
                    <a:pt x="1201" y="440"/>
                    <a:pt x="1201" y="440"/>
                    <a:pt x="1201" y="440"/>
                  </a:cubicBezTo>
                  <a:cubicBezTo>
                    <a:pt x="1201" y="440"/>
                    <a:pt x="1201" y="440"/>
                    <a:pt x="1201" y="440"/>
                  </a:cubicBezTo>
                  <a:cubicBezTo>
                    <a:pt x="1242" y="440"/>
                    <a:pt x="1242" y="440"/>
                    <a:pt x="1242" y="440"/>
                  </a:cubicBezTo>
                  <a:cubicBezTo>
                    <a:pt x="1253" y="440"/>
                    <a:pt x="1262" y="449"/>
                    <a:pt x="1262" y="460"/>
                  </a:cubicBezTo>
                  <a:lnTo>
                    <a:pt x="1262" y="124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en-US">
                <a:ea typeface="Calibri" panose="020F0502020204030204" pitchFamily="34" charset="0"/>
              </a:endParaRPr>
            </a:p>
          </p:txBody>
        </p:sp>
        <p:sp>
          <p:nvSpPr>
            <p:cNvPr id="1048671" name="文本框 26"/>
            <p:cNvSpPr txBox="1"/>
            <p:nvPr/>
          </p:nvSpPr>
          <p:spPr>
            <a:xfrm>
              <a:off x="2150507" y="1774232"/>
              <a:ext cx="805350" cy="3961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en-US" sz="2000" b="1" dirty="0">
                  <a:solidFill>
                    <a:srgbClr val="0070C0"/>
                  </a:solidFill>
                  <a:ea typeface="Calibri" panose="020F0502020204030204" pitchFamily="34" charset="0"/>
                </a:rPr>
                <a:t>Cilok:</a:t>
              </a:r>
              <a:endParaRPr lang="zh-CN" altLang="en-US" sz="2000" b="1" dirty="0">
                <a:solidFill>
                  <a:srgbClr val="0070C0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672" name="文本框 62"/>
            <p:cNvSpPr txBox="1"/>
            <p:nvPr/>
          </p:nvSpPr>
          <p:spPr>
            <a:xfrm>
              <a:off x="2372877" y="2952897"/>
              <a:ext cx="2533650" cy="4596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zh-CN" altLang="en-US" sz="1600" dirty="0">
                <a:solidFill>
                  <a:schemeClr val="bg1"/>
                </a:solidFill>
                <a:latin typeface="Arial" panose="020B0604020202020204"/>
                <a:ea typeface="Calibri" panose="020F0502020204030204" pitchFamily="34" charset="0"/>
              </a:endParaRPr>
            </a:p>
          </p:txBody>
        </p:sp>
      </p:grpSp>
      <p:grpSp>
        <p:nvGrpSpPr>
          <p:cNvPr id="49" name="组合 5"/>
          <p:cNvGrpSpPr/>
          <p:nvPr/>
        </p:nvGrpSpPr>
        <p:grpSpPr>
          <a:xfrm>
            <a:off x="6350000" y="1566863"/>
            <a:ext cx="4313238" cy="4013198"/>
            <a:chOff x="6350566" y="1567176"/>
            <a:chExt cx="4312339" cy="4012698"/>
          </a:xfrm>
        </p:grpSpPr>
        <p:sp>
          <p:nvSpPr>
            <p:cNvPr id="1048673" name="Freeform 10"/>
            <p:cNvSpPr/>
            <p:nvPr/>
          </p:nvSpPr>
          <p:spPr bwMode="auto">
            <a:xfrm>
              <a:off x="6358736" y="1578418"/>
              <a:ext cx="4293007" cy="3961607"/>
            </a:xfrm>
            <a:custGeom>
              <a:avLst/>
              <a:gdLst>
                <a:gd name="T0" fmla="*/ 244 w 1748"/>
                <a:gd name="T1" fmla="*/ 1613 h 1613"/>
                <a:gd name="T2" fmla="*/ 232 w 1748"/>
                <a:gd name="T3" fmla="*/ 1580 h 1613"/>
                <a:gd name="T4" fmla="*/ 232 w 1748"/>
                <a:gd name="T5" fmla="*/ 1375 h 1613"/>
                <a:gd name="T6" fmla="*/ 136 w 1748"/>
                <a:gd name="T7" fmla="*/ 1375 h 1613"/>
                <a:gd name="T8" fmla="*/ 0 w 1748"/>
                <a:gd name="T9" fmla="*/ 1239 h 1613"/>
                <a:gd name="T10" fmla="*/ 0 w 1748"/>
                <a:gd name="T11" fmla="*/ 136 h 1613"/>
                <a:gd name="T12" fmla="*/ 136 w 1748"/>
                <a:gd name="T13" fmla="*/ 0 h 1613"/>
                <a:gd name="T14" fmla="*/ 1612 w 1748"/>
                <a:gd name="T15" fmla="*/ 0 h 1613"/>
                <a:gd name="T16" fmla="*/ 1748 w 1748"/>
                <a:gd name="T17" fmla="*/ 136 h 1613"/>
                <a:gd name="T18" fmla="*/ 1748 w 1748"/>
                <a:gd name="T19" fmla="*/ 1239 h 1613"/>
                <a:gd name="T20" fmla="*/ 1612 w 1748"/>
                <a:gd name="T21" fmla="*/ 1375 h 1613"/>
                <a:gd name="T22" fmla="*/ 413 w 1748"/>
                <a:gd name="T23" fmla="*/ 1375 h 1613"/>
                <a:gd name="T24" fmla="*/ 269 w 1748"/>
                <a:gd name="T25" fmla="*/ 1591 h 1613"/>
                <a:gd name="T26" fmla="*/ 244 w 1748"/>
                <a:gd name="T27" fmla="*/ 1613 h 1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48" h="1613">
                  <a:moveTo>
                    <a:pt x="244" y="1613"/>
                  </a:moveTo>
                  <a:cubicBezTo>
                    <a:pt x="236" y="1613"/>
                    <a:pt x="232" y="1601"/>
                    <a:pt x="232" y="1580"/>
                  </a:cubicBezTo>
                  <a:cubicBezTo>
                    <a:pt x="232" y="1375"/>
                    <a:pt x="232" y="1375"/>
                    <a:pt x="232" y="1375"/>
                  </a:cubicBezTo>
                  <a:cubicBezTo>
                    <a:pt x="136" y="1375"/>
                    <a:pt x="136" y="1375"/>
                    <a:pt x="136" y="1375"/>
                  </a:cubicBezTo>
                  <a:cubicBezTo>
                    <a:pt x="61" y="1375"/>
                    <a:pt x="0" y="1314"/>
                    <a:pt x="0" y="1239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61"/>
                    <a:pt x="61" y="0"/>
                    <a:pt x="136" y="0"/>
                  </a:cubicBezTo>
                  <a:cubicBezTo>
                    <a:pt x="1612" y="0"/>
                    <a:pt x="1612" y="0"/>
                    <a:pt x="1612" y="0"/>
                  </a:cubicBezTo>
                  <a:cubicBezTo>
                    <a:pt x="1687" y="0"/>
                    <a:pt x="1748" y="61"/>
                    <a:pt x="1748" y="136"/>
                  </a:cubicBezTo>
                  <a:cubicBezTo>
                    <a:pt x="1748" y="1239"/>
                    <a:pt x="1748" y="1239"/>
                    <a:pt x="1748" y="1239"/>
                  </a:cubicBezTo>
                  <a:cubicBezTo>
                    <a:pt x="1748" y="1314"/>
                    <a:pt x="1687" y="1375"/>
                    <a:pt x="1612" y="1375"/>
                  </a:cubicBezTo>
                  <a:cubicBezTo>
                    <a:pt x="413" y="1375"/>
                    <a:pt x="413" y="1375"/>
                    <a:pt x="413" y="1375"/>
                  </a:cubicBezTo>
                  <a:cubicBezTo>
                    <a:pt x="269" y="1591"/>
                    <a:pt x="269" y="1591"/>
                    <a:pt x="269" y="1591"/>
                  </a:cubicBezTo>
                  <a:cubicBezTo>
                    <a:pt x="255" y="1611"/>
                    <a:pt x="247" y="1613"/>
                    <a:pt x="244" y="161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pPr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8674" name="Freeform 11"/>
            <p:cNvSpPr>
              <a:spLocks noEditPoints="1"/>
            </p:cNvSpPr>
            <p:nvPr/>
          </p:nvSpPr>
          <p:spPr>
            <a:xfrm>
              <a:off x="6350566" y="1567176"/>
              <a:ext cx="4312339" cy="4012698"/>
            </a:xfrm>
            <a:custGeom>
              <a:avLst/>
              <a:gdLst/>
              <a:ahLst/>
              <a:cxnLst>
                <a:cxn ang="0">
                  <a:pos x="3968530" y="0"/>
                </a:cxn>
                <a:cxn ang="0">
                  <a:pos x="343808" y="0"/>
                </a:cxn>
                <a:cxn ang="0">
                  <a:pos x="0" y="343805"/>
                </a:cxn>
                <a:cxn ang="0">
                  <a:pos x="0" y="3052499"/>
                </a:cxn>
                <a:cxn ang="0">
                  <a:pos x="343808" y="3396304"/>
                </a:cxn>
                <a:cxn ang="0">
                  <a:pos x="569739" y="3396304"/>
                </a:cxn>
                <a:cxn ang="0">
                  <a:pos x="569739" y="3889910"/>
                </a:cxn>
                <a:cxn ang="0">
                  <a:pos x="677793" y="3924290"/>
                </a:cxn>
                <a:cxn ang="0">
                  <a:pos x="1028969" y="3396304"/>
                </a:cxn>
                <a:cxn ang="0">
                  <a:pos x="3968530" y="3396304"/>
                </a:cxn>
                <a:cxn ang="0">
                  <a:pos x="4312339" y="3052499"/>
                </a:cxn>
                <a:cxn ang="0">
                  <a:pos x="4312339" y="343805"/>
                </a:cxn>
                <a:cxn ang="0">
                  <a:pos x="3968530" y="0"/>
                </a:cxn>
                <a:cxn ang="0">
                  <a:pos x="2411569" y="1036327"/>
                </a:cxn>
                <a:cxn ang="0">
                  <a:pos x="2512256" y="1036327"/>
                </a:cxn>
                <a:cxn ang="0">
                  <a:pos x="2512256" y="935641"/>
                </a:cxn>
                <a:cxn ang="0">
                  <a:pos x="2556460" y="891437"/>
                </a:cxn>
                <a:cxn ang="0">
                  <a:pos x="2598208" y="935641"/>
                </a:cxn>
                <a:cxn ang="0">
                  <a:pos x="2598208" y="1036327"/>
                </a:cxn>
                <a:cxn ang="0">
                  <a:pos x="2701351" y="1036327"/>
                </a:cxn>
                <a:cxn ang="0">
                  <a:pos x="2743099" y="1080530"/>
                </a:cxn>
                <a:cxn ang="0">
                  <a:pos x="2701351" y="1122278"/>
                </a:cxn>
                <a:cxn ang="0">
                  <a:pos x="2598208" y="1122278"/>
                </a:cxn>
                <a:cxn ang="0">
                  <a:pos x="2598208" y="1222964"/>
                </a:cxn>
                <a:cxn ang="0">
                  <a:pos x="2556460" y="1267167"/>
                </a:cxn>
                <a:cxn ang="0">
                  <a:pos x="2512256" y="1222964"/>
                </a:cxn>
                <a:cxn ang="0">
                  <a:pos x="2512256" y="1122278"/>
                </a:cxn>
                <a:cxn ang="0">
                  <a:pos x="2411569" y="1122278"/>
                </a:cxn>
                <a:cxn ang="0">
                  <a:pos x="2369821" y="1080530"/>
                </a:cxn>
                <a:cxn ang="0">
                  <a:pos x="2411569" y="1036327"/>
                </a:cxn>
                <a:cxn ang="0">
                  <a:pos x="4017646" y="3052499"/>
                </a:cxn>
                <a:cxn ang="0">
                  <a:pos x="3968530" y="3101614"/>
                </a:cxn>
                <a:cxn ang="0">
                  <a:pos x="343808" y="3101614"/>
                </a:cxn>
                <a:cxn ang="0">
                  <a:pos x="294692" y="3052499"/>
                </a:cxn>
                <a:cxn ang="0">
                  <a:pos x="294692" y="1129645"/>
                </a:cxn>
                <a:cxn ang="0">
                  <a:pos x="343808" y="1080530"/>
                </a:cxn>
                <a:cxn ang="0">
                  <a:pos x="562372" y="1080530"/>
                </a:cxn>
                <a:cxn ang="0">
                  <a:pos x="562372" y="1080530"/>
                </a:cxn>
                <a:cxn ang="0">
                  <a:pos x="879167" y="761282"/>
                </a:cxn>
                <a:cxn ang="0">
                  <a:pos x="1920415" y="761282"/>
                </a:cxn>
                <a:cxn ang="0">
                  <a:pos x="2237210" y="1080530"/>
                </a:cxn>
                <a:cxn ang="0">
                  <a:pos x="2237210" y="1080530"/>
                </a:cxn>
                <a:cxn ang="0">
                  <a:pos x="2556460" y="1397322"/>
                </a:cxn>
                <a:cxn ang="0">
                  <a:pos x="2873255" y="1080530"/>
                </a:cxn>
                <a:cxn ang="0">
                  <a:pos x="2873255" y="1080530"/>
                </a:cxn>
                <a:cxn ang="0">
                  <a:pos x="2949384" y="1080530"/>
                </a:cxn>
                <a:cxn ang="0">
                  <a:pos x="2949384" y="1080530"/>
                </a:cxn>
                <a:cxn ang="0">
                  <a:pos x="3968530" y="1080530"/>
                </a:cxn>
                <a:cxn ang="0">
                  <a:pos x="4017646" y="1129645"/>
                </a:cxn>
                <a:cxn ang="0">
                  <a:pos x="4017646" y="3052499"/>
                </a:cxn>
              </a:cxnLst>
              <a:rect l="0" t="0" r="r" b="b"/>
              <a:pathLst>
                <a:path w="1756" h="1634">
                  <a:moveTo>
                    <a:pt x="1616" y="0"/>
                  </a:moveTo>
                  <a:cubicBezTo>
                    <a:pt x="140" y="0"/>
                    <a:pt x="140" y="0"/>
                    <a:pt x="140" y="0"/>
                  </a:cubicBezTo>
                  <a:cubicBezTo>
                    <a:pt x="62" y="0"/>
                    <a:pt x="0" y="63"/>
                    <a:pt x="0" y="140"/>
                  </a:cubicBezTo>
                  <a:cubicBezTo>
                    <a:pt x="0" y="1243"/>
                    <a:pt x="0" y="1243"/>
                    <a:pt x="0" y="1243"/>
                  </a:cubicBezTo>
                  <a:cubicBezTo>
                    <a:pt x="0" y="1320"/>
                    <a:pt x="62" y="1383"/>
                    <a:pt x="140" y="1383"/>
                  </a:cubicBezTo>
                  <a:cubicBezTo>
                    <a:pt x="232" y="1383"/>
                    <a:pt x="232" y="1383"/>
                    <a:pt x="232" y="1383"/>
                  </a:cubicBezTo>
                  <a:cubicBezTo>
                    <a:pt x="232" y="1584"/>
                    <a:pt x="232" y="1584"/>
                    <a:pt x="232" y="1584"/>
                  </a:cubicBezTo>
                  <a:cubicBezTo>
                    <a:pt x="232" y="1628"/>
                    <a:pt x="252" y="1634"/>
                    <a:pt x="276" y="1598"/>
                  </a:cubicBezTo>
                  <a:cubicBezTo>
                    <a:pt x="419" y="1383"/>
                    <a:pt x="419" y="1383"/>
                    <a:pt x="419" y="1383"/>
                  </a:cubicBezTo>
                  <a:cubicBezTo>
                    <a:pt x="1616" y="1383"/>
                    <a:pt x="1616" y="1383"/>
                    <a:pt x="1616" y="1383"/>
                  </a:cubicBezTo>
                  <a:cubicBezTo>
                    <a:pt x="1693" y="1383"/>
                    <a:pt x="1756" y="1320"/>
                    <a:pt x="1756" y="1243"/>
                  </a:cubicBezTo>
                  <a:cubicBezTo>
                    <a:pt x="1756" y="140"/>
                    <a:pt x="1756" y="140"/>
                    <a:pt x="1756" y="140"/>
                  </a:cubicBezTo>
                  <a:cubicBezTo>
                    <a:pt x="1756" y="63"/>
                    <a:pt x="1693" y="0"/>
                    <a:pt x="1616" y="0"/>
                  </a:cubicBezTo>
                  <a:close/>
                  <a:moveTo>
                    <a:pt x="982" y="422"/>
                  </a:moveTo>
                  <a:cubicBezTo>
                    <a:pt x="1023" y="422"/>
                    <a:pt x="1023" y="422"/>
                    <a:pt x="1023" y="422"/>
                  </a:cubicBezTo>
                  <a:cubicBezTo>
                    <a:pt x="1023" y="381"/>
                    <a:pt x="1023" y="381"/>
                    <a:pt x="1023" y="381"/>
                  </a:cubicBezTo>
                  <a:cubicBezTo>
                    <a:pt x="1023" y="371"/>
                    <a:pt x="1031" y="363"/>
                    <a:pt x="1041" y="363"/>
                  </a:cubicBezTo>
                  <a:cubicBezTo>
                    <a:pt x="1051" y="363"/>
                    <a:pt x="1058" y="371"/>
                    <a:pt x="1058" y="381"/>
                  </a:cubicBezTo>
                  <a:cubicBezTo>
                    <a:pt x="1058" y="422"/>
                    <a:pt x="1058" y="422"/>
                    <a:pt x="1058" y="422"/>
                  </a:cubicBezTo>
                  <a:cubicBezTo>
                    <a:pt x="1100" y="422"/>
                    <a:pt x="1100" y="422"/>
                    <a:pt x="1100" y="422"/>
                  </a:cubicBezTo>
                  <a:cubicBezTo>
                    <a:pt x="1109" y="422"/>
                    <a:pt x="1117" y="430"/>
                    <a:pt x="1117" y="440"/>
                  </a:cubicBezTo>
                  <a:cubicBezTo>
                    <a:pt x="1117" y="449"/>
                    <a:pt x="1109" y="457"/>
                    <a:pt x="1100" y="457"/>
                  </a:cubicBezTo>
                  <a:cubicBezTo>
                    <a:pt x="1058" y="457"/>
                    <a:pt x="1058" y="457"/>
                    <a:pt x="1058" y="457"/>
                  </a:cubicBezTo>
                  <a:cubicBezTo>
                    <a:pt x="1058" y="498"/>
                    <a:pt x="1058" y="498"/>
                    <a:pt x="1058" y="498"/>
                  </a:cubicBezTo>
                  <a:cubicBezTo>
                    <a:pt x="1058" y="508"/>
                    <a:pt x="1051" y="516"/>
                    <a:pt x="1041" y="516"/>
                  </a:cubicBezTo>
                  <a:cubicBezTo>
                    <a:pt x="1031" y="516"/>
                    <a:pt x="1023" y="508"/>
                    <a:pt x="1023" y="498"/>
                  </a:cubicBezTo>
                  <a:cubicBezTo>
                    <a:pt x="1023" y="457"/>
                    <a:pt x="1023" y="457"/>
                    <a:pt x="1023" y="457"/>
                  </a:cubicBezTo>
                  <a:cubicBezTo>
                    <a:pt x="982" y="457"/>
                    <a:pt x="982" y="457"/>
                    <a:pt x="982" y="457"/>
                  </a:cubicBezTo>
                  <a:cubicBezTo>
                    <a:pt x="973" y="457"/>
                    <a:pt x="965" y="449"/>
                    <a:pt x="965" y="440"/>
                  </a:cubicBezTo>
                  <a:cubicBezTo>
                    <a:pt x="965" y="430"/>
                    <a:pt x="973" y="422"/>
                    <a:pt x="982" y="422"/>
                  </a:cubicBezTo>
                  <a:close/>
                  <a:moveTo>
                    <a:pt x="1636" y="1243"/>
                  </a:moveTo>
                  <a:cubicBezTo>
                    <a:pt x="1636" y="1254"/>
                    <a:pt x="1627" y="1263"/>
                    <a:pt x="1616" y="1263"/>
                  </a:cubicBezTo>
                  <a:cubicBezTo>
                    <a:pt x="140" y="1263"/>
                    <a:pt x="140" y="1263"/>
                    <a:pt x="140" y="1263"/>
                  </a:cubicBezTo>
                  <a:cubicBezTo>
                    <a:pt x="129" y="1263"/>
                    <a:pt x="120" y="1254"/>
                    <a:pt x="120" y="1243"/>
                  </a:cubicBezTo>
                  <a:cubicBezTo>
                    <a:pt x="120" y="460"/>
                    <a:pt x="120" y="460"/>
                    <a:pt x="120" y="460"/>
                  </a:cubicBezTo>
                  <a:cubicBezTo>
                    <a:pt x="120" y="449"/>
                    <a:pt x="129" y="440"/>
                    <a:pt x="140" y="440"/>
                  </a:cubicBezTo>
                  <a:cubicBezTo>
                    <a:pt x="229" y="440"/>
                    <a:pt x="229" y="440"/>
                    <a:pt x="229" y="440"/>
                  </a:cubicBezTo>
                  <a:cubicBezTo>
                    <a:pt x="229" y="440"/>
                    <a:pt x="229" y="440"/>
                    <a:pt x="229" y="440"/>
                  </a:cubicBezTo>
                  <a:cubicBezTo>
                    <a:pt x="229" y="368"/>
                    <a:pt x="287" y="310"/>
                    <a:pt x="358" y="310"/>
                  </a:cubicBezTo>
                  <a:cubicBezTo>
                    <a:pt x="782" y="310"/>
                    <a:pt x="782" y="310"/>
                    <a:pt x="782" y="310"/>
                  </a:cubicBezTo>
                  <a:cubicBezTo>
                    <a:pt x="853" y="310"/>
                    <a:pt x="911" y="368"/>
                    <a:pt x="911" y="440"/>
                  </a:cubicBezTo>
                  <a:cubicBezTo>
                    <a:pt x="911" y="440"/>
                    <a:pt x="911" y="440"/>
                    <a:pt x="911" y="440"/>
                  </a:cubicBezTo>
                  <a:cubicBezTo>
                    <a:pt x="911" y="511"/>
                    <a:pt x="969" y="569"/>
                    <a:pt x="1041" y="569"/>
                  </a:cubicBezTo>
                  <a:cubicBezTo>
                    <a:pt x="1112" y="569"/>
                    <a:pt x="1170" y="511"/>
                    <a:pt x="1170" y="440"/>
                  </a:cubicBezTo>
                  <a:cubicBezTo>
                    <a:pt x="1170" y="440"/>
                    <a:pt x="1170" y="440"/>
                    <a:pt x="1170" y="440"/>
                  </a:cubicBezTo>
                  <a:cubicBezTo>
                    <a:pt x="1201" y="440"/>
                    <a:pt x="1201" y="440"/>
                    <a:pt x="1201" y="440"/>
                  </a:cubicBezTo>
                  <a:cubicBezTo>
                    <a:pt x="1201" y="440"/>
                    <a:pt x="1201" y="440"/>
                    <a:pt x="1201" y="440"/>
                  </a:cubicBezTo>
                  <a:cubicBezTo>
                    <a:pt x="1616" y="440"/>
                    <a:pt x="1616" y="440"/>
                    <a:pt x="1616" y="440"/>
                  </a:cubicBezTo>
                  <a:cubicBezTo>
                    <a:pt x="1627" y="440"/>
                    <a:pt x="1636" y="449"/>
                    <a:pt x="1636" y="460"/>
                  </a:cubicBezTo>
                  <a:lnTo>
                    <a:pt x="1636" y="1243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</a:ln>
          </p:spPr>
          <p:txBody>
            <a:bodyPr/>
            <a:lstStyle/>
            <a:p>
              <a:endParaRPr lang="en-US">
                <a:ea typeface="Calibri" panose="020F0502020204030204" pitchFamily="34" charset="0"/>
              </a:endParaRPr>
            </a:p>
          </p:txBody>
        </p:sp>
        <p:sp>
          <p:nvSpPr>
            <p:cNvPr id="1048675" name="文本框 61"/>
            <p:cNvSpPr txBox="1"/>
            <p:nvPr/>
          </p:nvSpPr>
          <p:spPr>
            <a:xfrm>
              <a:off x="6645488" y="1774232"/>
              <a:ext cx="1922379" cy="39619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en-US" sz="2000" b="1" dirty="0">
                  <a:solidFill>
                    <a:srgbClr val="0070C0"/>
                  </a:solidFill>
                  <a:ea typeface="Calibri" panose="020F0502020204030204" pitchFamily="34" charset="0"/>
                </a:rPr>
                <a:t>Sambel kacang</a:t>
              </a:r>
              <a:endParaRPr lang="zh-CN" altLang="en-US" sz="2000" b="1" dirty="0">
                <a:solidFill>
                  <a:srgbClr val="0070C0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676" name="文本框 63"/>
            <p:cNvSpPr txBox="1"/>
            <p:nvPr/>
          </p:nvSpPr>
          <p:spPr>
            <a:xfrm>
              <a:off x="6825466" y="2952897"/>
              <a:ext cx="3381984" cy="45968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zh-CN" altLang="en-US" sz="1600" dirty="0">
                <a:solidFill>
                  <a:schemeClr val="bg1"/>
                </a:solidFill>
                <a:latin typeface="Arial" panose="020B0604020202020204"/>
                <a:ea typeface="Calibri" panose="020F0502020204030204" pitchFamily="34" charset="0"/>
              </a:endParaRPr>
            </a:p>
          </p:txBody>
        </p:sp>
        <p:sp>
          <p:nvSpPr>
            <p:cNvPr id="1048677" name="KSO_Shape"/>
            <p:cNvSpPr/>
            <p:nvPr/>
          </p:nvSpPr>
          <p:spPr bwMode="auto">
            <a:xfrm>
              <a:off x="9695695" y="1774232"/>
              <a:ext cx="723900" cy="656336"/>
            </a:xfrm>
            <a:custGeom>
              <a:avLst/>
              <a:gdLst>
                <a:gd name="T0" fmla="*/ 489274 w 2228850"/>
                <a:gd name="T1" fmla="*/ 1171178 h 2019300"/>
                <a:gd name="T2" fmla="*/ 683136 w 2228850"/>
                <a:gd name="T3" fmla="*/ 1519238 h 2019300"/>
                <a:gd name="T4" fmla="*/ 1056587 w 2228850"/>
                <a:gd name="T5" fmla="*/ 1377950 h 2019300"/>
                <a:gd name="T6" fmla="*/ 970559 w 2228850"/>
                <a:gd name="T7" fmla="*/ 988219 h 2019300"/>
                <a:gd name="T8" fmla="*/ 1033990 w 2228850"/>
                <a:gd name="T9" fmla="*/ 962025 h 2019300"/>
                <a:gd name="T10" fmla="*/ 1091871 w 2228850"/>
                <a:gd name="T11" fmla="*/ 1437085 h 2019300"/>
                <a:gd name="T12" fmla="*/ 629616 w 2228850"/>
                <a:gd name="T13" fmla="*/ 1562498 h 2019300"/>
                <a:gd name="T14" fmla="*/ 438529 w 2228850"/>
                <a:gd name="T15" fmla="*/ 1123950 h 2019300"/>
                <a:gd name="T16" fmla="*/ 761603 w 2228850"/>
                <a:gd name="T17" fmla="*/ 832840 h 2019300"/>
                <a:gd name="T18" fmla="*/ 421481 w 2228850"/>
                <a:gd name="T19" fmla="*/ 1071482 h 2019300"/>
                <a:gd name="T20" fmla="*/ 410369 w 2228850"/>
                <a:gd name="T21" fmla="*/ 1364523 h 2019300"/>
                <a:gd name="T22" fmla="*/ 723503 w 2228850"/>
                <a:gd name="T23" fmla="*/ 1626196 h 2019300"/>
                <a:gd name="T24" fmla="*/ 1080294 w 2228850"/>
                <a:gd name="T25" fmla="*/ 1505088 h 2019300"/>
                <a:gd name="T26" fmla="*/ 1187053 w 2228850"/>
                <a:gd name="T27" fmla="*/ 1194972 h 2019300"/>
                <a:gd name="T28" fmla="*/ 939403 w 2228850"/>
                <a:gd name="T29" fmla="*/ 861826 h 2019300"/>
                <a:gd name="T30" fmla="*/ 989013 w 2228850"/>
                <a:gd name="T31" fmla="*/ 477060 h 2019300"/>
                <a:gd name="T32" fmla="*/ 1144985 w 2228850"/>
                <a:gd name="T33" fmla="*/ 702599 h 2019300"/>
                <a:gd name="T34" fmla="*/ 1411685 w 2228850"/>
                <a:gd name="T35" fmla="*/ 749454 h 2019300"/>
                <a:gd name="T36" fmla="*/ 1373188 w 2228850"/>
                <a:gd name="T37" fmla="*/ 975390 h 2019300"/>
                <a:gd name="T38" fmla="*/ 1560116 w 2228850"/>
                <a:gd name="T39" fmla="*/ 1219194 h 2019300"/>
                <a:gd name="T40" fmla="*/ 1448991 w 2228850"/>
                <a:gd name="T41" fmla="*/ 1425673 h 2019300"/>
                <a:gd name="T42" fmla="*/ 1267222 w 2228850"/>
                <a:gd name="T43" fmla="*/ 1667095 h 2019300"/>
                <a:gd name="T44" fmla="*/ 1175544 w 2228850"/>
                <a:gd name="T45" fmla="*/ 1906134 h 2019300"/>
                <a:gd name="T46" fmla="*/ 894953 w 2228850"/>
                <a:gd name="T47" fmla="*/ 1860470 h 2019300"/>
                <a:gd name="T48" fmla="*/ 731044 w 2228850"/>
                <a:gd name="T49" fmla="*/ 2017315 h 2019300"/>
                <a:gd name="T50" fmla="*/ 570309 w 2228850"/>
                <a:gd name="T51" fmla="*/ 1831881 h 2019300"/>
                <a:gd name="T52" fmla="*/ 246459 w 2228850"/>
                <a:gd name="T53" fmla="*/ 1787805 h 2019300"/>
                <a:gd name="T54" fmla="*/ 203994 w 2228850"/>
                <a:gd name="T55" fmla="*/ 1546781 h 2019300"/>
                <a:gd name="T56" fmla="*/ 137715 w 2228850"/>
                <a:gd name="T57" fmla="*/ 1259695 h 2019300"/>
                <a:gd name="T58" fmla="*/ 29369 w 2228850"/>
                <a:gd name="T59" fmla="*/ 1034157 h 2019300"/>
                <a:gd name="T60" fmla="*/ 249634 w 2228850"/>
                <a:gd name="T61" fmla="*/ 888430 h 2019300"/>
                <a:gd name="T62" fmla="*/ 288925 w 2228850"/>
                <a:gd name="T63" fmla="*/ 622390 h 2019300"/>
                <a:gd name="T64" fmla="*/ 517128 w 2228850"/>
                <a:gd name="T65" fmla="*/ 653759 h 2019300"/>
                <a:gd name="T66" fmla="*/ 775097 w 2228850"/>
                <a:gd name="T67" fmla="*/ 462766 h 2019300"/>
                <a:gd name="T68" fmla="*/ 1636253 w 2228850"/>
                <a:gd name="T69" fmla="*/ 339029 h 2019300"/>
                <a:gd name="T70" fmla="*/ 1653303 w 2228850"/>
                <a:gd name="T71" fmla="*/ 573804 h 2019300"/>
                <a:gd name="T72" fmla="*/ 1888031 w 2228850"/>
                <a:gd name="T73" fmla="*/ 591283 h 2019300"/>
                <a:gd name="T74" fmla="*/ 1938387 w 2228850"/>
                <a:gd name="T75" fmla="*/ 361275 h 2019300"/>
                <a:gd name="T76" fmla="*/ 1832918 w 2228850"/>
                <a:gd name="T77" fmla="*/ 242894 h 2019300"/>
                <a:gd name="T78" fmla="*/ 1989536 w 2228850"/>
                <a:gd name="T79" fmla="*/ 468135 h 2019300"/>
                <a:gd name="T80" fmla="*/ 1791285 w 2228850"/>
                <a:gd name="T81" fmla="*/ 656829 h 2019300"/>
                <a:gd name="T82" fmla="*/ 1574399 w 2228850"/>
                <a:gd name="T83" fmla="*/ 489587 h 2019300"/>
                <a:gd name="T84" fmla="*/ 1708020 w 2228850"/>
                <a:gd name="T85" fmla="*/ 248853 h 2019300"/>
                <a:gd name="T86" fmla="*/ 1575304 w 2228850"/>
                <a:gd name="T87" fmla="*/ 344885 h 2019300"/>
                <a:gd name="T88" fmla="*/ 1650744 w 2228850"/>
                <a:gd name="T89" fmla="*/ 635794 h 2019300"/>
                <a:gd name="T90" fmla="*/ 1949723 w 2228850"/>
                <a:gd name="T91" fmla="*/ 603250 h 2019300"/>
                <a:gd name="T92" fmla="*/ 1960841 w 2228850"/>
                <a:gd name="T93" fmla="*/ 303213 h 2019300"/>
                <a:gd name="T94" fmla="*/ 1737698 w 2228850"/>
                <a:gd name="T95" fmla="*/ 39687 h 2019300"/>
                <a:gd name="T96" fmla="*/ 1949326 w 2228850"/>
                <a:gd name="T97" fmla="*/ 34131 h 2019300"/>
                <a:gd name="T98" fmla="*/ 2021193 w 2228850"/>
                <a:gd name="T99" fmla="*/ 167481 h 2019300"/>
                <a:gd name="T100" fmla="*/ 2207807 w 2228850"/>
                <a:gd name="T101" fmla="*/ 295275 h 2019300"/>
                <a:gd name="T102" fmla="*/ 2145072 w 2228850"/>
                <a:gd name="T103" fmla="*/ 494904 h 2019300"/>
                <a:gd name="T104" fmla="*/ 2146661 w 2228850"/>
                <a:gd name="T105" fmla="*/ 713979 h 2019300"/>
                <a:gd name="T106" fmla="*/ 1938606 w 2228850"/>
                <a:gd name="T107" fmla="*/ 781447 h 2019300"/>
                <a:gd name="T108" fmla="*/ 1834182 w 2228850"/>
                <a:gd name="T109" fmla="*/ 887413 h 2019300"/>
                <a:gd name="T110" fmla="*/ 1618186 w 2228850"/>
                <a:gd name="T111" fmla="*/ 854076 h 2019300"/>
                <a:gd name="T112" fmla="*/ 1542349 w 2228850"/>
                <a:gd name="T113" fmla="*/ 733822 h 2019300"/>
                <a:gd name="T114" fmla="*/ 1362882 w 2228850"/>
                <a:gd name="T115" fmla="*/ 615157 h 2019300"/>
                <a:gd name="T116" fmla="*/ 1414895 w 2228850"/>
                <a:gd name="T117" fmla="*/ 452835 h 2019300"/>
                <a:gd name="T118" fmla="*/ 1395837 w 2228850"/>
                <a:gd name="T119" fmla="*/ 209947 h 2019300"/>
                <a:gd name="T120" fmla="*/ 1619377 w 2228850"/>
                <a:gd name="T121" fmla="*/ 118269 h 2019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228850" h="2019300">
                  <a:moveTo>
                    <a:pt x="788194" y="927497"/>
                  </a:moveTo>
                  <a:lnTo>
                    <a:pt x="772732" y="927894"/>
                  </a:lnTo>
                  <a:lnTo>
                    <a:pt x="756875" y="929085"/>
                  </a:lnTo>
                  <a:lnTo>
                    <a:pt x="741810" y="931069"/>
                  </a:lnTo>
                  <a:lnTo>
                    <a:pt x="726745" y="933847"/>
                  </a:lnTo>
                  <a:lnTo>
                    <a:pt x="711680" y="937022"/>
                  </a:lnTo>
                  <a:lnTo>
                    <a:pt x="697408" y="940991"/>
                  </a:lnTo>
                  <a:lnTo>
                    <a:pt x="683136" y="945753"/>
                  </a:lnTo>
                  <a:lnTo>
                    <a:pt x="669260" y="951706"/>
                  </a:lnTo>
                  <a:lnTo>
                    <a:pt x="655781" y="957660"/>
                  </a:lnTo>
                  <a:lnTo>
                    <a:pt x="642698" y="964406"/>
                  </a:lnTo>
                  <a:lnTo>
                    <a:pt x="630012" y="971947"/>
                  </a:lnTo>
                  <a:lnTo>
                    <a:pt x="617326" y="979488"/>
                  </a:lnTo>
                  <a:lnTo>
                    <a:pt x="605432" y="988219"/>
                  </a:lnTo>
                  <a:lnTo>
                    <a:pt x="593936" y="997347"/>
                  </a:lnTo>
                  <a:lnTo>
                    <a:pt x="583232" y="1006872"/>
                  </a:lnTo>
                  <a:lnTo>
                    <a:pt x="572131" y="1016794"/>
                  </a:lnTo>
                  <a:lnTo>
                    <a:pt x="562220" y="1027510"/>
                  </a:lnTo>
                  <a:lnTo>
                    <a:pt x="552705" y="1038622"/>
                  </a:lnTo>
                  <a:lnTo>
                    <a:pt x="543587" y="1050132"/>
                  </a:lnTo>
                  <a:lnTo>
                    <a:pt x="535262" y="1062038"/>
                  </a:lnTo>
                  <a:lnTo>
                    <a:pt x="526936" y="1074341"/>
                  </a:lnTo>
                  <a:lnTo>
                    <a:pt x="519800" y="1087438"/>
                  </a:lnTo>
                  <a:lnTo>
                    <a:pt x="513061" y="1100535"/>
                  </a:lnTo>
                  <a:lnTo>
                    <a:pt x="507114" y="1114028"/>
                  </a:lnTo>
                  <a:lnTo>
                    <a:pt x="501564" y="1127522"/>
                  </a:lnTo>
                  <a:lnTo>
                    <a:pt x="496806" y="1142207"/>
                  </a:lnTo>
                  <a:lnTo>
                    <a:pt x="492842" y="1156494"/>
                  </a:lnTo>
                  <a:lnTo>
                    <a:pt x="489274" y="1171178"/>
                  </a:lnTo>
                  <a:lnTo>
                    <a:pt x="486499" y="1186260"/>
                  </a:lnTo>
                  <a:lnTo>
                    <a:pt x="484517" y="1201341"/>
                  </a:lnTo>
                  <a:lnTo>
                    <a:pt x="483327" y="1216819"/>
                  </a:lnTo>
                  <a:lnTo>
                    <a:pt x="482931" y="1232694"/>
                  </a:lnTo>
                  <a:lnTo>
                    <a:pt x="483327" y="1248172"/>
                  </a:lnTo>
                  <a:lnTo>
                    <a:pt x="484517" y="1263650"/>
                  </a:lnTo>
                  <a:lnTo>
                    <a:pt x="486499" y="1279129"/>
                  </a:lnTo>
                  <a:lnTo>
                    <a:pt x="489274" y="1294210"/>
                  </a:lnTo>
                  <a:lnTo>
                    <a:pt x="492842" y="1308894"/>
                  </a:lnTo>
                  <a:lnTo>
                    <a:pt x="496806" y="1323579"/>
                  </a:lnTo>
                  <a:lnTo>
                    <a:pt x="501564" y="1337469"/>
                  </a:lnTo>
                  <a:lnTo>
                    <a:pt x="507114" y="1351360"/>
                  </a:lnTo>
                  <a:lnTo>
                    <a:pt x="513061" y="1365250"/>
                  </a:lnTo>
                  <a:lnTo>
                    <a:pt x="519800" y="1377950"/>
                  </a:lnTo>
                  <a:lnTo>
                    <a:pt x="526936" y="1390650"/>
                  </a:lnTo>
                  <a:lnTo>
                    <a:pt x="535262" y="1402954"/>
                  </a:lnTo>
                  <a:lnTo>
                    <a:pt x="543587" y="1415257"/>
                  </a:lnTo>
                  <a:lnTo>
                    <a:pt x="552705" y="1426766"/>
                  </a:lnTo>
                  <a:lnTo>
                    <a:pt x="562220" y="1437879"/>
                  </a:lnTo>
                  <a:lnTo>
                    <a:pt x="572131" y="1448197"/>
                  </a:lnTo>
                  <a:lnTo>
                    <a:pt x="583232" y="1458516"/>
                  </a:lnTo>
                  <a:lnTo>
                    <a:pt x="593936" y="1468041"/>
                  </a:lnTo>
                  <a:lnTo>
                    <a:pt x="605432" y="1477169"/>
                  </a:lnTo>
                  <a:lnTo>
                    <a:pt x="617326" y="1485504"/>
                  </a:lnTo>
                  <a:lnTo>
                    <a:pt x="630012" y="1493441"/>
                  </a:lnTo>
                  <a:lnTo>
                    <a:pt x="642698" y="1500585"/>
                  </a:lnTo>
                  <a:lnTo>
                    <a:pt x="655781" y="1507729"/>
                  </a:lnTo>
                  <a:lnTo>
                    <a:pt x="669260" y="1513682"/>
                  </a:lnTo>
                  <a:lnTo>
                    <a:pt x="683136" y="1519238"/>
                  </a:lnTo>
                  <a:lnTo>
                    <a:pt x="697408" y="1524001"/>
                  </a:lnTo>
                  <a:lnTo>
                    <a:pt x="711680" y="1527969"/>
                  </a:lnTo>
                  <a:lnTo>
                    <a:pt x="726745" y="1531541"/>
                  </a:lnTo>
                  <a:lnTo>
                    <a:pt x="741810" y="1534319"/>
                  </a:lnTo>
                  <a:lnTo>
                    <a:pt x="756875" y="1536304"/>
                  </a:lnTo>
                  <a:lnTo>
                    <a:pt x="772732" y="1537494"/>
                  </a:lnTo>
                  <a:lnTo>
                    <a:pt x="788194" y="1537891"/>
                  </a:lnTo>
                  <a:lnTo>
                    <a:pt x="803655" y="1537494"/>
                  </a:lnTo>
                  <a:lnTo>
                    <a:pt x="819513" y="1536304"/>
                  </a:lnTo>
                  <a:lnTo>
                    <a:pt x="834578" y="1534319"/>
                  </a:lnTo>
                  <a:lnTo>
                    <a:pt x="849643" y="1531541"/>
                  </a:lnTo>
                  <a:lnTo>
                    <a:pt x="864708" y="1527969"/>
                  </a:lnTo>
                  <a:lnTo>
                    <a:pt x="878980" y="1524001"/>
                  </a:lnTo>
                  <a:lnTo>
                    <a:pt x="892855" y="1519238"/>
                  </a:lnTo>
                  <a:lnTo>
                    <a:pt x="907127" y="1513682"/>
                  </a:lnTo>
                  <a:lnTo>
                    <a:pt x="920606" y="1507729"/>
                  </a:lnTo>
                  <a:lnTo>
                    <a:pt x="933689" y="1500585"/>
                  </a:lnTo>
                  <a:lnTo>
                    <a:pt x="946772" y="1493441"/>
                  </a:lnTo>
                  <a:lnTo>
                    <a:pt x="958665" y="1485504"/>
                  </a:lnTo>
                  <a:lnTo>
                    <a:pt x="970559" y="1477169"/>
                  </a:lnTo>
                  <a:lnTo>
                    <a:pt x="982056" y="1468041"/>
                  </a:lnTo>
                  <a:lnTo>
                    <a:pt x="993552" y="1458516"/>
                  </a:lnTo>
                  <a:lnTo>
                    <a:pt x="1003860" y="1448197"/>
                  </a:lnTo>
                  <a:lnTo>
                    <a:pt x="1014168" y="1437879"/>
                  </a:lnTo>
                  <a:lnTo>
                    <a:pt x="1023682" y="1426766"/>
                  </a:lnTo>
                  <a:lnTo>
                    <a:pt x="1032404" y="1415257"/>
                  </a:lnTo>
                  <a:lnTo>
                    <a:pt x="1041522" y="1402954"/>
                  </a:lnTo>
                  <a:lnTo>
                    <a:pt x="1049055" y="1390650"/>
                  </a:lnTo>
                  <a:lnTo>
                    <a:pt x="1056587" y="1377950"/>
                  </a:lnTo>
                  <a:lnTo>
                    <a:pt x="1063327" y="1365250"/>
                  </a:lnTo>
                  <a:lnTo>
                    <a:pt x="1069273" y="1351360"/>
                  </a:lnTo>
                  <a:lnTo>
                    <a:pt x="1074824" y="1337469"/>
                  </a:lnTo>
                  <a:lnTo>
                    <a:pt x="1079581" y="1323579"/>
                  </a:lnTo>
                  <a:lnTo>
                    <a:pt x="1083942" y="1308894"/>
                  </a:lnTo>
                  <a:lnTo>
                    <a:pt x="1087510" y="1294210"/>
                  </a:lnTo>
                  <a:lnTo>
                    <a:pt x="1089889" y="1279129"/>
                  </a:lnTo>
                  <a:lnTo>
                    <a:pt x="1091871" y="1263650"/>
                  </a:lnTo>
                  <a:lnTo>
                    <a:pt x="1093060" y="1248172"/>
                  </a:lnTo>
                  <a:lnTo>
                    <a:pt x="1093457" y="1232694"/>
                  </a:lnTo>
                  <a:lnTo>
                    <a:pt x="1093060" y="1216819"/>
                  </a:lnTo>
                  <a:lnTo>
                    <a:pt x="1091871" y="1201341"/>
                  </a:lnTo>
                  <a:lnTo>
                    <a:pt x="1089889" y="1186260"/>
                  </a:lnTo>
                  <a:lnTo>
                    <a:pt x="1087510" y="1171178"/>
                  </a:lnTo>
                  <a:lnTo>
                    <a:pt x="1083942" y="1156494"/>
                  </a:lnTo>
                  <a:lnTo>
                    <a:pt x="1079581" y="1142207"/>
                  </a:lnTo>
                  <a:lnTo>
                    <a:pt x="1074824" y="1127522"/>
                  </a:lnTo>
                  <a:lnTo>
                    <a:pt x="1069273" y="1114028"/>
                  </a:lnTo>
                  <a:lnTo>
                    <a:pt x="1063327" y="1100535"/>
                  </a:lnTo>
                  <a:lnTo>
                    <a:pt x="1056587" y="1087438"/>
                  </a:lnTo>
                  <a:lnTo>
                    <a:pt x="1049055" y="1074341"/>
                  </a:lnTo>
                  <a:lnTo>
                    <a:pt x="1041522" y="1062038"/>
                  </a:lnTo>
                  <a:lnTo>
                    <a:pt x="1032404" y="1050132"/>
                  </a:lnTo>
                  <a:lnTo>
                    <a:pt x="1023682" y="1038622"/>
                  </a:lnTo>
                  <a:lnTo>
                    <a:pt x="1014168" y="1027510"/>
                  </a:lnTo>
                  <a:lnTo>
                    <a:pt x="1003860" y="1016794"/>
                  </a:lnTo>
                  <a:lnTo>
                    <a:pt x="993552" y="1006872"/>
                  </a:lnTo>
                  <a:lnTo>
                    <a:pt x="982056" y="997347"/>
                  </a:lnTo>
                  <a:lnTo>
                    <a:pt x="970559" y="988219"/>
                  </a:lnTo>
                  <a:lnTo>
                    <a:pt x="958665" y="979488"/>
                  </a:lnTo>
                  <a:lnTo>
                    <a:pt x="946772" y="971947"/>
                  </a:lnTo>
                  <a:lnTo>
                    <a:pt x="933689" y="964406"/>
                  </a:lnTo>
                  <a:lnTo>
                    <a:pt x="920606" y="957660"/>
                  </a:lnTo>
                  <a:lnTo>
                    <a:pt x="907127" y="951706"/>
                  </a:lnTo>
                  <a:lnTo>
                    <a:pt x="892855" y="945753"/>
                  </a:lnTo>
                  <a:lnTo>
                    <a:pt x="878980" y="940991"/>
                  </a:lnTo>
                  <a:lnTo>
                    <a:pt x="864708" y="937022"/>
                  </a:lnTo>
                  <a:lnTo>
                    <a:pt x="849643" y="933847"/>
                  </a:lnTo>
                  <a:lnTo>
                    <a:pt x="834578" y="931069"/>
                  </a:lnTo>
                  <a:lnTo>
                    <a:pt x="819513" y="929085"/>
                  </a:lnTo>
                  <a:lnTo>
                    <a:pt x="803655" y="927894"/>
                  </a:lnTo>
                  <a:lnTo>
                    <a:pt x="788194" y="927497"/>
                  </a:lnTo>
                  <a:close/>
                  <a:moveTo>
                    <a:pt x="788194" y="866775"/>
                  </a:moveTo>
                  <a:lnTo>
                    <a:pt x="806827" y="867569"/>
                  </a:lnTo>
                  <a:lnTo>
                    <a:pt x="825460" y="868760"/>
                  </a:lnTo>
                  <a:lnTo>
                    <a:pt x="843696" y="871141"/>
                  </a:lnTo>
                  <a:lnTo>
                    <a:pt x="861933" y="874316"/>
                  </a:lnTo>
                  <a:lnTo>
                    <a:pt x="879773" y="878285"/>
                  </a:lnTo>
                  <a:lnTo>
                    <a:pt x="896820" y="883444"/>
                  </a:lnTo>
                  <a:lnTo>
                    <a:pt x="913867" y="889000"/>
                  </a:lnTo>
                  <a:lnTo>
                    <a:pt x="930518" y="895350"/>
                  </a:lnTo>
                  <a:lnTo>
                    <a:pt x="947168" y="903288"/>
                  </a:lnTo>
                  <a:lnTo>
                    <a:pt x="962630" y="911225"/>
                  </a:lnTo>
                  <a:lnTo>
                    <a:pt x="977695" y="919956"/>
                  </a:lnTo>
                  <a:lnTo>
                    <a:pt x="992760" y="929481"/>
                  </a:lnTo>
                  <a:lnTo>
                    <a:pt x="1007032" y="939403"/>
                  </a:lnTo>
                  <a:lnTo>
                    <a:pt x="1020907" y="950516"/>
                  </a:lnTo>
                  <a:lnTo>
                    <a:pt x="1033990" y="962025"/>
                  </a:lnTo>
                  <a:lnTo>
                    <a:pt x="1047073" y="973931"/>
                  </a:lnTo>
                  <a:lnTo>
                    <a:pt x="1058966" y="986631"/>
                  </a:lnTo>
                  <a:lnTo>
                    <a:pt x="1070463" y="1000125"/>
                  </a:lnTo>
                  <a:lnTo>
                    <a:pt x="1081167" y="1014016"/>
                  </a:lnTo>
                  <a:lnTo>
                    <a:pt x="1091871" y="1027906"/>
                  </a:lnTo>
                  <a:lnTo>
                    <a:pt x="1100989" y="1042988"/>
                  </a:lnTo>
                  <a:lnTo>
                    <a:pt x="1109711" y="1058466"/>
                  </a:lnTo>
                  <a:lnTo>
                    <a:pt x="1118036" y="1073944"/>
                  </a:lnTo>
                  <a:lnTo>
                    <a:pt x="1125172" y="1090613"/>
                  </a:lnTo>
                  <a:lnTo>
                    <a:pt x="1131912" y="1106885"/>
                  </a:lnTo>
                  <a:lnTo>
                    <a:pt x="1137859" y="1123950"/>
                  </a:lnTo>
                  <a:lnTo>
                    <a:pt x="1142616" y="1141413"/>
                  </a:lnTo>
                  <a:lnTo>
                    <a:pt x="1146580" y="1158875"/>
                  </a:lnTo>
                  <a:lnTo>
                    <a:pt x="1149752" y="1176735"/>
                  </a:lnTo>
                  <a:lnTo>
                    <a:pt x="1152131" y="1195388"/>
                  </a:lnTo>
                  <a:lnTo>
                    <a:pt x="1153716" y="1213644"/>
                  </a:lnTo>
                  <a:lnTo>
                    <a:pt x="1154113" y="1232694"/>
                  </a:lnTo>
                  <a:lnTo>
                    <a:pt x="1153716" y="1251347"/>
                  </a:lnTo>
                  <a:lnTo>
                    <a:pt x="1152131" y="1270000"/>
                  </a:lnTo>
                  <a:lnTo>
                    <a:pt x="1149752" y="1288257"/>
                  </a:lnTo>
                  <a:lnTo>
                    <a:pt x="1146580" y="1306116"/>
                  </a:lnTo>
                  <a:lnTo>
                    <a:pt x="1142616" y="1324372"/>
                  </a:lnTo>
                  <a:lnTo>
                    <a:pt x="1137859" y="1341438"/>
                  </a:lnTo>
                  <a:lnTo>
                    <a:pt x="1131912" y="1358107"/>
                  </a:lnTo>
                  <a:lnTo>
                    <a:pt x="1125172" y="1375172"/>
                  </a:lnTo>
                  <a:lnTo>
                    <a:pt x="1118036" y="1391047"/>
                  </a:lnTo>
                  <a:lnTo>
                    <a:pt x="1109711" y="1406922"/>
                  </a:lnTo>
                  <a:lnTo>
                    <a:pt x="1100989" y="1422401"/>
                  </a:lnTo>
                  <a:lnTo>
                    <a:pt x="1091871" y="1437085"/>
                  </a:lnTo>
                  <a:lnTo>
                    <a:pt x="1081167" y="1451372"/>
                  </a:lnTo>
                  <a:lnTo>
                    <a:pt x="1070463" y="1465660"/>
                  </a:lnTo>
                  <a:lnTo>
                    <a:pt x="1058966" y="1478757"/>
                  </a:lnTo>
                  <a:lnTo>
                    <a:pt x="1047073" y="1491060"/>
                  </a:lnTo>
                  <a:lnTo>
                    <a:pt x="1033990" y="1503760"/>
                  </a:lnTo>
                  <a:lnTo>
                    <a:pt x="1020907" y="1514872"/>
                  </a:lnTo>
                  <a:lnTo>
                    <a:pt x="1007032" y="1525588"/>
                  </a:lnTo>
                  <a:lnTo>
                    <a:pt x="992760" y="1535907"/>
                  </a:lnTo>
                  <a:lnTo>
                    <a:pt x="977695" y="1545432"/>
                  </a:lnTo>
                  <a:lnTo>
                    <a:pt x="962630" y="1554560"/>
                  </a:lnTo>
                  <a:lnTo>
                    <a:pt x="947168" y="1562498"/>
                  </a:lnTo>
                  <a:lnTo>
                    <a:pt x="930518" y="1569641"/>
                  </a:lnTo>
                  <a:lnTo>
                    <a:pt x="913867" y="1576388"/>
                  </a:lnTo>
                  <a:lnTo>
                    <a:pt x="896820" y="1581944"/>
                  </a:lnTo>
                  <a:lnTo>
                    <a:pt x="879773" y="1586707"/>
                  </a:lnTo>
                  <a:lnTo>
                    <a:pt x="861933" y="1590676"/>
                  </a:lnTo>
                  <a:lnTo>
                    <a:pt x="843696" y="1594248"/>
                  </a:lnTo>
                  <a:lnTo>
                    <a:pt x="825460" y="1596629"/>
                  </a:lnTo>
                  <a:lnTo>
                    <a:pt x="806827" y="1598216"/>
                  </a:lnTo>
                  <a:lnTo>
                    <a:pt x="788194" y="1598613"/>
                  </a:lnTo>
                  <a:lnTo>
                    <a:pt x="769561" y="1598216"/>
                  </a:lnTo>
                  <a:lnTo>
                    <a:pt x="750531" y="1596629"/>
                  </a:lnTo>
                  <a:lnTo>
                    <a:pt x="732295" y="1594248"/>
                  </a:lnTo>
                  <a:lnTo>
                    <a:pt x="714058" y="1590676"/>
                  </a:lnTo>
                  <a:lnTo>
                    <a:pt x="696615" y="1586707"/>
                  </a:lnTo>
                  <a:lnTo>
                    <a:pt x="679568" y="1581944"/>
                  </a:lnTo>
                  <a:lnTo>
                    <a:pt x="662124" y="1576388"/>
                  </a:lnTo>
                  <a:lnTo>
                    <a:pt x="645870" y="1569641"/>
                  </a:lnTo>
                  <a:lnTo>
                    <a:pt x="629616" y="1562498"/>
                  </a:lnTo>
                  <a:lnTo>
                    <a:pt x="613758" y="1554560"/>
                  </a:lnTo>
                  <a:lnTo>
                    <a:pt x="598296" y="1545432"/>
                  </a:lnTo>
                  <a:lnTo>
                    <a:pt x="583628" y="1535907"/>
                  </a:lnTo>
                  <a:lnTo>
                    <a:pt x="568960" y="1525588"/>
                  </a:lnTo>
                  <a:lnTo>
                    <a:pt x="555480" y="1514872"/>
                  </a:lnTo>
                  <a:lnTo>
                    <a:pt x="542398" y="1503760"/>
                  </a:lnTo>
                  <a:lnTo>
                    <a:pt x="529315" y="1491060"/>
                  </a:lnTo>
                  <a:lnTo>
                    <a:pt x="517025" y="1478757"/>
                  </a:lnTo>
                  <a:lnTo>
                    <a:pt x="505925" y="1465660"/>
                  </a:lnTo>
                  <a:lnTo>
                    <a:pt x="494824" y="1451372"/>
                  </a:lnTo>
                  <a:lnTo>
                    <a:pt x="484517" y="1437085"/>
                  </a:lnTo>
                  <a:lnTo>
                    <a:pt x="475002" y="1422401"/>
                  </a:lnTo>
                  <a:lnTo>
                    <a:pt x="466280" y="1406922"/>
                  </a:lnTo>
                  <a:lnTo>
                    <a:pt x="458351" y="1391047"/>
                  </a:lnTo>
                  <a:lnTo>
                    <a:pt x="451215" y="1375172"/>
                  </a:lnTo>
                  <a:lnTo>
                    <a:pt x="444476" y="1358107"/>
                  </a:lnTo>
                  <a:lnTo>
                    <a:pt x="438529" y="1341438"/>
                  </a:lnTo>
                  <a:lnTo>
                    <a:pt x="433375" y="1324372"/>
                  </a:lnTo>
                  <a:lnTo>
                    <a:pt x="429411" y="1306116"/>
                  </a:lnTo>
                  <a:lnTo>
                    <a:pt x="426239" y="1288257"/>
                  </a:lnTo>
                  <a:lnTo>
                    <a:pt x="423861" y="1270000"/>
                  </a:lnTo>
                  <a:lnTo>
                    <a:pt x="422671" y="1251347"/>
                  </a:lnTo>
                  <a:lnTo>
                    <a:pt x="422275" y="1232694"/>
                  </a:lnTo>
                  <a:lnTo>
                    <a:pt x="422671" y="1213644"/>
                  </a:lnTo>
                  <a:lnTo>
                    <a:pt x="423861" y="1195388"/>
                  </a:lnTo>
                  <a:lnTo>
                    <a:pt x="426239" y="1176735"/>
                  </a:lnTo>
                  <a:lnTo>
                    <a:pt x="429411" y="1158875"/>
                  </a:lnTo>
                  <a:lnTo>
                    <a:pt x="433375" y="1141413"/>
                  </a:lnTo>
                  <a:lnTo>
                    <a:pt x="438529" y="1123950"/>
                  </a:lnTo>
                  <a:lnTo>
                    <a:pt x="444476" y="1106885"/>
                  </a:lnTo>
                  <a:lnTo>
                    <a:pt x="451215" y="1090613"/>
                  </a:lnTo>
                  <a:lnTo>
                    <a:pt x="458351" y="1073944"/>
                  </a:lnTo>
                  <a:lnTo>
                    <a:pt x="466280" y="1058466"/>
                  </a:lnTo>
                  <a:lnTo>
                    <a:pt x="475002" y="1042988"/>
                  </a:lnTo>
                  <a:lnTo>
                    <a:pt x="484517" y="1027906"/>
                  </a:lnTo>
                  <a:lnTo>
                    <a:pt x="494824" y="1014016"/>
                  </a:lnTo>
                  <a:lnTo>
                    <a:pt x="505925" y="1000125"/>
                  </a:lnTo>
                  <a:lnTo>
                    <a:pt x="517025" y="986631"/>
                  </a:lnTo>
                  <a:lnTo>
                    <a:pt x="529315" y="973931"/>
                  </a:lnTo>
                  <a:lnTo>
                    <a:pt x="542398" y="962025"/>
                  </a:lnTo>
                  <a:lnTo>
                    <a:pt x="555480" y="950516"/>
                  </a:lnTo>
                  <a:lnTo>
                    <a:pt x="568960" y="939403"/>
                  </a:lnTo>
                  <a:lnTo>
                    <a:pt x="583628" y="929481"/>
                  </a:lnTo>
                  <a:lnTo>
                    <a:pt x="598296" y="919956"/>
                  </a:lnTo>
                  <a:lnTo>
                    <a:pt x="613758" y="911225"/>
                  </a:lnTo>
                  <a:lnTo>
                    <a:pt x="629616" y="903288"/>
                  </a:lnTo>
                  <a:lnTo>
                    <a:pt x="645870" y="895350"/>
                  </a:lnTo>
                  <a:lnTo>
                    <a:pt x="662124" y="889000"/>
                  </a:lnTo>
                  <a:lnTo>
                    <a:pt x="679568" y="883444"/>
                  </a:lnTo>
                  <a:lnTo>
                    <a:pt x="696615" y="878285"/>
                  </a:lnTo>
                  <a:lnTo>
                    <a:pt x="714058" y="874316"/>
                  </a:lnTo>
                  <a:lnTo>
                    <a:pt x="732295" y="871141"/>
                  </a:lnTo>
                  <a:lnTo>
                    <a:pt x="750531" y="868760"/>
                  </a:lnTo>
                  <a:lnTo>
                    <a:pt x="769561" y="867569"/>
                  </a:lnTo>
                  <a:lnTo>
                    <a:pt x="788194" y="866775"/>
                  </a:lnTo>
                  <a:close/>
                  <a:moveTo>
                    <a:pt x="781447" y="832045"/>
                  </a:moveTo>
                  <a:lnTo>
                    <a:pt x="771525" y="832443"/>
                  </a:lnTo>
                  <a:lnTo>
                    <a:pt x="761603" y="832840"/>
                  </a:lnTo>
                  <a:lnTo>
                    <a:pt x="751284" y="833634"/>
                  </a:lnTo>
                  <a:lnTo>
                    <a:pt x="741363" y="834428"/>
                  </a:lnTo>
                  <a:lnTo>
                    <a:pt x="731838" y="836016"/>
                  </a:lnTo>
                  <a:lnTo>
                    <a:pt x="721916" y="837207"/>
                  </a:lnTo>
                  <a:lnTo>
                    <a:pt x="711994" y="839193"/>
                  </a:lnTo>
                  <a:lnTo>
                    <a:pt x="702469" y="841178"/>
                  </a:lnTo>
                  <a:lnTo>
                    <a:pt x="692944" y="843164"/>
                  </a:lnTo>
                  <a:lnTo>
                    <a:pt x="683419" y="845546"/>
                  </a:lnTo>
                  <a:lnTo>
                    <a:pt x="674291" y="848326"/>
                  </a:lnTo>
                  <a:lnTo>
                    <a:pt x="655637" y="854282"/>
                  </a:lnTo>
                  <a:lnTo>
                    <a:pt x="637381" y="861429"/>
                  </a:lnTo>
                  <a:lnTo>
                    <a:pt x="619522" y="868973"/>
                  </a:lnTo>
                  <a:lnTo>
                    <a:pt x="602456" y="877709"/>
                  </a:lnTo>
                  <a:lnTo>
                    <a:pt x="585787" y="886842"/>
                  </a:lnTo>
                  <a:lnTo>
                    <a:pt x="569119" y="896769"/>
                  </a:lnTo>
                  <a:lnTo>
                    <a:pt x="553641" y="908284"/>
                  </a:lnTo>
                  <a:lnTo>
                    <a:pt x="538162" y="919799"/>
                  </a:lnTo>
                  <a:lnTo>
                    <a:pt x="523478" y="931711"/>
                  </a:lnTo>
                  <a:lnTo>
                    <a:pt x="509587" y="944815"/>
                  </a:lnTo>
                  <a:lnTo>
                    <a:pt x="496094" y="958712"/>
                  </a:lnTo>
                  <a:lnTo>
                    <a:pt x="482997" y="973007"/>
                  </a:lnTo>
                  <a:lnTo>
                    <a:pt x="470694" y="987699"/>
                  </a:lnTo>
                  <a:lnTo>
                    <a:pt x="459581" y="1003582"/>
                  </a:lnTo>
                  <a:lnTo>
                    <a:pt x="448866" y="1019465"/>
                  </a:lnTo>
                  <a:lnTo>
                    <a:pt x="438547" y="1036142"/>
                  </a:lnTo>
                  <a:lnTo>
                    <a:pt x="434181" y="1045275"/>
                  </a:lnTo>
                  <a:lnTo>
                    <a:pt x="429816" y="1053613"/>
                  </a:lnTo>
                  <a:lnTo>
                    <a:pt x="425450" y="1062349"/>
                  </a:lnTo>
                  <a:lnTo>
                    <a:pt x="421481" y="1071482"/>
                  </a:lnTo>
                  <a:lnTo>
                    <a:pt x="417512" y="1080217"/>
                  </a:lnTo>
                  <a:lnTo>
                    <a:pt x="413941" y="1089747"/>
                  </a:lnTo>
                  <a:lnTo>
                    <a:pt x="410766" y="1098880"/>
                  </a:lnTo>
                  <a:lnTo>
                    <a:pt x="407591" y="1108410"/>
                  </a:lnTo>
                  <a:lnTo>
                    <a:pt x="404416" y="1117940"/>
                  </a:lnTo>
                  <a:lnTo>
                    <a:pt x="402034" y="1127469"/>
                  </a:lnTo>
                  <a:lnTo>
                    <a:pt x="399256" y="1137396"/>
                  </a:lnTo>
                  <a:lnTo>
                    <a:pt x="397272" y="1147323"/>
                  </a:lnTo>
                  <a:lnTo>
                    <a:pt x="395287" y="1157250"/>
                  </a:lnTo>
                  <a:lnTo>
                    <a:pt x="392906" y="1167177"/>
                  </a:lnTo>
                  <a:lnTo>
                    <a:pt x="391319" y="1177104"/>
                  </a:lnTo>
                  <a:lnTo>
                    <a:pt x="390128" y="1187825"/>
                  </a:lnTo>
                  <a:lnTo>
                    <a:pt x="389334" y="1197752"/>
                  </a:lnTo>
                  <a:lnTo>
                    <a:pt x="388541" y="1208076"/>
                  </a:lnTo>
                  <a:lnTo>
                    <a:pt x="388144" y="1218003"/>
                  </a:lnTo>
                  <a:lnTo>
                    <a:pt x="387747" y="1228724"/>
                  </a:lnTo>
                  <a:lnTo>
                    <a:pt x="387747" y="1238650"/>
                  </a:lnTo>
                  <a:lnTo>
                    <a:pt x="388144" y="1248577"/>
                  </a:lnTo>
                  <a:lnTo>
                    <a:pt x="388541" y="1258504"/>
                  </a:lnTo>
                  <a:lnTo>
                    <a:pt x="389334" y="1268431"/>
                  </a:lnTo>
                  <a:lnTo>
                    <a:pt x="390525" y="1278755"/>
                  </a:lnTo>
                  <a:lnTo>
                    <a:pt x="391716" y="1288285"/>
                  </a:lnTo>
                  <a:lnTo>
                    <a:pt x="393303" y="1297815"/>
                  </a:lnTo>
                  <a:lnTo>
                    <a:pt x="395287" y="1307742"/>
                  </a:lnTo>
                  <a:lnTo>
                    <a:pt x="397272" y="1317668"/>
                  </a:lnTo>
                  <a:lnTo>
                    <a:pt x="399653" y="1326801"/>
                  </a:lnTo>
                  <a:lnTo>
                    <a:pt x="402034" y="1336331"/>
                  </a:lnTo>
                  <a:lnTo>
                    <a:pt x="404416" y="1345464"/>
                  </a:lnTo>
                  <a:lnTo>
                    <a:pt x="410369" y="1364523"/>
                  </a:lnTo>
                  <a:lnTo>
                    <a:pt x="417512" y="1382392"/>
                  </a:lnTo>
                  <a:lnTo>
                    <a:pt x="425053" y="1399863"/>
                  </a:lnTo>
                  <a:lnTo>
                    <a:pt x="433387" y="1417334"/>
                  </a:lnTo>
                  <a:lnTo>
                    <a:pt x="443309" y="1434011"/>
                  </a:lnTo>
                  <a:lnTo>
                    <a:pt x="453231" y="1450291"/>
                  </a:lnTo>
                  <a:lnTo>
                    <a:pt x="463947" y="1466174"/>
                  </a:lnTo>
                  <a:lnTo>
                    <a:pt x="475456" y="1481660"/>
                  </a:lnTo>
                  <a:lnTo>
                    <a:pt x="488156" y="1495955"/>
                  </a:lnTo>
                  <a:lnTo>
                    <a:pt x="501253" y="1510250"/>
                  </a:lnTo>
                  <a:lnTo>
                    <a:pt x="514747" y="1523750"/>
                  </a:lnTo>
                  <a:lnTo>
                    <a:pt x="529034" y="1536457"/>
                  </a:lnTo>
                  <a:lnTo>
                    <a:pt x="544116" y="1548766"/>
                  </a:lnTo>
                  <a:lnTo>
                    <a:pt x="559594" y="1560281"/>
                  </a:lnTo>
                  <a:lnTo>
                    <a:pt x="575469" y="1571002"/>
                  </a:lnTo>
                  <a:lnTo>
                    <a:pt x="592534" y="1580532"/>
                  </a:lnTo>
                  <a:lnTo>
                    <a:pt x="601266" y="1585297"/>
                  </a:lnTo>
                  <a:lnTo>
                    <a:pt x="609600" y="1589665"/>
                  </a:lnTo>
                  <a:lnTo>
                    <a:pt x="618331" y="1594430"/>
                  </a:lnTo>
                  <a:lnTo>
                    <a:pt x="627856" y="1598401"/>
                  </a:lnTo>
                  <a:lnTo>
                    <a:pt x="636587" y="1601974"/>
                  </a:lnTo>
                  <a:lnTo>
                    <a:pt x="645716" y="1605548"/>
                  </a:lnTo>
                  <a:lnTo>
                    <a:pt x="655241" y="1609122"/>
                  </a:lnTo>
                  <a:lnTo>
                    <a:pt x="664369" y="1612298"/>
                  </a:lnTo>
                  <a:lnTo>
                    <a:pt x="674291" y="1615078"/>
                  </a:lnTo>
                  <a:lnTo>
                    <a:pt x="683816" y="1617857"/>
                  </a:lnTo>
                  <a:lnTo>
                    <a:pt x="693738" y="1620240"/>
                  </a:lnTo>
                  <a:lnTo>
                    <a:pt x="703263" y="1622622"/>
                  </a:lnTo>
                  <a:lnTo>
                    <a:pt x="713184" y="1624607"/>
                  </a:lnTo>
                  <a:lnTo>
                    <a:pt x="723503" y="1626196"/>
                  </a:lnTo>
                  <a:lnTo>
                    <a:pt x="733822" y="1627784"/>
                  </a:lnTo>
                  <a:lnTo>
                    <a:pt x="743744" y="1628975"/>
                  </a:lnTo>
                  <a:lnTo>
                    <a:pt x="754063" y="1630167"/>
                  </a:lnTo>
                  <a:lnTo>
                    <a:pt x="764778" y="1630961"/>
                  </a:lnTo>
                  <a:lnTo>
                    <a:pt x="774700" y="1631358"/>
                  </a:lnTo>
                  <a:lnTo>
                    <a:pt x="784622" y="1631755"/>
                  </a:lnTo>
                  <a:lnTo>
                    <a:pt x="794941" y="1631755"/>
                  </a:lnTo>
                  <a:lnTo>
                    <a:pt x="804863" y="1631358"/>
                  </a:lnTo>
                  <a:lnTo>
                    <a:pt x="815181" y="1630564"/>
                  </a:lnTo>
                  <a:lnTo>
                    <a:pt x="825103" y="1630167"/>
                  </a:lnTo>
                  <a:lnTo>
                    <a:pt x="834628" y="1628975"/>
                  </a:lnTo>
                  <a:lnTo>
                    <a:pt x="844550" y="1627784"/>
                  </a:lnTo>
                  <a:lnTo>
                    <a:pt x="854472" y="1626196"/>
                  </a:lnTo>
                  <a:lnTo>
                    <a:pt x="864394" y="1624607"/>
                  </a:lnTo>
                  <a:lnTo>
                    <a:pt x="873919" y="1622622"/>
                  </a:lnTo>
                  <a:lnTo>
                    <a:pt x="883444" y="1620240"/>
                  </a:lnTo>
                  <a:lnTo>
                    <a:pt x="892572" y="1617857"/>
                  </a:lnTo>
                  <a:lnTo>
                    <a:pt x="902494" y="1615078"/>
                  </a:lnTo>
                  <a:lnTo>
                    <a:pt x="920750" y="1609122"/>
                  </a:lnTo>
                  <a:lnTo>
                    <a:pt x="938609" y="1602371"/>
                  </a:lnTo>
                  <a:lnTo>
                    <a:pt x="956469" y="1594827"/>
                  </a:lnTo>
                  <a:lnTo>
                    <a:pt x="973931" y="1586091"/>
                  </a:lnTo>
                  <a:lnTo>
                    <a:pt x="990600" y="1576561"/>
                  </a:lnTo>
                  <a:lnTo>
                    <a:pt x="1006872" y="1566635"/>
                  </a:lnTo>
                  <a:lnTo>
                    <a:pt x="1022747" y="1555914"/>
                  </a:lnTo>
                  <a:lnTo>
                    <a:pt x="1038225" y="1544001"/>
                  </a:lnTo>
                  <a:lnTo>
                    <a:pt x="1052910" y="1531692"/>
                  </a:lnTo>
                  <a:lnTo>
                    <a:pt x="1066800" y="1518588"/>
                  </a:lnTo>
                  <a:lnTo>
                    <a:pt x="1080294" y="1505088"/>
                  </a:lnTo>
                  <a:lnTo>
                    <a:pt x="1093391" y="1490396"/>
                  </a:lnTo>
                  <a:lnTo>
                    <a:pt x="1105297" y="1475704"/>
                  </a:lnTo>
                  <a:lnTo>
                    <a:pt x="1116806" y="1460218"/>
                  </a:lnTo>
                  <a:lnTo>
                    <a:pt x="1127125" y="1443938"/>
                  </a:lnTo>
                  <a:lnTo>
                    <a:pt x="1137444" y="1427261"/>
                  </a:lnTo>
                  <a:lnTo>
                    <a:pt x="1142206" y="1418923"/>
                  </a:lnTo>
                  <a:lnTo>
                    <a:pt x="1146572" y="1410187"/>
                  </a:lnTo>
                  <a:lnTo>
                    <a:pt x="1150938" y="1401054"/>
                  </a:lnTo>
                  <a:lnTo>
                    <a:pt x="1154906" y="1392319"/>
                  </a:lnTo>
                  <a:lnTo>
                    <a:pt x="1158478" y="1383186"/>
                  </a:lnTo>
                  <a:lnTo>
                    <a:pt x="1162050" y="1374053"/>
                  </a:lnTo>
                  <a:lnTo>
                    <a:pt x="1165622" y="1364920"/>
                  </a:lnTo>
                  <a:lnTo>
                    <a:pt x="1168797" y="1354993"/>
                  </a:lnTo>
                  <a:lnTo>
                    <a:pt x="1171575" y="1345861"/>
                  </a:lnTo>
                  <a:lnTo>
                    <a:pt x="1174353" y="1335934"/>
                  </a:lnTo>
                  <a:lnTo>
                    <a:pt x="1177131" y="1326404"/>
                  </a:lnTo>
                  <a:lnTo>
                    <a:pt x="1179513" y="1316874"/>
                  </a:lnTo>
                  <a:lnTo>
                    <a:pt x="1181497" y="1306550"/>
                  </a:lnTo>
                  <a:lnTo>
                    <a:pt x="1183085" y="1296623"/>
                  </a:lnTo>
                  <a:lnTo>
                    <a:pt x="1184672" y="1286299"/>
                  </a:lnTo>
                  <a:lnTo>
                    <a:pt x="1185863" y="1276373"/>
                  </a:lnTo>
                  <a:lnTo>
                    <a:pt x="1187053" y="1265652"/>
                  </a:lnTo>
                  <a:lnTo>
                    <a:pt x="1187847" y="1255328"/>
                  </a:lnTo>
                  <a:lnTo>
                    <a:pt x="1188244" y="1245401"/>
                  </a:lnTo>
                  <a:lnTo>
                    <a:pt x="1188641" y="1235474"/>
                  </a:lnTo>
                  <a:lnTo>
                    <a:pt x="1188641" y="1225150"/>
                  </a:lnTo>
                  <a:lnTo>
                    <a:pt x="1188244" y="1214826"/>
                  </a:lnTo>
                  <a:lnTo>
                    <a:pt x="1187847" y="1204899"/>
                  </a:lnTo>
                  <a:lnTo>
                    <a:pt x="1187053" y="1194972"/>
                  </a:lnTo>
                  <a:lnTo>
                    <a:pt x="1185863" y="1185442"/>
                  </a:lnTo>
                  <a:lnTo>
                    <a:pt x="1184672" y="1175118"/>
                  </a:lnTo>
                  <a:lnTo>
                    <a:pt x="1183085" y="1165589"/>
                  </a:lnTo>
                  <a:lnTo>
                    <a:pt x="1181497" y="1156059"/>
                  </a:lnTo>
                  <a:lnTo>
                    <a:pt x="1179513" y="1146529"/>
                  </a:lnTo>
                  <a:lnTo>
                    <a:pt x="1177131" y="1136999"/>
                  </a:lnTo>
                  <a:lnTo>
                    <a:pt x="1174353" y="1127072"/>
                  </a:lnTo>
                  <a:lnTo>
                    <a:pt x="1171575" y="1117940"/>
                  </a:lnTo>
                  <a:lnTo>
                    <a:pt x="1165622" y="1099674"/>
                  </a:lnTo>
                  <a:lnTo>
                    <a:pt x="1158875" y="1081012"/>
                  </a:lnTo>
                  <a:lnTo>
                    <a:pt x="1151335" y="1063540"/>
                  </a:lnTo>
                  <a:lnTo>
                    <a:pt x="1143000" y="1046466"/>
                  </a:lnTo>
                  <a:lnTo>
                    <a:pt x="1133475" y="1029392"/>
                  </a:lnTo>
                  <a:lnTo>
                    <a:pt x="1123156" y="1013112"/>
                  </a:lnTo>
                  <a:lnTo>
                    <a:pt x="1112441" y="997626"/>
                  </a:lnTo>
                  <a:lnTo>
                    <a:pt x="1100931" y="982140"/>
                  </a:lnTo>
                  <a:lnTo>
                    <a:pt x="1088628" y="967448"/>
                  </a:lnTo>
                  <a:lnTo>
                    <a:pt x="1075135" y="953550"/>
                  </a:lnTo>
                  <a:lnTo>
                    <a:pt x="1061641" y="939653"/>
                  </a:lnTo>
                  <a:lnTo>
                    <a:pt x="1047353" y="926946"/>
                  </a:lnTo>
                  <a:lnTo>
                    <a:pt x="1032272" y="915034"/>
                  </a:lnTo>
                  <a:lnTo>
                    <a:pt x="1016794" y="903519"/>
                  </a:lnTo>
                  <a:lnTo>
                    <a:pt x="1000522" y="892798"/>
                  </a:lnTo>
                  <a:lnTo>
                    <a:pt x="983456" y="882871"/>
                  </a:lnTo>
                  <a:lnTo>
                    <a:pt x="975122" y="878106"/>
                  </a:lnTo>
                  <a:lnTo>
                    <a:pt x="966391" y="873738"/>
                  </a:lnTo>
                  <a:lnTo>
                    <a:pt x="957659" y="869371"/>
                  </a:lnTo>
                  <a:lnTo>
                    <a:pt x="948928" y="865400"/>
                  </a:lnTo>
                  <a:lnTo>
                    <a:pt x="939403" y="861826"/>
                  </a:lnTo>
                  <a:lnTo>
                    <a:pt x="930275" y="858252"/>
                  </a:lnTo>
                  <a:lnTo>
                    <a:pt x="921147" y="854282"/>
                  </a:lnTo>
                  <a:lnTo>
                    <a:pt x="911622" y="851105"/>
                  </a:lnTo>
                  <a:lnTo>
                    <a:pt x="902494" y="848326"/>
                  </a:lnTo>
                  <a:lnTo>
                    <a:pt x="892175" y="845546"/>
                  </a:lnTo>
                  <a:lnTo>
                    <a:pt x="882650" y="843164"/>
                  </a:lnTo>
                  <a:lnTo>
                    <a:pt x="872728" y="840781"/>
                  </a:lnTo>
                  <a:lnTo>
                    <a:pt x="863203" y="838796"/>
                  </a:lnTo>
                  <a:lnTo>
                    <a:pt x="852488" y="837207"/>
                  </a:lnTo>
                  <a:lnTo>
                    <a:pt x="842566" y="835619"/>
                  </a:lnTo>
                  <a:lnTo>
                    <a:pt x="832247" y="834428"/>
                  </a:lnTo>
                  <a:lnTo>
                    <a:pt x="822325" y="833237"/>
                  </a:lnTo>
                  <a:lnTo>
                    <a:pt x="812006" y="832840"/>
                  </a:lnTo>
                  <a:lnTo>
                    <a:pt x="801688" y="832045"/>
                  </a:lnTo>
                  <a:lnTo>
                    <a:pt x="791369" y="832045"/>
                  </a:lnTo>
                  <a:lnTo>
                    <a:pt x="781447" y="832045"/>
                  </a:lnTo>
                  <a:close/>
                  <a:moveTo>
                    <a:pt x="802481" y="444500"/>
                  </a:moveTo>
                  <a:lnTo>
                    <a:pt x="823913" y="445294"/>
                  </a:lnTo>
                  <a:lnTo>
                    <a:pt x="844947" y="446486"/>
                  </a:lnTo>
                  <a:lnTo>
                    <a:pt x="866775" y="448471"/>
                  </a:lnTo>
                  <a:lnTo>
                    <a:pt x="887413" y="450853"/>
                  </a:lnTo>
                  <a:lnTo>
                    <a:pt x="908844" y="453633"/>
                  </a:lnTo>
                  <a:lnTo>
                    <a:pt x="929878" y="457207"/>
                  </a:lnTo>
                  <a:lnTo>
                    <a:pt x="950913" y="461177"/>
                  </a:lnTo>
                  <a:lnTo>
                    <a:pt x="971550" y="465545"/>
                  </a:lnTo>
                  <a:lnTo>
                    <a:pt x="977106" y="467530"/>
                  </a:lnTo>
                  <a:lnTo>
                    <a:pt x="981869" y="470310"/>
                  </a:lnTo>
                  <a:lnTo>
                    <a:pt x="985838" y="473487"/>
                  </a:lnTo>
                  <a:lnTo>
                    <a:pt x="989013" y="477060"/>
                  </a:lnTo>
                  <a:lnTo>
                    <a:pt x="991791" y="481428"/>
                  </a:lnTo>
                  <a:lnTo>
                    <a:pt x="992981" y="483413"/>
                  </a:lnTo>
                  <a:lnTo>
                    <a:pt x="993378" y="485796"/>
                  </a:lnTo>
                  <a:lnTo>
                    <a:pt x="993775" y="488575"/>
                  </a:lnTo>
                  <a:lnTo>
                    <a:pt x="993775" y="490561"/>
                  </a:lnTo>
                  <a:lnTo>
                    <a:pt x="993775" y="492943"/>
                  </a:lnTo>
                  <a:lnTo>
                    <a:pt x="993378" y="495326"/>
                  </a:lnTo>
                  <a:lnTo>
                    <a:pt x="989409" y="520341"/>
                  </a:lnTo>
                  <a:lnTo>
                    <a:pt x="985838" y="546151"/>
                  </a:lnTo>
                  <a:lnTo>
                    <a:pt x="978297" y="596580"/>
                  </a:lnTo>
                  <a:lnTo>
                    <a:pt x="977503" y="600948"/>
                  </a:lnTo>
                  <a:lnTo>
                    <a:pt x="977106" y="605316"/>
                  </a:lnTo>
                  <a:lnTo>
                    <a:pt x="977900" y="609683"/>
                  </a:lnTo>
                  <a:lnTo>
                    <a:pt x="979488" y="613654"/>
                  </a:lnTo>
                  <a:lnTo>
                    <a:pt x="981472" y="617625"/>
                  </a:lnTo>
                  <a:lnTo>
                    <a:pt x="983853" y="620801"/>
                  </a:lnTo>
                  <a:lnTo>
                    <a:pt x="987028" y="623581"/>
                  </a:lnTo>
                  <a:lnTo>
                    <a:pt x="990600" y="626361"/>
                  </a:lnTo>
                  <a:lnTo>
                    <a:pt x="1005681" y="631920"/>
                  </a:lnTo>
                  <a:lnTo>
                    <a:pt x="1020366" y="637479"/>
                  </a:lnTo>
                  <a:lnTo>
                    <a:pt x="1034653" y="643435"/>
                  </a:lnTo>
                  <a:lnTo>
                    <a:pt x="1049338" y="649391"/>
                  </a:lnTo>
                  <a:lnTo>
                    <a:pt x="1063625" y="656141"/>
                  </a:lnTo>
                  <a:lnTo>
                    <a:pt x="1077516" y="662891"/>
                  </a:lnTo>
                  <a:lnTo>
                    <a:pt x="1091803" y="670039"/>
                  </a:lnTo>
                  <a:lnTo>
                    <a:pt x="1105297" y="677583"/>
                  </a:lnTo>
                  <a:lnTo>
                    <a:pt x="1118791" y="685525"/>
                  </a:lnTo>
                  <a:lnTo>
                    <a:pt x="1132285" y="693863"/>
                  </a:lnTo>
                  <a:lnTo>
                    <a:pt x="1144985" y="702599"/>
                  </a:lnTo>
                  <a:lnTo>
                    <a:pt x="1157685" y="711335"/>
                  </a:lnTo>
                  <a:lnTo>
                    <a:pt x="1170385" y="720864"/>
                  </a:lnTo>
                  <a:lnTo>
                    <a:pt x="1183085" y="730394"/>
                  </a:lnTo>
                  <a:lnTo>
                    <a:pt x="1195388" y="739924"/>
                  </a:lnTo>
                  <a:lnTo>
                    <a:pt x="1207294" y="749851"/>
                  </a:lnTo>
                  <a:lnTo>
                    <a:pt x="1211263" y="751836"/>
                  </a:lnTo>
                  <a:lnTo>
                    <a:pt x="1215231" y="753028"/>
                  </a:lnTo>
                  <a:lnTo>
                    <a:pt x="1219597" y="753425"/>
                  </a:lnTo>
                  <a:lnTo>
                    <a:pt x="1224360" y="753425"/>
                  </a:lnTo>
                  <a:lnTo>
                    <a:pt x="1228328" y="752630"/>
                  </a:lnTo>
                  <a:lnTo>
                    <a:pt x="1232297" y="751042"/>
                  </a:lnTo>
                  <a:lnTo>
                    <a:pt x="1236266" y="748660"/>
                  </a:lnTo>
                  <a:lnTo>
                    <a:pt x="1239441" y="745880"/>
                  </a:lnTo>
                  <a:lnTo>
                    <a:pt x="1320006" y="681554"/>
                  </a:lnTo>
                  <a:lnTo>
                    <a:pt x="1321594" y="679966"/>
                  </a:lnTo>
                  <a:lnTo>
                    <a:pt x="1323181" y="678774"/>
                  </a:lnTo>
                  <a:lnTo>
                    <a:pt x="1325166" y="677583"/>
                  </a:lnTo>
                  <a:lnTo>
                    <a:pt x="1327547" y="676789"/>
                  </a:lnTo>
                  <a:lnTo>
                    <a:pt x="1329531" y="676392"/>
                  </a:lnTo>
                  <a:lnTo>
                    <a:pt x="1331913" y="675995"/>
                  </a:lnTo>
                  <a:lnTo>
                    <a:pt x="1336675" y="675995"/>
                  </a:lnTo>
                  <a:lnTo>
                    <a:pt x="1341835" y="676789"/>
                  </a:lnTo>
                  <a:lnTo>
                    <a:pt x="1346597" y="678774"/>
                  </a:lnTo>
                  <a:lnTo>
                    <a:pt x="1351360" y="681554"/>
                  </a:lnTo>
                  <a:lnTo>
                    <a:pt x="1355725" y="685128"/>
                  </a:lnTo>
                  <a:lnTo>
                    <a:pt x="1370410" y="700614"/>
                  </a:lnTo>
                  <a:lnTo>
                    <a:pt x="1384300" y="716497"/>
                  </a:lnTo>
                  <a:lnTo>
                    <a:pt x="1397794" y="733174"/>
                  </a:lnTo>
                  <a:lnTo>
                    <a:pt x="1411685" y="749454"/>
                  </a:lnTo>
                  <a:lnTo>
                    <a:pt x="1424385" y="766925"/>
                  </a:lnTo>
                  <a:lnTo>
                    <a:pt x="1436688" y="783999"/>
                  </a:lnTo>
                  <a:lnTo>
                    <a:pt x="1448594" y="801471"/>
                  </a:lnTo>
                  <a:lnTo>
                    <a:pt x="1460103" y="819736"/>
                  </a:lnTo>
                  <a:lnTo>
                    <a:pt x="1462485" y="824898"/>
                  </a:lnTo>
                  <a:lnTo>
                    <a:pt x="1464072" y="830060"/>
                  </a:lnTo>
                  <a:lnTo>
                    <a:pt x="1464866" y="835619"/>
                  </a:lnTo>
                  <a:lnTo>
                    <a:pt x="1464469" y="840384"/>
                  </a:lnTo>
                  <a:lnTo>
                    <a:pt x="1463278" y="845149"/>
                  </a:lnTo>
                  <a:lnTo>
                    <a:pt x="1462485" y="847134"/>
                  </a:lnTo>
                  <a:lnTo>
                    <a:pt x="1461294" y="849120"/>
                  </a:lnTo>
                  <a:lnTo>
                    <a:pt x="1460103" y="851105"/>
                  </a:lnTo>
                  <a:lnTo>
                    <a:pt x="1458516" y="852693"/>
                  </a:lnTo>
                  <a:lnTo>
                    <a:pt x="1456532" y="853885"/>
                  </a:lnTo>
                  <a:lnTo>
                    <a:pt x="1454944" y="855076"/>
                  </a:lnTo>
                  <a:lnTo>
                    <a:pt x="1434307" y="871356"/>
                  </a:lnTo>
                  <a:lnTo>
                    <a:pt x="1413669" y="886445"/>
                  </a:lnTo>
                  <a:lnTo>
                    <a:pt x="1393032" y="901931"/>
                  </a:lnTo>
                  <a:lnTo>
                    <a:pt x="1372394" y="917020"/>
                  </a:lnTo>
                  <a:lnTo>
                    <a:pt x="1368822" y="919402"/>
                  </a:lnTo>
                  <a:lnTo>
                    <a:pt x="1365647" y="922579"/>
                  </a:lnTo>
                  <a:lnTo>
                    <a:pt x="1362869" y="925755"/>
                  </a:lnTo>
                  <a:lnTo>
                    <a:pt x="1361281" y="929726"/>
                  </a:lnTo>
                  <a:lnTo>
                    <a:pt x="1360091" y="933697"/>
                  </a:lnTo>
                  <a:lnTo>
                    <a:pt x="1359297" y="938065"/>
                  </a:lnTo>
                  <a:lnTo>
                    <a:pt x="1359694" y="942432"/>
                  </a:lnTo>
                  <a:lnTo>
                    <a:pt x="1360488" y="946800"/>
                  </a:lnTo>
                  <a:lnTo>
                    <a:pt x="1366838" y="961492"/>
                  </a:lnTo>
                  <a:lnTo>
                    <a:pt x="1373188" y="975390"/>
                  </a:lnTo>
                  <a:lnTo>
                    <a:pt x="1379141" y="989684"/>
                  </a:lnTo>
                  <a:lnTo>
                    <a:pt x="1384697" y="1004773"/>
                  </a:lnTo>
                  <a:lnTo>
                    <a:pt x="1390253" y="1019068"/>
                  </a:lnTo>
                  <a:lnTo>
                    <a:pt x="1395413" y="1033760"/>
                  </a:lnTo>
                  <a:lnTo>
                    <a:pt x="1400175" y="1048849"/>
                  </a:lnTo>
                  <a:lnTo>
                    <a:pt x="1404938" y="1063937"/>
                  </a:lnTo>
                  <a:lnTo>
                    <a:pt x="1408510" y="1079026"/>
                  </a:lnTo>
                  <a:lnTo>
                    <a:pt x="1412082" y="1094512"/>
                  </a:lnTo>
                  <a:lnTo>
                    <a:pt x="1415257" y="1109601"/>
                  </a:lnTo>
                  <a:lnTo>
                    <a:pt x="1418035" y="1125087"/>
                  </a:lnTo>
                  <a:lnTo>
                    <a:pt x="1420416" y="1140573"/>
                  </a:lnTo>
                  <a:lnTo>
                    <a:pt x="1422400" y="1156059"/>
                  </a:lnTo>
                  <a:lnTo>
                    <a:pt x="1424385" y="1171545"/>
                  </a:lnTo>
                  <a:lnTo>
                    <a:pt x="1425575" y="1187428"/>
                  </a:lnTo>
                  <a:lnTo>
                    <a:pt x="1427163" y="1191398"/>
                  </a:lnTo>
                  <a:lnTo>
                    <a:pt x="1429147" y="1195369"/>
                  </a:lnTo>
                  <a:lnTo>
                    <a:pt x="1431925" y="1198546"/>
                  </a:lnTo>
                  <a:lnTo>
                    <a:pt x="1435100" y="1201722"/>
                  </a:lnTo>
                  <a:lnTo>
                    <a:pt x="1438672" y="1204105"/>
                  </a:lnTo>
                  <a:lnTo>
                    <a:pt x="1442641" y="1205693"/>
                  </a:lnTo>
                  <a:lnTo>
                    <a:pt x="1446610" y="1206884"/>
                  </a:lnTo>
                  <a:lnTo>
                    <a:pt x="1451769" y="1206884"/>
                  </a:lnTo>
                  <a:lnTo>
                    <a:pt x="1476772" y="1209267"/>
                  </a:lnTo>
                  <a:lnTo>
                    <a:pt x="1502569" y="1212046"/>
                  </a:lnTo>
                  <a:lnTo>
                    <a:pt x="1527969" y="1214826"/>
                  </a:lnTo>
                  <a:lnTo>
                    <a:pt x="1553766" y="1218003"/>
                  </a:lnTo>
                  <a:lnTo>
                    <a:pt x="1555750" y="1218003"/>
                  </a:lnTo>
                  <a:lnTo>
                    <a:pt x="1558132" y="1218400"/>
                  </a:lnTo>
                  <a:lnTo>
                    <a:pt x="1560116" y="1219194"/>
                  </a:lnTo>
                  <a:lnTo>
                    <a:pt x="1562497" y="1219988"/>
                  </a:lnTo>
                  <a:lnTo>
                    <a:pt x="1564482" y="1221179"/>
                  </a:lnTo>
                  <a:lnTo>
                    <a:pt x="1566069" y="1222767"/>
                  </a:lnTo>
                  <a:lnTo>
                    <a:pt x="1569641" y="1226341"/>
                  </a:lnTo>
                  <a:lnTo>
                    <a:pt x="1572419" y="1230709"/>
                  </a:lnTo>
                  <a:lnTo>
                    <a:pt x="1574404" y="1235474"/>
                  </a:lnTo>
                  <a:lnTo>
                    <a:pt x="1575991" y="1240636"/>
                  </a:lnTo>
                  <a:lnTo>
                    <a:pt x="1576388" y="1246195"/>
                  </a:lnTo>
                  <a:lnTo>
                    <a:pt x="1575594" y="1267240"/>
                  </a:lnTo>
                  <a:lnTo>
                    <a:pt x="1574404" y="1289079"/>
                  </a:lnTo>
                  <a:lnTo>
                    <a:pt x="1572419" y="1310124"/>
                  </a:lnTo>
                  <a:lnTo>
                    <a:pt x="1570038" y="1331169"/>
                  </a:lnTo>
                  <a:lnTo>
                    <a:pt x="1567260" y="1352214"/>
                  </a:lnTo>
                  <a:lnTo>
                    <a:pt x="1563688" y="1373656"/>
                  </a:lnTo>
                  <a:lnTo>
                    <a:pt x="1559719" y="1394304"/>
                  </a:lnTo>
                  <a:lnTo>
                    <a:pt x="1555353" y="1415349"/>
                  </a:lnTo>
                  <a:lnTo>
                    <a:pt x="1553369" y="1420511"/>
                  </a:lnTo>
                  <a:lnTo>
                    <a:pt x="1550591" y="1425276"/>
                  </a:lnTo>
                  <a:lnTo>
                    <a:pt x="1547416" y="1429644"/>
                  </a:lnTo>
                  <a:lnTo>
                    <a:pt x="1543447" y="1432820"/>
                  </a:lnTo>
                  <a:lnTo>
                    <a:pt x="1539082" y="1435203"/>
                  </a:lnTo>
                  <a:lnTo>
                    <a:pt x="1536700" y="1435997"/>
                  </a:lnTo>
                  <a:lnTo>
                    <a:pt x="1534716" y="1436791"/>
                  </a:lnTo>
                  <a:lnTo>
                    <a:pt x="1532335" y="1437188"/>
                  </a:lnTo>
                  <a:lnTo>
                    <a:pt x="1530350" y="1437188"/>
                  </a:lnTo>
                  <a:lnTo>
                    <a:pt x="1527969" y="1436791"/>
                  </a:lnTo>
                  <a:lnTo>
                    <a:pt x="1525588" y="1436394"/>
                  </a:lnTo>
                  <a:lnTo>
                    <a:pt x="1474788" y="1429644"/>
                  </a:lnTo>
                  <a:lnTo>
                    <a:pt x="1448991" y="1425673"/>
                  </a:lnTo>
                  <a:lnTo>
                    <a:pt x="1423988" y="1421702"/>
                  </a:lnTo>
                  <a:lnTo>
                    <a:pt x="1419622" y="1420908"/>
                  </a:lnTo>
                  <a:lnTo>
                    <a:pt x="1415257" y="1420908"/>
                  </a:lnTo>
                  <a:lnTo>
                    <a:pt x="1410891" y="1421702"/>
                  </a:lnTo>
                  <a:lnTo>
                    <a:pt x="1406922" y="1422893"/>
                  </a:lnTo>
                  <a:lnTo>
                    <a:pt x="1402953" y="1424879"/>
                  </a:lnTo>
                  <a:lnTo>
                    <a:pt x="1399382" y="1427658"/>
                  </a:lnTo>
                  <a:lnTo>
                    <a:pt x="1396603" y="1430835"/>
                  </a:lnTo>
                  <a:lnTo>
                    <a:pt x="1394222" y="1434408"/>
                  </a:lnTo>
                  <a:lnTo>
                    <a:pt x="1388666" y="1449100"/>
                  </a:lnTo>
                  <a:lnTo>
                    <a:pt x="1383110" y="1464189"/>
                  </a:lnTo>
                  <a:lnTo>
                    <a:pt x="1377156" y="1478484"/>
                  </a:lnTo>
                  <a:lnTo>
                    <a:pt x="1371203" y="1492381"/>
                  </a:lnTo>
                  <a:lnTo>
                    <a:pt x="1364456" y="1507073"/>
                  </a:lnTo>
                  <a:lnTo>
                    <a:pt x="1357313" y="1520971"/>
                  </a:lnTo>
                  <a:lnTo>
                    <a:pt x="1350169" y="1534869"/>
                  </a:lnTo>
                  <a:lnTo>
                    <a:pt x="1343025" y="1548766"/>
                  </a:lnTo>
                  <a:lnTo>
                    <a:pt x="1335088" y="1561870"/>
                  </a:lnTo>
                  <a:lnTo>
                    <a:pt x="1326753" y="1574973"/>
                  </a:lnTo>
                  <a:lnTo>
                    <a:pt x="1318022" y="1588077"/>
                  </a:lnTo>
                  <a:lnTo>
                    <a:pt x="1308894" y="1601180"/>
                  </a:lnTo>
                  <a:lnTo>
                    <a:pt x="1299766" y="1613886"/>
                  </a:lnTo>
                  <a:lnTo>
                    <a:pt x="1290241" y="1626196"/>
                  </a:lnTo>
                  <a:lnTo>
                    <a:pt x="1280716" y="1638902"/>
                  </a:lnTo>
                  <a:lnTo>
                    <a:pt x="1270794" y="1650814"/>
                  </a:lnTo>
                  <a:lnTo>
                    <a:pt x="1268810" y="1654785"/>
                  </a:lnTo>
                  <a:lnTo>
                    <a:pt x="1267619" y="1658756"/>
                  </a:lnTo>
                  <a:lnTo>
                    <a:pt x="1266825" y="1663124"/>
                  </a:lnTo>
                  <a:lnTo>
                    <a:pt x="1267222" y="1667095"/>
                  </a:lnTo>
                  <a:lnTo>
                    <a:pt x="1268016" y="1671462"/>
                  </a:lnTo>
                  <a:lnTo>
                    <a:pt x="1269603" y="1675433"/>
                  </a:lnTo>
                  <a:lnTo>
                    <a:pt x="1271588" y="1679007"/>
                  </a:lnTo>
                  <a:lnTo>
                    <a:pt x="1274763" y="1682580"/>
                  </a:lnTo>
                  <a:lnTo>
                    <a:pt x="1339056" y="1762790"/>
                  </a:lnTo>
                  <a:lnTo>
                    <a:pt x="1340644" y="1764378"/>
                  </a:lnTo>
                  <a:lnTo>
                    <a:pt x="1341835" y="1766363"/>
                  </a:lnTo>
                  <a:lnTo>
                    <a:pt x="1343025" y="1768349"/>
                  </a:lnTo>
                  <a:lnTo>
                    <a:pt x="1343819" y="1770334"/>
                  </a:lnTo>
                  <a:lnTo>
                    <a:pt x="1344216" y="1772717"/>
                  </a:lnTo>
                  <a:lnTo>
                    <a:pt x="1344613" y="1774702"/>
                  </a:lnTo>
                  <a:lnTo>
                    <a:pt x="1344613" y="1779864"/>
                  </a:lnTo>
                  <a:lnTo>
                    <a:pt x="1343819" y="1785026"/>
                  </a:lnTo>
                  <a:lnTo>
                    <a:pt x="1341835" y="1789791"/>
                  </a:lnTo>
                  <a:lnTo>
                    <a:pt x="1339056" y="1794556"/>
                  </a:lnTo>
                  <a:lnTo>
                    <a:pt x="1335485" y="1798923"/>
                  </a:lnTo>
                  <a:lnTo>
                    <a:pt x="1320006" y="1813218"/>
                  </a:lnTo>
                  <a:lnTo>
                    <a:pt x="1303735" y="1827513"/>
                  </a:lnTo>
                  <a:lnTo>
                    <a:pt x="1287463" y="1841013"/>
                  </a:lnTo>
                  <a:lnTo>
                    <a:pt x="1271191" y="1854514"/>
                  </a:lnTo>
                  <a:lnTo>
                    <a:pt x="1253728" y="1867220"/>
                  </a:lnTo>
                  <a:lnTo>
                    <a:pt x="1236663" y="1879927"/>
                  </a:lnTo>
                  <a:lnTo>
                    <a:pt x="1218406" y="1891442"/>
                  </a:lnTo>
                  <a:lnTo>
                    <a:pt x="1200547" y="1902957"/>
                  </a:lnTo>
                  <a:lnTo>
                    <a:pt x="1195388" y="1905340"/>
                  </a:lnTo>
                  <a:lnTo>
                    <a:pt x="1190228" y="1906928"/>
                  </a:lnTo>
                  <a:lnTo>
                    <a:pt x="1185069" y="1907325"/>
                  </a:lnTo>
                  <a:lnTo>
                    <a:pt x="1179910" y="1906928"/>
                  </a:lnTo>
                  <a:lnTo>
                    <a:pt x="1175544" y="1906134"/>
                  </a:lnTo>
                  <a:lnTo>
                    <a:pt x="1172766" y="1904943"/>
                  </a:lnTo>
                  <a:lnTo>
                    <a:pt x="1170781" y="1903751"/>
                  </a:lnTo>
                  <a:lnTo>
                    <a:pt x="1169194" y="1902560"/>
                  </a:lnTo>
                  <a:lnTo>
                    <a:pt x="1167606" y="1900972"/>
                  </a:lnTo>
                  <a:lnTo>
                    <a:pt x="1166019" y="1899383"/>
                  </a:lnTo>
                  <a:lnTo>
                    <a:pt x="1164828" y="1897398"/>
                  </a:lnTo>
                  <a:lnTo>
                    <a:pt x="1149350" y="1877147"/>
                  </a:lnTo>
                  <a:lnTo>
                    <a:pt x="1133872" y="1856499"/>
                  </a:lnTo>
                  <a:lnTo>
                    <a:pt x="1103313" y="1815204"/>
                  </a:lnTo>
                  <a:lnTo>
                    <a:pt x="1100931" y="1811630"/>
                  </a:lnTo>
                  <a:lnTo>
                    <a:pt x="1097756" y="1808453"/>
                  </a:lnTo>
                  <a:lnTo>
                    <a:pt x="1094581" y="1806071"/>
                  </a:lnTo>
                  <a:lnTo>
                    <a:pt x="1090613" y="1804085"/>
                  </a:lnTo>
                  <a:lnTo>
                    <a:pt x="1086644" y="1802894"/>
                  </a:lnTo>
                  <a:lnTo>
                    <a:pt x="1081881" y="1802497"/>
                  </a:lnTo>
                  <a:lnTo>
                    <a:pt x="1077516" y="1802497"/>
                  </a:lnTo>
                  <a:lnTo>
                    <a:pt x="1073150" y="1803291"/>
                  </a:lnTo>
                  <a:lnTo>
                    <a:pt x="1058863" y="1810042"/>
                  </a:lnTo>
                  <a:lnTo>
                    <a:pt x="1044972" y="1815998"/>
                  </a:lnTo>
                  <a:lnTo>
                    <a:pt x="1029891" y="1821954"/>
                  </a:lnTo>
                  <a:lnTo>
                    <a:pt x="1015603" y="1828307"/>
                  </a:lnTo>
                  <a:lnTo>
                    <a:pt x="1000919" y="1833469"/>
                  </a:lnTo>
                  <a:lnTo>
                    <a:pt x="985838" y="1838631"/>
                  </a:lnTo>
                  <a:lnTo>
                    <a:pt x="971153" y="1843396"/>
                  </a:lnTo>
                  <a:lnTo>
                    <a:pt x="956469" y="1847764"/>
                  </a:lnTo>
                  <a:lnTo>
                    <a:pt x="940991" y="1851337"/>
                  </a:lnTo>
                  <a:lnTo>
                    <a:pt x="925909" y="1854911"/>
                  </a:lnTo>
                  <a:lnTo>
                    <a:pt x="910431" y="1857691"/>
                  </a:lnTo>
                  <a:lnTo>
                    <a:pt x="894953" y="1860470"/>
                  </a:lnTo>
                  <a:lnTo>
                    <a:pt x="879475" y="1863250"/>
                  </a:lnTo>
                  <a:lnTo>
                    <a:pt x="863997" y="1865235"/>
                  </a:lnTo>
                  <a:lnTo>
                    <a:pt x="848122" y="1867220"/>
                  </a:lnTo>
                  <a:lnTo>
                    <a:pt x="832644" y="1868412"/>
                  </a:lnTo>
                  <a:lnTo>
                    <a:pt x="828675" y="1870397"/>
                  </a:lnTo>
                  <a:lnTo>
                    <a:pt x="824706" y="1872382"/>
                  </a:lnTo>
                  <a:lnTo>
                    <a:pt x="821531" y="1875162"/>
                  </a:lnTo>
                  <a:lnTo>
                    <a:pt x="818753" y="1878339"/>
                  </a:lnTo>
                  <a:lnTo>
                    <a:pt x="816372" y="1881912"/>
                  </a:lnTo>
                  <a:lnTo>
                    <a:pt x="814388" y="1885883"/>
                  </a:lnTo>
                  <a:lnTo>
                    <a:pt x="813594" y="1889854"/>
                  </a:lnTo>
                  <a:lnTo>
                    <a:pt x="813197" y="1894222"/>
                  </a:lnTo>
                  <a:lnTo>
                    <a:pt x="810816" y="1920031"/>
                  </a:lnTo>
                  <a:lnTo>
                    <a:pt x="808038" y="1945444"/>
                  </a:lnTo>
                  <a:lnTo>
                    <a:pt x="804863" y="1970857"/>
                  </a:lnTo>
                  <a:lnTo>
                    <a:pt x="801688" y="1996270"/>
                  </a:lnTo>
                  <a:lnTo>
                    <a:pt x="801688" y="1998652"/>
                  </a:lnTo>
                  <a:lnTo>
                    <a:pt x="801291" y="2001035"/>
                  </a:lnTo>
                  <a:lnTo>
                    <a:pt x="800497" y="2003020"/>
                  </a:lnTo>
                  <a:lnTo>
                    <a:pt x="799703" y="2005005"/>
                  </a:lnTo>
                  <a:lnTo>
                    <a:pt x="798513" y="2007388"/>
                  </a:lnTo>
                  <a:lnTo>
                    <a:pt x="797322" y="2009373"/>
                  </a:lnTo>
                  <a:lnTo>
                    <a:pt x="793750" y="2012550"/>
                  </a:lnTo>
                  <a:lnTo>
                    <a:pt x="789384" y="2015329"/>
                  </a:lnTo>
                  <a:lnTo>
                    <a:pt x="784622" y="2017315"/>
                  </a:lnTo>
                  <a:lnTo>
                    <a:pt x="779463" y="2018903"/>
                  </a:lnTo>
                  <a:lnTo>
                    <a:pt x="773906" y="2019300"/>
                  </a:lnTo>
                  <a:lnTo>
                    <a:pt x="752078" y="2018506"/>
                  </a:lnTo>
                  <a:lnTo>
                    <a:pt x="731044" y="2017315"/>
                  </a:lnTo>
                  <a:lnTo>
                    <a:pt x="709613" y="2015727"/>
                  </a:lnTo>
                  <a:lnTo>
                    <a:pt x="688578" y="2013344"/>
                  </a:lnTo>
                  <a:lnTo>
                    <a:pt x="667147" y="2010167"/>
                  </a:lnTo>
                  <a:lnTo>
                    <a:pt x="646509" y="2006197"/>
                  </a:lnTo>
                  <a:lnTo>
                    <a:pt x="625475" y="2002226"/>
                  </a:lnTo>
                  <a:lnTo>
                    <a:pt x="604441" y="1997858"/>
                  </a:lnTo>
                  <a:lnTo>
                    <a:pt x="599281" y="1995873"/>
                  </a:lnTo>
                  <a:lnTo>
                    <a:pt x="594519" y="1993093"/>
                  </a:lnTo>
                  <a:lnTo>
                    <a:pt x="590550" y="1989917"/>
                  </a:lnTo>
                  <a:lnTo>
                    <a:pt x="586978" y="1986343"/>
                  </a:lnTo>
                  <a:lnTo>
                    <a:pt x="584597" y="1981975"/>
                  </a:lnTo>
                  <a:lnTo>
                    <a:pt x="583803" y="1979990"/>
                  </a:lnTo>
                  <a:lnTo>
                    <a:pt x="583009" y="1977607"/>
                  </a:lnTo>
                  <a:lnTo>
                    <a:pt x="583009" y="1975622"/>
                  </a:lnTo>
                  <a:lnTo>
                    <a:pt x="582612" y="1973239"/>
                  </a:lnTo>
                  <a:lnTo>
                    <a:pt x="583009" y="1970857"/>
                  </a:lnTo>
                  <a:lnTo>
                    <a:pt x="583406" y="1968872"/>
                  </a:lnTo>
                  <a:lnTo>
                    <a:pt x="586581" y="1943062"/>
                  </a:lnTo>
                  <a:lnTo>
                    <a:pt x="590153" y="1918046"/>
                  </a:lnTo>
                  <a:lnTo>
                    <a:pt x="598091" y="1866823"/>
                  </a:lnTo>
                  <a:lnTo>
                    <a:pt x="598884" y="1862456"/>
                  </a:lnTo>
                  <a:lnTo>
                    <a:pt x="598884" y="1858088"/>
                  </a:lnTo>
                  <a:lnTo>
                    <a:pt x="598487" y="1853720"/>
                  </a:lnTo>
                  <a:lnTo>
                    <a:pt x="596900" y="1849749"/>
                  </a:lnTo>
                  <a:lnTo>
                    <a:pt x="594916" y="1846175"/>
                  </a:lnTo>
                  <a:lnTo>
                    <a:pt x="592137" y="1842602"/>
                  </a:lnTo>
                  <a:lnTo>
                    <a:pt x="588962" y="1839822"/>
                  </a:lnTo>
                  <a:lnTo>
                    <a:pt x="585391" y="1837440"/>
                  </a:lnTo>
                  <a:lnTo>
                    <a:pt x="570309" y="1831881"/>
                  </a:lnTo>
                  <a:lnTo>
                    <a:pt x="556022" y="1826322"/>
                  </a:lnTo>
                  <a:lnTo>
                    <a:pt x="541734" y="1820366"/>
                  </a:lnTo>
                  <a:lnTo>
                    <a:pt x="527050" y="1814012"/>
                  </a:lnTo>
                  <a:lnTo>
                    <a:pt x="512762" y="1807659"/>
                  </a:lnTo>
                  <a:lnTo>
                    <a:pt x="498872" y="1800909"/>
                  </a:lnTo>
                  <a:lnTo>
                    <a:pt x="484584" y="1793762"/>
                  </a:lnTo>
                  <a:lnTo>
                    <a:pt x="471091" y="1786217"/>
                  </a:lnTo>
                  <a:lnTo>
                    <a:pt x="457597" y="1778276"/>
                  </a:lnTo>
                  <a:lnTo>
                    <a:pt x="444500" y="1769540"/>
                  </a:lnTo>
                  <a:lnTo>
                    <a:pt x="431006" y="1760804"/>
                  </a:lnTo>
                  <a:lnTo>
                    <a:pt x="418306" y="1752069"/>
                  </a:lnTo>
                  <a:lnTo>
                    <a:pt x="406003" y="1742936"/>
                  </a:lnTo>
                  <a:lnTo>
                    <a:pt x="392906" y="1733803"/>
                  </a:lnTo>
                  <a:lnTo>
                    <a:pt x="381000" y="1723479"/>
                  </a:lnTo>
                  <a:lnTo>
                    <a:pt x="369094" y="1713552"/>
                  </a:lnTo>
                  <a:lnTo>
                    <a:pt x="365125" y="1711567"/>
                  </a:lnTo>
                  <a:lnTo>
                    <a:pt x="360759" y="1710376"/>
                  </a:lnTo>
                  <a:lnTo>
                    <a:pt x="356791" y="1709979"/>
                  </a:lnTo>
                  <a:lnTo>
                    <a:pt x="352425" y="1709979"/>
                  </a:lnTo>
                  <a:lnTo>
                    <a:pt x="347662" y="1710773"/>
                  </a:lnTo>
                  <a:lnTo>
                    <a:pt x="343694" y="1712361"/>
                  </a:lnTo>
                  <a:lnTo>
                    <a:pt x="340122" y="1714744"/>
                  </a:lnTo>
                  <a:lnTo>
                    <a:pt x="336947" y="1717523"/>
                  </a:lnTo>
                  <a:lnTo>
                    <a:pt x="256778" y="1782246"/>
                  </a:lnTo>
                  <a:lnTo>
                    <a:pt x="254794" y="1783835"/>
                  </a:lnTo>
                  <a:lnTo>
                    <a:pt x="252809" y="1785026"/>
                  </a:lnTo>
                  <a:lnTo>
                    <a:pt x="250825" y="1786217"/>
                  </a:lnTo>
                  <a:lnTo>
                    <a:pt x="248840" y="1787011"/>
                  </a:lnTo>
                  <a:lnTo>
                    <a:pt x="246459" y="1787805"/>
                  </a:lnTo>
                  <a:lnTo>
                    <a:pt x="244475" y="1787805"/>
                  </a:lnTo>
                  <a:lnTo>
                    <a:pt x="239712" y="1788202"/>
                  </a:lnTo>
                  <a:lnTo>
                    <a:pt x="234553" y="1787011"/>
                  </a:lnTo>
                  <a:lnTo>
                    <a:pt x="229790" y="1785423"/>
                  </a:lnTo>
                  <a:lnTo>
                    <a:pt x="225028" y="1782643"/>
                  </a:lnTo>
                  <a:lnTo>
                    <a:pt x="222647" y="1780658"/>
                  </a:lnTo>
                  <a:lnTo>
                    <a:pt x="220662" y="1779070"/>
                  </a:lnTo>
                  <a:lnTo>
                    <a:pt x="205978" y="1762790"/>
                  </a:lnTo>
                  <a:lnTo>
                    <a:pt x="192087" y="1746907"/>
                  </a:lnTo>
                  <a:lnTo>
                    <a:pt x="178197" y="1731024"/>
                  </a:lnTo>
                  <a:lnTo>
                    <a:pt x="165100" y="1713949"/>
                  </a:lnTo>
                  <a:lnTo>
                    <a:pt x="152003" y="1696875"/>
                  </a:lnTo>
                  <a:lnTo>
                    <a:pt x="139700" y="1679404"/>
                  </a:lnTo>
                  <a:lnTo>
                    <a:pt x="127794" y="1661933"/>
                  </a:lnTo>
                  <a:lnTo>
                    <a:pt x="116284" y="1644064"/>
                  </a:lnTo>
                  <a:lnTo>
                    <a:pt x="113506" y="1638902"/>
                  </a:lnTo>
                  <a:lnTo>
                    <a:pt x="112315" y="1633343"/>
                  </a:lnTo>
                  <a:lnTo>
                    <a:pt x="111522" y="1628181"/>
                  </a:lnTo>
                  <a:lnTo>
                    <a:pt x="111919" y="1623019"/>
                  </a:lnTo>
                  <a:lnTo>
                    <a:pt x="113109" y="1618651"/>
                  </a:lnTo>
                  <a:lnTo>
                    <a:pt x="113903" y="1616269"/>
                  </a:lnTo>
                  <a:lnTo>
                    <a:pt x="115094" y="1614284"/>
                  </a:lnTo>
                  <a:lnTo>
                    <a:pt x="116284" y="1612695"/>
                  </a:lnTo>
                  <a:lnTo>
                    <a:pt x="117872" y="1610710"/>
                  </a:lnTo>
                  <a:lnTo>
                    <a:pt x="119856" y="1609519"/>
                  </a:lnTo>
                  <a:lnTo>
                    <a:pt x="121840" y="1608327"/>
                  </a:lnTo>
                  <a:lnTo>
                    <a:pt x="162322" y="1576958"/>
                  </a:lnTo>
                  <a:lnTo>
                    <a:pt x="183356" y="1561870"/>
                  </a:lnTo>
                  <a:lnTo>
                    <a:pt x="203994" y="1546781"/>
                  </a:lnTo>
                  <a:lnTo>
                    <a:pt x="207565" y="1544001"/>
                  </a:lnTo>
                  <a:lnTo>
                    <a:pt x="211137" y="1540825"/>
                  </a:lnTo>
                  <a:lnTo>
                    <a:pt x="213519" y="1537648"/>
                  </a:lnTo>
                  <a:lnTo>
                    <a:pt x="215503" y="1533677"/>
                  </a:lnTo>
                  <a:lnTo>
                    <a:pt x="216694" y="1529707"/>
                  </a:lnTo>
                  <a:lnTo>
                    <a:pt x="217090" y="1525339"/>
                  </a:lnTo>
                  <a:lnTo>
                    <a:pt x="217090" y="1520971"/>
                  </a:lnTo>
                  <a:lnTo>
                    <a:pt x="216297" y="1516603"/>
                  </a:lnTo>
                  <a:lnTo>
                    <a:pt x="209153" y="1502705"/>
                  </a:lnTo>
                  <a:lnTo>
                    <a:pt x="202803" y="1488014"/>
                  </a:lnTo>
                  <a:lnTo>
                    <a:pt x="196850" y="1473719"/>
                  </a:lnTo>
                  <a:lnTo>
                    <a:pt x="191294" y="1459027"/>
                  </a:lnTo>
                  <a:lnTo>
                    <a:pt x="186134" y="1444335"/>
                  </a:lnTo>
                  <a:lnTo>
                    <a:pt x="180975" y="1429644"/>
                  </a:lnTo>
                  <a:lnTo>
                    <a:pt x="176212" y="1414952"/>
                  </a:lnTo>
                  <a:lnTo>
                    <a:pt x="171847" y="1399466"/>
                  </a:lnTo>
                  <a:lnTo>
                    <a:pt x="167878" y="1384377"/>
                  </a:lnTo>
                  <a:lnTo>
                    <a:pt x="164703" y="1369288"/>
                  </a:lnTo>
                  <a:lnTo>
                    <a:pt x="161131" y="1353802"/>
                  </a:lnTo>
                  <a:lnTo>
                    <a:pt x="158353" y="1338713"/>
                  </a:lnTo>
                  <a:lnTo>
                    <a:pt x="155972" y="1323227"/>
                  </a:lnTo>
                  <a:lnTo>
                    <a:pt x="153987" y="1307344"/>
                  </a:lnTo>
                  <a:lnTo>
                    <a:pt x="152003" y="1291859"/>
                  </a:lnTo>
                  <a:lnTo>
                    <a:pt x="150812" y="1276373"/>
                  </a:lnTo>
                  <a:lnTo>
                    <a:pt x="149225" y="1272402"/>
                  </a:lnTo>
                  <a:lnTo>
                    <a:pt x="146844" y="1268034"/>
                  </a:lnTo>
                  <a:lnTo>
                    <a:pt x="144462" y="1264857"/>
                  </a:lnTo>
                  <a:lnTo>
                    <a:pt x="141287" y="1262078"/>
                  </a:lnTo>
                  <a:lnTo>
                    <a:pt x="137715" y="1259695"/>
                  </a:lnTo>
                  <a:lnTo>
                    <a:pt x="133747" y="1257710"/>
                  </a:lnTo>
                  <a:lnTo>
                    <a:pt x="129778" y="1256916"/>
                  </a:lnTo>
                  <a:lnTo>
                    <a:pt x="125015" y="1256519"/>
                  </a:lnTo>
                  <a:lnTo>
                    <a:pt x="99219" y="1254136"/>
                  </a:lnTo>
                  <a:lnTo>
                    <a:pt x="74215" y="1251357"/>
                  </a:lnTo>
                  <a:lnTo>
                    <a:pt x="22622" y="1245401"/>
                  </a:lnTo>
                  <a:lnTo>
                    <a:pt x="20240" y="1245401"/>
                  </a:lnTo>
                  <a:lnTo>
                    <a:pt x="18256" y="1245004"/>
                  </a:lnTo>
                  <a:lnTo>
                    <a:pt x="15875" y="1244209"/>
                  </a:lnTo>
                  <a:lnTo>
                    <a:pt x="13890" y="1243415"/>
                  </a:lnTo>
                  <a:lnTo>
                    <a:pt x="11906" y="1242224"/>
                  </a:lnTo>
                  <a:lnTo>
                    <a:pt x="9922" y="1241033"/>
                  </a:lnTo>
                  <a:lnTo>
                    <a:pt x="6747" y="1237459"/>
                  </a:lnTo>
                  <a:lnTo>
                    <a:pt x="3969" y="1233488"/>
                  </a:lnTo>
                  <a:lnTo>
                    <a:pt x="1984" y="1228724"/>
                  </a:lnTo>
                  <a:lnTo>
                    <a:pt x="397" y="1222767"/>
                  </a:lnTo>
                  <a:lnTo>
                    <a:pt x="0" y="1219988"/>
                  </a:lnTo>
                  <a:lnTo>
                    <a:pt x="0" y="1217208"/>
                  </a:lnTo>
                  <a:lnTo>
                    <a:pt x="794" y="1196163"/>
                  </a:lnTo>
                  <a:lnTo>
                    <a:pt x="1984" y="1174721"/>
                  </a:lnTo>
                  <a:lnTo>
                    <a:pt x="3572" y="1153676"/>
                  </a:lnTo>
                  <a:lnTo>
                    <a:pt x="6350" y="1132631"/>
                  </a:lnTo>
                  <a:lnTo>
                    <a:pt x="9128" y="1111189"/>
                  </a:lnTo>
                  <a:lnTo>
                    <a:pt x="12700" y="1090541"/>
                  </a:lnTo>
                  <a:lnTo>
                    <a:pt x="16669" y="1069099"/>
                  </a:lnTo>
                  <a:lnTo>
                    <a:pt x="21034" y="1048451"/>
                  </a:lnTo>
                  <a:lnTo>
                    <a:pt x="23019" y="1043289"/>
                  </a:lnTo>
                  <a:lnTo>
                    <a:pt x="25797" y="1038127"/>
                  </a:lnTo>
                  <a:lnTo>
                    <a:pt x="29369" y="1034157"/>
                  </a:lnTo>
                  <a:lnTo>
                    <a:pt x="32940" y="1030583"/>
                  </a:lnTo>
                  <a:lnTo>
                    <a:pt x="37306" y="1028201"/>
                  </a:lnTo>
                  <a:lnTo>
                    <a:pt x="39290" y="1027406"/>
                  </a:lnTo>
                  <a:lnTo>
                    <a:pt x="41672" y="1026612"/>
                  </a:lnTo>
                  <a:lnTo>
                    <a:pt x="44053" y="1026612"/>
                  </a:lnTo>
                  <a:lnTo>
                    <a:pt x="46037" y="1026215"/>
                  </a:lnTo>
                  <a:lnTo>
                    <a:pt x="48419" y="1026612"/>
                  </a:lnTo>
                  <a:lnTo>
                    <a:pt x="50800" y="1027009"/>
                  </a:lnTo>
                  <a:lnTo>
                    <a:pt x="101600" y="1033760"/>
                  </a:lnTo>
                  <a:lnTo>
                    <a:pt x="127000" y="1037730"/>
                  </a:lnTo>
                  <a:lnTo>
                    <a:pt x="152400" y="1042098"/>
                  </a:lnTo>
                  <a:lnTo>
                    <a:pt x="156765" y="1042892"/>
                  </a:lnTo>
                  <a:lnTo>
                    <a:pt x="161131" y="1042892"/>
                  </a:lnTo>
                  <a:lnTo>
                    <a:pt x="165497" y="1042495"/>
                  </a:lnTo>
                  <a:lnTo>
                    <a:pt x="169862" y="1040907"/>
                  </a:lnTo>
                  <a:lnTo>
                    <a:pt x="173434" y="1038525"/>
                  </a:lnTo>
                  <a:lnTo>
                    <a:pt x="177006" y="1035745"/>
                  </a:lnTo>
                  <a:lnTo>
                    <a:pt x="179784" y="1032568"/>
                  </a:lnTo>
                  <a:lnTo>
                    <a:pt x="182165" y="1028995"/>
                  </a:lnTo>
                  <a:lnTo>
                    <a:pt x="187325" y="1014303"/>
                  </a:lnTo>
                  <a:lnTo>
                    <a:pt x="192881" y="1000008"/>
                  </a:lnTo>
                  <a:lnTo>
                    <a:pt x="198834" y="985316"/>
                  </a:lnTo>
                  <a:lnTo>
                    <a:pt x="205184" y="971022"/>
                  </a:lnTo>
                  <a:lnTo>
                    <a:pt x="211931" y="957124"/>
                  </a:lnTo>
                  <a:lnTo>
                    <a:pt x="218678" y="942432"/>
                  </a:lnTo>
                  <a:lnTo>
                    <a:pt x="225822" y="928932"/>
                  </a:lnTo>
                  <a:lnTo>
                    <a:pt x="233362" y="915034"/>
                  </a:lnTo>
                  <a:lnTo>
                    <a:pt x="241300" y="901931"/>
                  </a:lnTo>
                  <a:lnTo>
                    <a:pt x="249634" y="888430"/>
                  </a:lnTo>
                  <a:lnTo>
                    <a:pt x="258762" y="875327"/>
                  </a:lnTo>
                  <a:lnTo>
                    <a:pt x="267494" y="862620"/>
                  </a:lnTo>
                  <a:lnTo>
                    <a:pt x="276622" y="849517"/>
                  </a:lnTo>
                  <a:lnTo>
                    <a:pt x="286147" y="837207"/>
                  </a:lnTo>
                  <a:lnTo>
                    <a:pt x="295672" y="825295"/>
                  </a:lnTo>
                  <a:lnTo>
                    <a:pt x="305990" y="812986"/>
                  </a:lnTo>
                  <a:lnTo>
                    <a:pt x="307975" y="809015"/>
                  </a:lnTo>
                  <a:lnTo>
                    <a:pt x="309165" y="804647"/>
                  </a:lnTo>
                  <a:lnTo>
                    <a:pt x="309562" y="800279"/>
                  </a:lnTo>
                  <a:lnTo>
                    <a:pt x="309562" y="796309"/>
                  </a:lnTo>
                  <a:lnTo>
                    <a:pt x="308769" y="791941"/>
                  </a:lnTo>
                  <a:lnTo>
                    <a:pt x="307181" y="787970"/>
                  </a:lnTo>
                  <a:lnTo>
                    <a:pt x="304800" y="784396"/>
                  </a:lnTo>
                  <a:lnTo>
                    <a:pt x="301625" y="780823"/>
                  </a:lnTo>
                  <a:lnTo>
                    <a:pt x="237331" y="700614"/>
                  </a:lnTo>
                  <a:lnTo>
                    <a:pt x="235744" y="699025"/>
                  </a:lnTo>
                  <a:lnTo>
                    <a:pt x="234553" y="697437"/>
                  </a:lnTo>
                  <a:lnTo>
                    <a:pt x="233362" y="695452"/>
                  </a:lnTo>
                  <a:lnTo>
                    <a:pt x="232569" y="693069"/>
                  </a:lnTo>
                  <a:lnTo>
                    <a:pt x="231775" y="691084"/>
                  </a:lnTo>
                  <a:lnTo>
                    <a:pt x="231775" y="688701"/>
                  </a:lnTo>
                  <a:lnTo>
                    <a:pt x="231775" y="683936"/>
                  </a:lnTo>
                  <a:lnTo>
                    <a:pt x="232569" y="678774"/>
                  </a:lnTo>
                  <a:lnTo>
                    <a:pt x="234156" y="674010"/>
                  </a:lnTo>
                  <a:lnTo>
                    <a:pt x="236934" y="668848"/>
                  </a:lnTo>
                  <a:lnTo>
                    <a:pt x="240506" y="664480"/>
                  </a:lnTo>
                  <a:lnTo>
                    <a:pt x="256778" y="650185"/>
                  </a:lnTo>
                  <a:lnTo>
                    <a:pt x="272653" y="636287"/>
                  </a:lnTo>
                  <a:lnTo>
                    <a:pt x="288925" y="622390"/>
                  </a:lnTo>
                  <a:lnTo>
                    <a:pt x="305594" y="609286"/>
                  </a:lnTo>
                  <a:lnTo>
                    <a:pt x="322659" y="596183"/>
                  </a:lnTo>
                  <a:lnTo>
                    <a:pt x="339725" y="583874"/>
                  </a:lnTo>
                  <a:lnTo>
                    <a:pt x="357584" y="571961"/>
                  </a:lnTo>
                  <a:lnTo>
                    <a:pt x="375841" y="560446"/>
                  </a:lnTo>
                  <a:lnTo>
                    <a:pt x="381000" y="558064"/>
                  </a:lnTo>
                  <a:lnTo>
                    <a:pt x="386159" y="556475"/>
                  </a:lnTo>
                  <a:lnTo>
                    <a:pt x="391319" y="556078"/>
                  </a:lnTo>
                  <a:lnTo>
                    <a:pt x="396478" y="556475"/>
                  </a:lnTo>
                  <a:lnTo>
                    <a:pt x="401241" y="557667"/>
                  </a:lnTo>
                  <a:lnTo>
                    <a:pt x="403225" y="558461"/>
                  </a:lnTo>
                  <a:lnTo>
                    <a:pt x="405606" y="559652"/>
                  </a:lnTo>
                  <a:lnTo>
                    <a:pt x="407194" y="560843"/>
                  </a:lnTo>
                  <a:lnTo>
                    <a:pt x="408781" y="562431"/>
                  </a:lnTo>
                  <a:lnTo>
                    <a:pt x="410369" y="564020"/>
                  </a:lnTo>
                  <a:lnTo>
                    <a:pt x="411559" y="566005"/>
                  </a:lnTo>
                  <a:lnTo>
                    <a:pt x="427037" y="586653"/>
                  </a:lnTo>
                  <a:lnTo>
                    <a:pt x="442912" y="606904"/>
                  </a:lnTo>
                  <a:lnTo>
                    <a:pt x="457994" y="627552"/>
                  </a:lnTo>
                  <a:lnTo>
                    <a:pt x="472678" y="648200"/>
                  </a:lnTo>
                  <a:lnTo>
                    <a:pt x="475456" y="652170"/>
                  </a:lnTo>
                  <a:lnTo>
                    <a:pt x="478234" y="654950"/>
                  </a:lnTo>
                  <a:lnTo>
                    <a:pt x="481806" y="657729"/>
                  </a:lnTo>
                  <a:lnTo>
                    <a:pt x="486172" y="659318"/>
                  </a:lnTo>
                  <a:lnTo>
                    <a:pt x="490141" y="660509"/>
                  </a:lnTo>
                  <a:lnTo>
                    <a:pt x="494506" y="661303"/>
                  </a:lnTo>
                  <a:lnTo>
                    <a:pt x="498872" y="660906"/>
                  </a:lnTo>
                  <a:lnTo>
                    <a:pt x="503237" y="660112"/>
                  </a:lnTo>
                  <a:lnTo>
                    <a:pt x="517128" y="653759"/>
                  </a:lnTo>
                  <a:lnTo>
                    <a:pt x="531416" y="647406"/>
                  </a:lnTo>
                  <a:lnTo>
                    <a:pt x="546100" y="641449"/>
                  </a:lnTo>
                  <a:lnTo>
                    <a:pt x="560387" y="635890"/>
                  </a:lnTo>
                  <a:lnTo>
                    <a:pt x="575072" y="630331"/>
                  </a:lnTo>
                  <a:lnTo>
                    <a:pt x="590153" y="625566"/>
                  </a:lnTo>
                  <a:lnTo>
                    <a:pt x="604837" y="620404"/>
                  </a:lnTo>
                  <a:lnTo>
                    <a:pt x="619919" y="615640"/>
                  </a:lnTo>
                  <a:lnTo>
                    <a:pt x="635397" y="612066"/>
                  </a:lnTo>
                  <a:lnTo>
                    <a:pt x="650478" y="608492"/>
                  </a:lnTo>
                  <a:lnTo>
                    <a:pt x="665956" y="605713"/>
                  </a:lnTo>
                  <a:lnTo>
                    <a:pt x="681434" y="602933"/>
                  </a:lnTo>
                  <a:lnTo>
                    <a:pt x="696913" y="600154"/>
                  </a:lnTo>
                  <a:lnTo>
                    <a:pt x="711994" y="598168"/>
                  </a:lnTo>
                  <a:lnTo>
                    <a:pt x="727869" y="596580"/>
                  </a:lnTo>
                  <a:lnTo>
                    <a:pt x="743347" y="594992"/>
                  </a:lnTo>
                  <a:lnTo>
                    <a:pt x="747713" y="593403"/>
                  </a:lnTo>
                  <a:lnTo>
                    <a:pt x="751284" y="591418"/>
                  </a:lnTo>
                  <a:lnTo>
                    <a:pt x="754856" y="588638"/>
                  </a:lnTo>
                  <a:lnTo>
                    <a:pt x="757634" y="585462"/>
                  </a:lnTo>
                  <a:lnTo>
                    <a:pt x="760016" y="582285"/>
                  </a:lnTo>
                  <a:lnTo>
                    <a:pt x="762397" y="577917"/>
                  </a:lnTo>
                  <a:lnTo>
                    <a:pt x="763191" y="573550"/>
                  </a:lnTo>
                  <a:lnTo>
                    <a:pt x="763588" y="569182"/>
                  </a:lnTo>
                  <a:lnTo>
                    <a:pt x="765969" y="543769"/>
                  </a:lnTo>
                  <a:lnTo>
                    <a:pt x="768747" y="517959"/>
                  </a:lnTo>
                  <a:lnTo>
                    <a:pt x="771525" y="492943"/>
                  </a:lnTo>
                  <a:lnTo>
                    <a:pt x="774700" y="467133"/>
                  </a:lnTo>
                  <a:lnTo>
                    <a:pt x="774700" y="464751"/>
                  </a:lnTo>
                  <a:lnTo>
                    <a:pt x="775097" y="462766"/>
                  </a:lnTo>
                  <a:lnTo>
                    <a:pt x="775891" y="460383"/>
                  </a:lnTo>
                  <a:lnTo>
                    <a:pt x="776684" y="458398"/>
                  </a:lnTo>
                  <a:lnTo>
                    <a:pt x="777875" y="456412"/>
                  </a:lnTo>
                  <a:lnTo>
                    <a:pt x="779066" y="454824"/>
                  </a:lnTo>
                  <a:lnTo>
                    <a:pt x="782638" y="451250"/>
                  </a:lnTo>
                  <a:lnTo>
                    <a:pt x="786606" y="448471"/>
                  </a:lnTo>
                  <a:lnTo>
                    <a:pt x="791369" y="446486"/>
                  </a:lnTo>
                  <a:lnTo>
                    <a:pt x="796925" y="444897"/>
                  </a:lnTo>
                  <a:lnTo>
                    <a:pt x="802481" y="444500"/>
                  </a:lnTo>
                  <a:close/>
                  <a:moveTo>
                    <a:pt x="1780579" y="266729"/>
                  </a:moveTo>
                  <a:lnTo>
                    <a:pt x="1770667" y="267126"/>
                  </a:lnTo>
                  <a:lnTo>
                    <a:pt x="1761944" y="267921"/>
                  </a:lnTo>
                  <a:lnTo>
                    <a:pt x="1752824" y="269113"/>
                  </a:lnTo>
                  <a:lnTo>
                    <a:pt x="1744101" y="270304"/>
                  </a:lnTo>
                  <a:lnTo>
                    <a:pt x="1735378" y="272688"/>
                  </a:lnTo>
                  <a:lnTo>
                    <a:pt x="1727052" y="275071"/>
                  </a:lnTo>
                  <a:lnTo>
                    <a:pt x="1718329" y="277852"/>
                  </a:lnTo>
                  <a:lnTo>
                    <a:pt x="1710399" y="281030"/>
                  </a:lnTo>
                  <a:lnTo>
                    <a:pt x="1702469" y="284605"/>
                  </a:lnTo>
                  <a:lnTo>
                    <a:pt x="1694539" y="288578"/>
                  </a:lnTo>
                  <a:lnTo>
                    <a:pt x="1687005" y="292550"/>
                  </a:lnTo>
                  <a:lnTo>
                    <a:pt x="1679472" y="297317"/>
                  </a:lnTo>
                  <a:lnTo>
                    <a:pt x="1672731" y="302482"/>
                  </a:lnTo>
                  <a:lnTo>
                    <a:pt x="1665991" y="308043"/>
                  </a:lnTo>
                  <a:lnTo>
                    <a:pt x="1659250" y="313605"/>
                  </a:lnTo>
                  <a:lnTo>
                    <a:pt x="1653303" y="319563"/>
                  </a:lnTo>
                  <a:lnTo>
                    <a:pt x="1647355" y="325919"/>
                  </a:lnTo>
                  <a:lnTo>
                    <a:pt x="1641804" y="332275"/>
                  </a:lnTo>
                  <a:lnTo>
                    <a:pt x="1636253" y="339029"/>
                  </a:lnTo>
                  <a:lnTo>
                    <a:pt x="1631098" y="346179"/>
                  </a:lnTo>
                  <a:lnTo>
                    <a:pt x="1626340" y="353727"/>
                  </a:lnTo>
                  <a:lnTo>
                    <a:pt x="1621979" y="361275"/>
                  </a:lnTo>
                  <a:lnTo>
                    <a:pt x="1618014" y="368822"/>
                  </a:lnTo>
                  <a:lnTo>
                    <a:pt x="1614445" y="376767"/>
                  </a:lnTo>
                  <a:lnTo>
                    <a:pt x="1611273" y="384712"/>
                  </a:lnTo>
                  <a:lnTo>
                    <a:pt x="1608498" y="393055"/>
                  </a:lnTo>
                  <a:lnTo>
                    <a:pt x="1606119" y="401794"/>
                  </a:lnTo>
                  <a:lnTo>
                    <a:pt x="1604136" y="410534"/>
                  </a:lnTo>
                  <a:lnTo>
                    <a:pt x="1602550" y="419273"/>
                  </a:lnTo>
                  <a:lnTo>
                    <a:pt x="1601361" y="428410"/>
                  </a:lnTo>
                  <a:lnTo>
                    <a:pt x="1600568" y="437547"/>
                  </a:lnTo>
                  <a:lnTo>
                    <a:pt x="1600171" y="447081"/>
                  </a:lnTo>
                  <a:lnTo>
                    <a:pt x="1600568" y="456218"/>
                  </a:lnTo>
                  <a:lnTo>
                    <a:pt x="1601361" y="465354"/>
                  </a:lnTo>
                  <a:lnTo>
                    <a:pt x="1602550" y="474094"/>
                  </a:lnTo>
                  <a:lnTo>
                    <a:pt x="1604136" y="482833"/>
                  </a:lnTo>
                  <a:lnTo>
                    <a:pt x="1606119" y="491970"/>
                  </a:lnTo>
                  <a:lnTo>
                    <a:pt x="1608498" y="500312"/>
                  </a:lnTo>
                  <a:lnTo>
                    <a:pt x="1611273" y="508655"/>
                  </a:lnTo>
                  <a:lnTo>
                    <a:pt x="1614445" y="516997"/>
                  </a:lnTo>
                  <a:lnTo>
                    <a:pt x="1618014" y="524545"/>
                  </a:lnTo>
                  <a:lnTo>
                    <a:pt x="1621979" y="532490"/>
                  </a:lnTo>
                  <a:lnTo>
                    <a:pt x="1626340" y="540435"/>
                  </a:lnTo>
                  <a:lnTo>
                    <a:pt x="1631098" y="547585"/>
                  </a:lnTo>
                  <a:lnTo>
                    <a:pt x="1636253" y="554338"/>
                  </a:lnTo>
                  <a:lnTo>
                    <a:pt x="1641804" y="561092"/>
                  </a:lnTo>
                  <a:lnTo>
                    <a:pt x="1647355" y="567845"/>
                  </a:lnTo>
                  <a:lnTo>
                    <a:pt x="1653303" y="573804"/>
                  </a:lnTo>
                  <a:lnTo>
                    <a:pt x="1659250" y="580160"/>
                  </a:lnTo>
                  <a:lnTo>
                    <a:pt x="1665991" y="585721"/>
                  </a:lnTo>
                  <a:lnTo>
                    <a:pt x="1672731" y="591283"/>
                  </a:lnTo>
                  <a:lnTo>
                    <a:pt x="1679472" y="596050"/>
                  </a:lnTo>
                  <a:lnTo>
                    <a:pt x="1687005" y="600817"/>
                  </a:lnTo>
                  <a:lnTo>
                    <a:pt x="1694539" y="605186"/>
                  </a:lnTo>
                  <a:lnTo>
                    <a:pt x="1702469" y="609159"/>
                  </a:lnTo>
                  <a:lnTo>
                    <a:pt x="1710399" y="612734"/>
                  </a:lnTo>
                  <a:lnTo>
                    <a:pt x="1718329" y="615912"/>
                  </a:lnTo>
                  <a:lnTo>
                    <a:pt x="1727052" y="618693"/>
                  </a:lnTo>
                  <a:lnTo>
                    <a:pt x="1735378" y="621076"/>
                  </a:lnTo>
                  <a:lnTo>
                    <a:pt x="1744101" y="623063"/>
                  </a:lnTo>
                  <a:lnTo>
                    <a:pt x="1752824" y="624652"/>
                  </a:lnTo>
                  <a:lnTo>
                    <a:pt x="1761944" y="626241"/>
                  </a:lnTo>
                  <a:lnTo>
                    <a:pt x="1770667" y="626638"/>
                  </a:lnTo>
                  <a:lnTo>
                    <a:pt x="1780579" y="627035"/>
                  </a:lnTo>
                  <a:lnTo>
                    <a:pt x="1789699" y="626638"/>
                  </a:lnTo>
                  <a:lnTo>
                    <a:pt x="1798819" y="626241"/>
                  </a:lnTo>
                  <a:lnTo>
                    <a:pt x="1807542" y="624652"/>
                  </a:lnTo>
                  <a:lnTo>
                    <a:pt x="1816265" y="623063"/>
                  </a:lnTo>
                  <a:lnTo>
                    <a:pt x="1825384" y="621076"/>
                  </a:lnTo>
                  <a:lnTo>
                    <a:pt x="1833711" y="618693"/>
                  </a:lnTo>
                  <a:lnTo>
                    <a:pt x="1842037" y="615912"/>
                  </a:lnTo>
                  <a:lnTo>
                    <a:pt x="1850364" y="612734"/>
                  </a:lnTo>
                  <a:lnTo>
                    <a:pt x="1858294" y="609159"/>
                  </a:lnTo>
                  <a:lnTo>
                    <a:pt x="1866224" y="605186"/>
                  </a:lnTo>
                  <a:lnTo>
                    <a:pt x="1873757" y="600817"/>
                  </a:lnTo>
                  <a:lnTo>
                    <a:pt x="1880894" y="596050"/>
                  </a:lnTo>
                  <a:lnTo>
                    <a:pt x="1888031" y="591283"/>
                  </a:lnTo>
                  <a:lnTo>
                    <a:pt x="1894772" y="585721"/>
                  </a:lnTo>
                  <a:lnTo>
                    <a:pt x="1901116" y="580160"/>
                  </a:lnTo>
                  <a:lnTo>
                    <a:pt x="1907460" y="573804"/>
                  </a:lnTo>
                  <a:lnTo>
                    <a:pt x="1913804" y="567845"/>
                  </a:lnTo>
                  <a:lnTo>
                    <a:pt x="1919355" y="561092"/>
                  </a:lnTo>
                  <a:lnTo>
                    <a:pt x="1924509" y="554338"/>
                  </a:lnTo>
                  <a:lnTo>
                    <a:pt x="1929664" y="547585"/>
                  </a:lnTo>
                  <a:lnTo>
                    <a:pt x="1934026" y="540435"/>
                  </a:lnTo>
                  <a:lnTo>
                    <a:pt x="1938387" y="532490"/>
                  </a:lnTo>
                  <a:lnTo>
                    <a:pt x="1942352" y="524545"/>
                  </a:lnTo>
                  <a:lnTo>
                    <a:pt x="1945921" y="516997"/>
                  </a:lnTo>
                  <a:lnTo>
                    <a:pt x="1949093" y="508655"/>
                  </a:lnTo>
                  <a:lnTo>
                    <a:pt x="1951868" y="500312"/>
                  </a:lnTo>
                  <a:lnTo>
                    <a:pt x="1954247" y="491970"/>
                  </a:lnTo>
                  <a:lnTo>
                    <a:pt x="1957023" y="482833"/>
                  </a:lnTo>
                  <a:lnTo>
                    <a:pt x="1958212" y="474094"/>
                  </a:lnTo>
                  <a:lnTo>
                    <a:pt x="1959402" y="465354"/>
                  </a:lnTo>
                  <a:lnTo>
                    <a:pt x="1960195" y="456218"/>
                  </a:lnTo>
                  <a:lnTo>
                    <a:pt x="1960591" y="447081"/>
                  </a:lnTo>
                  <a:lnTo>
                    <a:pt x="1960195" y="437547"/>
                  </a:lnTo>
                  <a:lnTo>
                    <a:pt x="1959402" y="428410"/>
                  </a:lnTo>
                  <a:lnTo>
                    <a:pt x="1958212" y="419273"/>
                  </a:lnTo>
                  <a:lnTo>
                    <a:pt x="1957023" y="410534"/>
                  </a:lnTo>
                  <a:lnTo>
                    <a:pt x="1954247" y="401794"/>
                  </a:lnTo>
                  <a:lnTo>
                    <a:pt x="1951868" y="393055"/>
                  </a:lnTo>
                  <a:lnTo>
                    <a:pt x="1949093" y="384712"/>
                  </a:lnTo>
                  <a:lnTo>
                    <a:pt x="1945921" y="376767"/>
                  </a:lnTo>
                  <a:lnTo>
                    <a:pt x="1942352" y="368822"/>
                  </a:lnTo>
                  <a:lnTo>
                    <a:pt x="1938387" y="361275"/>
                  </a:lnTo>
                  <a:lnTo>
                    <a:pt x="1934026" y="353727"/>
                  </a:lnTo>
                  <a:lnTo>
                    <a:pt x="1929664" y="346179"/>
                  </a:lnTo>
                  <a:lnTo>
                    <a:pt x="1924509" y="339029"/>
                  </a:lnTo>
                  <a:lnTo>
                    <a:pt x="1919355" y="332275"/>
                  </a:lnTo>
                  <a:lnTo>
                    <a:pt x="1913804" y="325919"/>
                  </a:lnTo>
                  <a:lnTo>
                    <a:pt x="1907460" y="319563"/>
                  </a:lnTo>
                  <a:lnTo>
                    <a:pt x="1901116" y="313605"/>
                  </a:lnTo>
                  <a:lnTo>
                    <a:pt x="1894772" y="308043"/>
                  </a:lnTo>
                  <a:lnTo>
                    <a:pt x="1888031" y="302482"/>
                  </a:lnTo>
                  <a:lnTo>
                    <a:pt x="1880894" y="297317"/>
                  </a:lnTo>
                  <a:lnTo>
                    <a:pt x="1873757" y="292550"/>
                  </a:lnTo>
                  <a:lnTo>
                    <a:pt x="1866224" y="288578"/>
                  </a:lnTo>
                  <a:lnTo>
                    <a:pt x="1858294" y="284605"/>
                  </a:lnTo>
                  <a:lnTo>
                    <a:pt x="1850364" y="281030"/>
                  </a:lnTo>
                  <a:lnTo>
                    <a:pt x="1842037" y="277852"/>
                  </a:lnTo>
                  <a:lnTo>
                    <a:pt x="1833711" y="275071"/>
                  </a:lnTo>
                  <a:lnTo>
                    <a:pt x="1825384" y="272688"/>
                  </a:lnTo>
                  <a:lnTo>
                    <a:pt x="1816265" y="270304"/>
                  </a:lnTo>
                  <a:lnTo>
                    <a:pt x="1807542" y="269113"/>
                  </a:lnTo>
                  <a:lnTo>
                    <a:pt x="1798819" y="267921"/>
                  </a:lnTo>
                  <a:lnTo>
                    <a:pt x="1789699" y="267126"/>
                  </a:lnTo>
                  <a:lnTo>
                    <a:pt x="1780579" y="266729"/>
                  </a:lnTo>
                  <a:close/>
                  <a:moveTo>
                    <a:pt x="1769477" y="236538"/>
                  </a:moveTo>
                  <a:lnTo>
                    <a:pt x="1780579" y="236538"/>
                  </a:lnTo>
                  <a:lnTo>
                    <a:pt x="1791285" y="236538"/>
                  </a:lnTo>
                  <a:lnTo>
                    <a:pt x="1801594" y="237333"/>
                  </a:lnTo>
                  <a:lnTo>
                    <a:pt x="1812300" y="238922"/>
                  </a:lnTo>
                  <a:lnTo>
                    <a:pt x="1823005" y="240511"/>
                  </a:lnTo>
                  <a:lnTo>
                    <a:pt x="1832918" y="242894"/>
                  </a:lnTo>
                  <a:lnTo>
                    <a:pt x="1842830" y="245675"/>
                  </a:lnTo>
                  <a:lnTo>
                    <a:pt x="1852346" y="248853"/>
                  </a:lnTo>
                  <a:lnTo>
                    <a:pt x="1861862" y="252825"/>
                  </a:lnTo>
                  <a:lnTo>
                    <a:pt x="1871775" y="256798"/>
                  </a:lnTo>
                  <a:lnTo>
                    <a:pt x="1880498" y="261962"/>
                  </a:lnTo>
                  <a:lnTo>
                    <a:pt x="1889221" y="267126"/>
                  </a:lnTo>
                  <a:lnTo>
                    <a:pt x="1897944" y="272291"/>
                  </a:lnTo>
                  <a:lnTo>
                    <a:pt x="1905874" y="278249"/>
                  </a:lnTo>
                  <a:lnTo>
                    <a:pt x="1914200" y="284208"/>
                  </a:lnTo>
                  <a:lnTo>
                    <a:pt x="1921734" y="290961"/>
                  </a:lnTo>
                  <a:lnTo>
                    <a:pt x="1929268" y="297715"/>
                  </a:lnTo>
                  <a:lnTo>
                    <a:pt x="1936008" y="305660"/>
                  </a:lnTo>
                  <a:lnTo>
                    <a:pt x="1942352" y="313207"/>
                  </a:lnTo>
                  <a:lnTo>
                    <a:pt x="1948696" y="320755"/>
                  </a:lnTo>
                  <a:lnTo>
                    <a:pt x="1954644" y="329097"/>
                  </a:lnTo>
                  <a:lnTo>
                    <a:pt x="1960195" y="337440"/>
                  </a:lnTo>
                  <a:lnTo>
                    <a:pt x="1965349" y="346179"/>
                  </a:lnTo>
                  <a:lnTo>
                    <a:pt x="1970107" y="355713"/>
                  </a:lnTo>
                  <a:lnTo>
                    <a:pt x="1974072" y="364850"/>
                  </a:lnTo>
                  <a:lnTo>
                    <a:pt x="1978037" y="374384"/>
                  </a:lnTo>
                  <a:lnTo>
                    <a:pt x="1981209" y="384315"/>
                  </a:lnTo>
                  <a:lnTo>
                    <a:pt x="1983985" y="393849"/>
                  </a:lnTo>
                  <a:lnTo>
                    <a:pt x="1986364" y="404575"/>
                  </a:lnTo>
                  <a:lnTo>
                    <a:pt x="1988346" y="414903"/>
                  </a:lnTo>
                  <a:lnTo>
                    <a:pt x="1989536" y="425232"/>
                  </a:lnTo>
                  <a:lnTo>
                    <a:pt x="1990329" y="435958"/>
                  </a:lnTo>
                  <a:lnTo>
                    <a:pt x="1990725" y="447081"/>
                  </a:lnTo>
                  <a:lnTo>
                    <a:pt x="1990329" y="457807"/>
                  </a:lnTo>
                  <a:lnTo>
                    <a:pt x="1989536" y="468135"/>
                  </a:lnTo>
                  <a:lnTo>
                    <a:pt x="1988346" y="478861"/>
                  </a:lnTo>
                  <a:lnTo>
                    <a:pt x="1986364" y="489587"/>
                  </a:lnTo>
                  <a:lnTo>
                    <a:pt x="1983985" y="499518"/>
                  </a:lnTo>
                  <a:lnTo>
                    <a:pt x="1981209" y="509449"/>
                  </a:lnTo>
                  <a:lnTo>
                    <a:pt x="1978037" y="518983"/>
                  </a:lnTo>
                  <a:lnTo>
                    <a:pt x="1974072" y="528517"/>
                  </a:lnTo>
                  <a:lnTo>
                    <a:pt x="1970107" y="538051"/>
                  </a:lnTo>
                  <a:lnTo>
                    <a:pt x="1965349" y="547188"/>
                  </a:lnTo>
                  <a:lnTo>
                    <a:pt x="1960195" y="555927"/>
                  </a:lnTo>
                  <a:lnTo>
                    <a:pt x="1954644" y="564270"/>
                  </a:lnTo>
                  <a:lnTo>
                    <a:pt x="1948696" y="572612"/>
                  </a:lnTo>
                  <a:lnTo>
                    <a:pt x="1942352" y="580954"/>
                  </a:lnTo>
                  <a:lnTo>
                    <a:pt x="1936008" y="588502"/>
                  </a:lnTo>
                  <a:lnTo>
                    <a:pt x="1929268" y="595652"/>
                  </a:lnTo>
                  <a:lnTo>
                    <a:pt x="1921734" y="602406"/>
                  </a:lnTo>
                  <a:lnTo>
                    <a:pt x="1914200" y="609159"/>
                  </a:lnTo>
                  <a:lnTo>
                    <a:pt x="1905874" y="615118"/>
                  </a:lnTo>
                  <a:lnTo>
                    <a:pt x="1897944" y="621076"/>
                  </a:lnTo>
                  <a:lnTo>
                    <a:pt x="1889221" y="627035"/>
                  </a:lnTo>
                  <a:lnTo>
                    <a:pt x="1880498" y="631802"/>
                  </a:lnTo>
                  <a:lnTo>
                    <a:pt x="1871775" y="636569"/>
                  </a:lnTo>
                  <a:lnTo>
                    <a:pt x="1861862" y="640542"/>
                  </a:lnTo>
                  <a:lnTo>
                    <a:pt x="1852346" y="644514"/>
                  </a:lnTo>
                  <a:lnTo>
                    <a:pt x="1842830" y="647692"/>
                  </a:lnTo>
                  <a:lnTo>
                    <a:pt x="1832918" y="650473"/>
                  </a:lnTo>
                  <a:lnTo>
                    <a:pt x="1823005" y="652856"/>
                  </a:lnTo>
                  <a:lnTo>
                    <a:pt x="1812300" y="654843"/>
                  </a:lnTo>
                  <a:lnTo>
                    <a:pt x="1801594" y="656034"/>
                  </a:lnTo>
                  <a:lnTo>
                    <a:pt x="1791285" y="656829"/>
                  </a:lnTo>
                  <a:lnTo>
                    <a:pt x="1780579" y="657226"/>
                  </a:lnTo>
                  <a:lnTo>
                    <a:pt x="1769477" y="656829"/>
                  </a:lnTo>
                  <a:lnTo>
                    <a:pt x="1758772" y="656034"/>
                  </a:lnTo>
                  <a:lnTo>
                    <a:pt x="1748463" y="654843"/>
                  </a:lnTo>
                  <a:lnTo>
                    <a:pt x="1738154" y="652856"/>
                  </a:lnTo>
                  <a:lnTo>
                    <a:pt x="1727845" y="650473"/>
                  </a:lnTo>
                  <a:lnTo>
                    <a:pt x="1717536" y="647692"/>
                  </a:lnTo>
                  <a:lnTo>
                    <a:pt x="1708020" y="644514"/>
                  </a:lnTo>
                  <a:lnTo>
                    <a:pt x="1698504" y="640542"/>
                  </a:lnTo>
                  <a:lnTo>
                    <a:pt x="1689384" y="636569"/>
                  </a:lnTo>
                  <a:lnTo>
                    <a:pt x="1680265" y="631802"/>
                  </a:lnTo>
                  <a:lnTo>
                    <a:pt x="1671145" y="627035"/>
                  </a:lnTo>
                  <a:lnTo>
                    <a:pt x="1662819" y="621076"/>
                  </a:lnTo>
                  <a:lnTo>
                    <a:pt x="1654492" y="615118"/>
                  </a:lnTo>
                  <a:lnTo>
                    <a:pt x="1646562" y="609159"/>
                  </a:lnTo>
                  <a:lnTo>
                    <a:pt x="1639028" y="602406"/>
                  </a:lnTo>
                  <a:lnTo>
                    <a:pt x="1631495" y="595652"/>
                  </a:lnTo>
                  <a:lnTo>
                    <a:pt x="1624358" y="588502"/>
                  </a:lnTo>
                  <a:lnTo>
                    <a:pt x="1618014" y="580954"/>
                  </a:lnTo>
                  <a:lnTo>
                    <a:pt x="1611670" y="572612"/>
                  </a:lnTo>
                  <a:lnTo>
                    <a:pt x="1606119" y="564270"/>
                  </a:lnTo>
                  <a:lnTo>
                    <a:pt x="1600568" y="555927"/>
                  </a:lnTo>
                  <a:lnTo>
                    <a:pt x="1595413" y="547188"/>
                  </a:lnTo>
                  <a:lnTo>
                    <a:pt x="1591052" y="538051"/>
                  </a:lnTo>
                  <a:lnTo>
                    <a:pt x="1586294" y="528517"/>
                  </a:lnTo>
                  <a:lnTo>
                    <a:pt x="1582725" y="518983"/>
                  </a:lnTo>
                  <a:lnTo>
                    <a:pt x="1579553" y="509449"/>
                  </a:lnTo>
                  <a:lnTo>
                    <a:pt x="1576381" y="499518"/>
                  </a:lnTo>
                  <a:lnTo>
                    <a:pt x="1574399" y="489587"/>
                  </a:lnTo>
                  <a:lnTo>
                    <a:pt x="1572416" y="478861"/>
                  </a:lnTo>
                  <a:lnTo>
                    <a:pt x="1571227" y="468135"/>
                  </a:lnTo>
                  <a:lnTo>
                    <a:pt x="1570434" y="457807"/>
                  </a:lnTo>
                  <a:lnTo>
                    <a:pt x="1570037" y="447081"/>
                  </a:lnTo>
                  <a:lnTo>
                    <a:pt x="1570434" y="435958"/>
                  </a:lnTo>
                  <a:lnTo>
                    <a:pt x="1571227" y="425232"/>
                  </a:lnTo>
                  <a:lnTo>
                    <a:pt x="1572416" y="414903"/>
                  </a:lnTo>
                  <a:lnTo>
                    <a:pt x="1574399" y="404575"/>
                  </a:lnTo>
                  <a:lnTo>
                    <a:pt x="1576381" y="393849"/>
                  </a:lnTo>
                  <a:lnTo>
                    <a:pt x="1579553" y="384315"/>
                  </a:lnTo>
                  <a:lnTo>
                    <a:pt x="1582725" y="374384"/>
                  </a:lnTo>
                  <a:lnTo>
                    <a:pt x="1586294" y="364850"/>
                  </a:lnTo>
                  <a:lnTo>
                    <a:pt x="1591052" y="355713"/>
                  </a:lnTo>
                  <a:lnTo>
                    <a:pt x="1595413" y="346179"/>
                  </a:lnTo>
                  <a:lnTo>
                    <a:pt x="1600568" y="337440"/>
                  </a:lnTo>
                  <a:lnTo>
                    <a:pt x="1606119" y="329097"/>
                  </a:lnTo>
                  <a:lnTo>
                    <a:pt x="1611670" y="320755"/>
                  </a:lnTo>
                  <a:lnTo>
                    <a:pt x="1618014" y="313207"/>
                  </a:lnTo>
                  <a:lnTo>
                    <a:pt x="1624358" y="305660"/>
                  </a:lnTo>
                  <a:lnTo>
                    <a:pt x="1631495" y="297715"/>
                  </a:lnTo>
                  <a:lnTo>
                    <a:pt x="1639028" y="290961"/>
                  </a:lnTo>
                  <a:lnTo>
                    <a:pt x="1646562" y="284208"/>
                  </a:lnTo>
                  <a:lnTo>
                    <a:pt x="1654492" y="278249"/>
                  </a:lnTo>
                  <a:lnTo>
                    <a:pt x="1662819" y="272291"/>
                  </a:lnTo>
                  <a:lnTo>
                    <a:pt x="1671145" y="267126"/>
                  </a:lnTo>
                  <a:lnTo>
                    <a:pt x="1680265" y="261962"/>
                  </a:lnTo>
                  <a:lnTo>
                    <a:pt x="1689384" y="256798"/>
                  </a:lnTo>
                  <a:lnTo>
                    <a:pt x="1698504" y="252825"/>
                  </a:lnTo>
                  <a:lnTo>
                    <a:pt x="1708020" y="248853"/>
                  </a:lnTo>
                  <a:lnTo>
                    <a:pt x="1717536" y="245675"/>
                  </a:lnTo>
                  <a:lnTo>
                    <a:pt x="1727845" y="242894"/>
                  </a:lnTo>
                  <a:lnTo>
                    <a:pt x="1738154" y="240511"/>
                  </a:lnTo>
                  <a:lnTo>
                    <a:pt x="1748463" y="238922"/>
                  </a:lnTo>
                  <a:lnTo>
                    <a:pt x="1758772" y="237333"/>
                  </a:lnTo>
                  <a:lnTo>
                    <a:pt x="1769477" y="236538"/>
                  </a:lnTo>
                  <a:close/>
                  <a:moveTo>
                    <a:pt x="1775815" y="217488"/>
                  </a:moveTo>
                  <a:lnTo>
                    <a:pt x="1764301" y="218281"/>
                  </a:lnTo>
                  <a:lnTo>
                    <a:pt x="1752786" y="219472"/>
                  </a:lnTo>
                  <a:lnTo>
                    <a:pt x="1741669" y="221059"/>
                  </a:lnTo>
                  <a:lnTo>
                    <a:pt x="1730154" y="223441"/>
                  </a:lnTo>
                  <a:lnTo>
                    <a:pt x="1718243" y="226219"/>
                  </a:lnTo>
                  <a:lnTo>
                    <a:pt x="1707125" y="229791"/>
                  </a:lnTo>
                  <a:lnTo>
                    <a:pt x="1696405" y="233759"/>
                  </a:lnTo>
                  <a:lnTo>
                    <a:pt x="1685684" y="238125"/>
                  </a:lnTo>
                  <a:lnTo>
                    <a:pt x="1674964" y="243285"/>
                  </a:lnTo>
                  <a:lnTo>
                    <a:pt x="1665038" y="248841"/>
                  </a:lnTo>
                  <a:lnTo>
                    <a:pt x="1655509" y="254794"/>
                  </a:lnTo>
                  <a:lnTo>
                    <a:pt x="1646376" y="261541"/>
                  </a:lnTo>
                  <a:lnTo>
                    <a:pt x="1637641" y="268288"/>
                  </a:lnTo>
                  <a:lnTo>
                    <a:pt x="1628906" y="275035"/>
                  </a:lnTo>
                  <a:lnTo>
                    <a:pt x="1620568" y="282575"/>
                  </a:lnTo>
                  <a:lnTo>
                    <a:pt x="1613024" y="290513"/>
                  </a:lnTo>
                  <a:lnTo>
                    <a:pt x="1605877" y="298847"/>
                  </a:lnTo>
                  <a:lnTo>
                    <a:pt x="1598730" y="307578"/>
                  </a:lnTo>
                  <a:lnTo>
                    <a:pt x="1592377" y="316707"/>
                  </a:lnTo>
                  <a:lnTo>
                    <a:pt x="1586025" y="325835"/>
                  </a:lnTo>
                  <a:lnTo>
                    <a:pt x="1580466" y="334963"/>
                  </a:lnTo>
                  <a:lnTo>
                    <a:pt x="1575304" y="344885"/>
                  </a:lnTo>
                  <a:lnTo>
                    <a:pt x="1570937" y="355203"/>
                  </a:lnTo>
                  <a:lnTo>
                    <a:pt x="1566569" y="365125"/>
                  </a:lnTo>
                  <a:lnTo>
                    <a:pt x="1562995" y="375444"/>
                  </a:lnTo>
                  <a:lnTo>
                    <a:pt x="1559819" y="385763"/>
                  </a:lnTo>
                  <a:lnTo>
                    <a:pt x="1557039" y="396875"/>
                  </a:lnTo>
                  <a:lnTo>
                    <a:pt x="1555054" y="407988"/>
                  </a:lnTo>
                  <a:lnTo>
                    <a:pt x="1553466" y="418703"/>
                  </a:lnTo>
                  <a:lnTo>
                    <a:pt x="1552275" y="429816"/>
                  </a:lnTo>
                  <a:lnTo>
                    <a:pt x="1551481" y="440929"/>
                  </a:lnTo>
                  <a:lnTo>
                    <a:pt x="1551481" y="452438"/>
                  </a:lnTo>
                  <a:lnTo>
                    <a:pt x="1552275" y="463947"/>
                  </a:lnTo>
                  <a:lnTo>
                    <a:pt x="1553466" y="475060"/>
                  </a:lnTo>
                  <a:lnTo>
                    <a:pt x="1555054" y="486569"/>
                  </a:lnTo>
                  <a:lnTo>
                    <a:pt x="1557437" y="498079"/>
                  </a:lnTo>
                  <a:lnTo>
                    <a:pt x="1560216" y="509588"/>
                  </a:lnTo>
                  <a:lnTo>
                    <a:pt x="1563789" y="520700"/>
                  </a:lnTo>
                  <a:lnTo>
                    <a:pt x="1567760" y="531416"/>
                  </a:lnTo>
                  <a:lnTo>
                    <a:pt x="1572525" y="542529"/>
                  </a:lnTo>
                  <a:lnTo>
                    <a:pt x="1577290" y="552847"/>
                  </a:lnTo>
                  <a:lnTo>
                    <a:pt x="1582848" y="562769"/>
                  </a:lnTo>
                  <a:lnTo>
                    <a:pt x="1589201" y="572294"/>
                  </a:lnTo>
                  <a:lnTo>
                    <a:pt x="1595554" y="581819"/>
                  </a:lnTo>
                  <a:lnTo>
                    <a:pt x="1602304" y="590550"/>
                  </a:lnTo>
                  <a:lnTo>
                    <a:pt x="1609451" y="598885"/>
                  </a:lnTo>
                  <a:lnTo>
                    <a:pt x="1616995" y="607219"/>
                  </a:lnTo>
                  <a:lnTo>
                    <a:pt x="1624936" y="614760"/>
                  </a:lnTo>
                  <a:lnTo>
                    <a:pt x="1632877" y="621904"/>
                  </a:lnTo>
                  <a:lnTo>
                    <a:pt x="1642009" y="629047"/>
                  </a:lnTo>
                  <a:lnTo>
                    <a:pt x="1650744" y="635794"/>
                  </a:lnTo>
                  <a:lnTo>
                    <a:pt x="1659876" y="641747"/>
                  </a:lnTo>
                  <a:lnTo>
                    <a:pt x="1669405" y="647304"/>
                  </a:lnTo>
                  <a:lnTo>
                    <a:pt x="1678935" y="652066"/>
                  </a:lnTo>
                  <a:lnTo>
                    <a:pt x="1689258" y="656829"/>
                  </a:lnTo>
                  <a:lnTo>
                    <a:pt x="1699581" y="661194"/>
                  </a:lnTo>
                  <a:lnTo>
                    <a:pt x="1709905" y="664766"/>
                  </a:lnTo>
                  <a:lnTo>
                    <a:pt x="1720228" y="667941"/>
                  </a:lnTo>
                  <a:lnTo>
                    <a:pt x="1731345" y="670719"/>
                  </a:lnTo>
                  <a:lnTo>
                    <a:pt x="1742066" y="673101"/>
                  </a:lnTo>
                  <a:lnTo>
                    <a:pt x="1753183" y="674688"/>
                  </a:lnTo>
                  <a:lnTo>
                    <a:pt x="1764301" y="675879"/>
                  </a:lnTo>
                  <a:lnTo>
                    <a:pt x="1775815" y="676276"/>
                  </a:lnTo>
                  <a:lnTo>
                    <a:pt x="1786932" y="676276"/>
                  </a:lnTo>
                  <a:lnTo>
                    <a:pt x="1798447" y="675879"/>
                  </a:lnTo>
                  <a:lnTo>
                    <a:pt x="1809564" y="674688"/>
                  </a:lnTo>
                  <a:lnTo>
                    <a:pt x="1821476" y="673101"/>
                  </a:lnTo>
                  <a:lnTo>
                    <a:pt x="1832593" y="670322"/>
                  </a:lnTo>
                  <a:lnTo>
                    <a:pt x="1844108" y="667544"/>
                  </a:lnTo>
                  <a:lnTo>
                    <a:pt x="1855225" y="663972"/>
                  </a:lnTo>
                  <a:lnTo>
                    <a:pt x="1866740" y="660004"/>
                  </a:lnTo>
                  <a:lnTo>
                    <a:pt x="1877063" y="655241"/>
                  </a:lnTo>
                  <a:lnTo>
                    <a:pt x="1887386" y="650479"/>
                  </a:lnTo>
                  <a:lnTo>
                    <a:pt x="1897313" y="644922"/>
                  </a:lnTo>
                  <a:lnTo>
                    <a:pt x="1906842" y="638969"/>
                  </a:lnTo>
                  <a:lnTo>
                    <a:pt x="1916371" y="632619"/>
                  </a:lnTo>
                  <a:lnTo>
                    <a:pt x="1925503" y="625872"/>
                  </a:lnTo>
                  <a:lnTo>
                    <a:pt x="1933841" y="618332"/>
                  </a:lnTo>
                  <a:lnTo>
                    <a:pt x="1941782" y="610791"/>
                  </a:lnTo>
                  <a:lnTo>
                    <a:pt x="1949723" y="603250"/>
                  </a:lnTo>
                  <a:lnTo>
                    <a:pt x="1957267" y="594916"/>
                  </a:lnTo>
                  <a:lnTo>
                    <a:pt x="1964017" y="586185"/>
                  </a:lnTo>
                  <a:lnTo>
                    <a:pt x="1970370" y="577057"/>
                  </a:lnTo>
                  <a:lnTo>
                    <a:pt x="1976326" y="567929"/>
                  </a:lnTo>
                  <a:lnTo>
                    <a:pt x="1981884" y="558404"/>
                  </a:lnTo>
                  <a:lnTo>
                    <a:pt x="1987046" y="548879"/>
                  </a:lnTo>
                  <a:lnTo>
                    <a:pt x="1991811" y="538957"/>
                  </a:lnTo>
                  <a:lnTo>
                    <a:pt x="1995781" y="528638"/>
                  </a:lnTo>
                  <a:lnTo>
                    <a:pt x="1999752" y="518319"/>
                  </a:lnTo>
                  <a:lnTo>
                    <a:pt x="2003325" y="507604"/>
                  </a:lnTo>
                  <a:lnTo>
                    <a:pt x="2005708" y="496888"/>
                  </a:lnTo>
                  <a:lnTo>
                    <a:pt x="2008090" y="485775"/>
                  </a:lnTo>
                  <a:lnTo>
                    <a:pt x="2009678" y="475060"/>
                  </a:lnTo>
                  <a:lnTo>
                    <a:pt x="2010869" y="463947"/>
                  </a:lnTo>
                  <a:lnTo>
                    <a:pt x="2011266" y="452835"/>
                  </a:lnTo>
                  <a:lnTo>
                    <a:pt x="2011266" y="441325"/>
                  </a:lnTo>
                  <a:lnTo>
                    <a:pt x="2010869" y="429816"/>
                  </a:lnTo>
                  <a:lnTo>
                    <a:pt x="2009678" y="418703"/>
                  </a:lnTo>
                  <a:lnTo>
                    <a:pt x="2007693" y="407194"/>
                  </a:lnTo>
                  <a:lnTo>
                    <a:pt x="2005311" y="395288"/>
                  </a:lnTo>
                  <a:lnTo>
                    <a:pt x="2002531" y="384175"/>
                  </a:lnTo>
                  <a:lnTo>
                    <a:pt x="1998561" y="373063"/>
                  </a:lnTo>
                  <a:lnTo>
                    <a:pt x="1994590" y="361950"/>
                  </a:lnTo>
                  <a:lnTo>
                    <a:pt x="1990223" y="351632"/>
                  </a:lnTo>
                  <a:lnTo>
                    <a:pt x="1985061" y="340916"/>
                  </a:lnTo>
                  <a:lnTo>
                    <a:pt x="1979899" y="330994"/>
                  </a:lnTo>
                  <a:lnTo>
                    <a:pt x="1973943" y="321469"/>
                  </a:lnTo>
                  <a:lnTo>
                    <a:pt x="1967591" y="312341"/>
                  </a:lnTo>
                  <a:lnTo>
                    <a:pt x="1960841" y="303213"/>
                  </a:lnTo>
                  <a:lnTo>
                    <a:pt x="1953297" y="294482"/>
                  </a:lnTo>
                  <a:lnTo>
                    <a:pt x="1945753" y="286544"/>
                  </a:lnTo>
                  <a:lnTo>
                    <a:pt x="1937812" y="279003"/>
                  </a:lnTo>
                  <a:lnTo>
                    <a:pt x="1929474" y="271860"/>
                  </a:lnTo>
                  <a:lnTo>
                    <a:pt x="1921136" y="264716"/>
                  </a:lnTo>
                  <a:lnTo>
                    <a:pt x="1912004" y="258366"/>
                  </a:lnTo>
                  <a:lnTo>
                    <a:pt x="1902474" y="252016"/>
                  </a:lnTo>
                  <a:lnTo>
                    <a:pt x="1893342" y="246460"/>
                  </a:lnTo>
                  <a:lnTo>
                    <a:pt x="1883416" y="241300"/>
                  </a:lnTo>
                  <a:lnTo>
                    <a:pt x="1873490" y="236935"/>
                  </a:lnTo>
                  <a:lnTo>
                    <a:pt x="1863166" y="232569"/>
                  </a:lnTo>
                  <a:lnTo>
                    <a:pt x="1852843" y="228997"/>
                  </a:lnTo>
                  <a:lnTo>
                    <a:pt x="1842123" y="225822"/>
                  </a:lnTo>
                  <a:lnTo>
                    <a:pt x="1831402" y="223044"/>
                  </a:lnTo>
                  <a:lnTo>
                    <a:pt x="1820682" y="221059"/>
                  </a:lnTo>
                  <a:lnTo>
                    <a:pt x="1809564" y="219472"/>
                  </a:lnTo>
                  <a:lnTo>
                    <a:pt x="1798447" y="218281"/>
                  </a:lnTo>
                  <a:lnTo>
                    <a:pt x="1787330" y="217488"/>
                  </a:lnTo>
                  <a:lnTo>
                    <a:pt x="1775815" y="217488"/>
                  </a:lnTo>
                  <a:close/>
                  <a:moveTo>
                    <a:pt x="1712287" y="0"/>
                  </a:moveTo>
                  <a:lnTo>
                    <a:pt x="1715860" y="0"/>
                  </a:lnTo>
                  <a:lnTo>
                    <a:pt x="1718640" y="397"/>
                  </a:lnTo>
                  <a:lnTo>
                    <a:pt x="1721816" y="1191"/>
                  </a:lnTo>
                  <a:lnTo>
                    <a:pt x="1724198" y="2778"/>
                  </a:lnTo>
                  <a:lnTo>
                    <a:pt x="1726978" y="4366"/>
                  </a:lnTo>
                  <a:lnTo>
                    <a:pt x="1728566" y="6350"/>
                  </a:lnTo>
                  <a:lnTo>
                    <a:pt x="1729757" y="8731"/>
                  </a:lnTo>
                  <a:lnTo>
                    <a:pt x="1730551" y="11112"/>
                  </a:lnTo>
                  <a:lnTo>
                    <a:pt x="1737698" y="39687"/>
                  </a:lnTo>
                  <a:lnTo>
                    <a:pt x="1744448" y="68262"/>
                  </a:lnTo>
                  <a:lnTo>
                    <a:pt x="1744845" y="70644"/>
                  </a:lnTo>
                  <a:lnTo>
                    <a:pt x="1746036" y="73025"/>
                  </a:lnTo>
                  <a:lnTo>
                    <a:pt x="1747227" y="75406"/>
                  </a:lnTo>
                  <a:lnTo>
                    <a:pt x="1748816" y="77391"/>
                  </a:lnTo>
                  <a:lnTo>
                    <a:pt x="1750801" y="78978"/>
                  </a:lnTo>
                  <a:lnTo>
                    <a:pt x="1752786" y="80169"/>
                  </a:lnTo>
                  <a:lnTo>
                    <a:pt x="1755168" y="80962"/>
                  </a:lnTo>
                  <a:lnTo>
                    <a:pt x="1757551" y="81756"/>
                  </a:lnTo>
                  <a:lnTo>
                    <a:pt x="1775815" y="80962"/>
                  </a:lnTo>
                  <a:lnTo>
                    <a:pt x="1793682" y="81359"/>
                  </a:lnTo>
                  <a:lnTo>
                    <a:pt x="1811550" y="82153"/>
                  </a:lnTo>
                  <a:lnTo>
                    <a:pt x="1829814" y="84137"/>
                  </a:lnTo>
                  <a:lnTo>
                    <a:pt x="1847284" y="86916"/>
                  </a:lnTo>
                  <a:lnTo>
                    <a:pt x="1865152" y="90487"/>
                  </a:lnTo>
                  <a:lnTo>
                    <a:pt x="1882225" y="94853"/>
                  </a:lnTo>
                  <a:lnTo>
                    <a:pt x="1899298" y="100012"/>
                  </a:lnTo>
                  <a:lnTo>
                    <a:pt x="1902077" y="100409"/>
                  </a:lnTo>
                  <a:lnTo>
                    <a:pt x="1904460" y="100012"/>
                  </a:lnTo>
                  <a:lnTo>
                    <a:pt x="1906842" y="99616"/>
                  </a:lnTo>
                  <a:lnTo>
                    <a:pt x="1908827" y="98425"/>
                  </a:lnTo>
                  <a:lnTo>
                    <a:pt x="1911606" y="97234"/>
                  </a:lnTo>
                  <a:lnTo>
                    <a:pt x="1913195" y="95250"/>
                  </a:lnTo>
                  <a:lnTo>
                    <a:pt x="1914783" y="93266"/>
                  </a:lnTo>
                  <a:lnTo>
                    <a:pt x="1915974" y="91281"/>
                  </a:lnTo>
                  <a:lnTo>
                    <a:pt x="1944165" y="39687"/>
                  </a:lnTo>
                  <a:lnTo>
                    <a:pt x="1945356" y="37306"/>
                  </a:lnTo>
                  <a:lnTo>
                    <a:pt x="1947341" y="35322"/>
                  </a:lnTo>
                  <a:lnTo>
                    <a:pt x="1949326" y="34131"/>
                  </a:lnTo>
                  <a:lnTo>
                    <a:pt x="1952106" y="32941"/>
                  </a:lnTo>
                  <a:lnTo>
                    <a:pt x="1954885" y="32147"/>
                  </a:lnTo>
                  <a:lnTo>
                    <a:pt x="1958061" y="32147"/>
                  </a:lnTo>
                  <a:lnTo>
                    <a:pt x="1961238" y="32544"/>
                  </a:lnTo>
                  <a:lnTo>
                    <a:pt x="1964414" y="33734"/>
                  </a:lnTo>
                  <a:lnTo>
                    <a:pt x="1975532" y="38894"/>
                  </a:lnTo>
                  <a:lnTo>
                    <a:pt x="1986252" y="44053"/>
                  </a:lnTo>
                  <a:lnTo>
                    <a:pt x="1996972" y="50006"/>
                  </a:lnTo>
                  <a:lnTo>
                    <a:pt x="2008090" y="55959"/>
                  </a:lnTo>
                  <a:lnTo>
                    <a:pt x="2018413" y="61912"/>
                  </a:lnTo>
                  <a:lnTo>
                    <a:pt x="2028737" y="68659"/>
                  </a:lnTo>
                  <a:lnTo>
                    <a:pt x="2039060" y="75803"/>
                  </a:lnTo>
                  <a:lnTo>
                    <a:pt x="2049383" y="82550"/>
                  </a:lnTo>
                  <a:lnTo>
                    <a:pt x="2051765" y="84931"/>
                  </a:lnTo>
                  <a:lnTo>
                    <a:pt x="2053751" y="87312"/>
                  </a:lnTo>
                  <a:lnTo>
                    <a:pt x="2054942" y="90091"/>
                  </a:lnTo>
                  <a:lnTo>
                    <a:pt x="2055736" y="92472"/>
                  </a:lnTo>
                  <a:lnTo>
                    <a:pt x="2056133" y="95250"/>
                  </a:lnTo>
                  <a:lnTo>
                    <a:pt x="2056133" y="98028"/>
                  </a:lnTo>
                  <a:lnTo>
                    <a:pt x="2055339" y="100409"/>
                  </a:lnTo>
                  <a:lnTo>
                    <a:pt x="2054148" y="102791"/>
                  </a:lnTo>
                  <a:lnTo>
                    <a:pt x="2038663" y="128191"/>
                  </a:lnTo>
                  <a:lnTo>
                    <a:pt x="2023575" y="153194"/>
                  </a:lnTo>
                  <a:lnTo>
                    <a:pt x="2021987" y="155178"/>
                  </a:lnTo>
                  <a:lnTo>
                    <a:pt x="2021193" y="157559"/>
                  </a:lnTo>
                  <a:lnTo>
                    <a:pt x="2020398" y="159941"/>
                  </a:lnTo>
                  <a:lnTo>
                    <a:pt x="2020398" y="162322"/>
                  </a:lnTo>
                  <a:lnTo>
                    <a:pt x="2020398" y="164703"/>
                  </a:lnTo>
                  <a:lnTo>
                    <a:pt x="2021193" y="167481"/>
                  </a:lnTo>
                  <a:lnTo>
                    <a:pt x="2022384" y="169863"/>
                  </a:lnTo>
                  <a:lnTo>
                    <a:pt x="2023575" y="171847"/>
                  </a:lnTo>
                  <a:lnTo>
                    <a:pt x="2036678" y="184150"/>
                  </a:lnTo>
                  <a:lnTo>
                    <a:pt x="2049383" y="196850"/>
                  </a:lnTo>
                  <a:lnTo>
                    <a:pt x="2061295" y="210344"/>
                  </a:lnTo>
                  <a:lnTo>
                    <a:pt x="2072809" y="224234"/>
                  </a:lnTo>
                  <a:lnTo>
                    <a:pt x="2083133" y="238919"/>
                  </a:lnTo>
                  <a:lnTo>
                    <a:pt x="2092662" y="253603"/>
                  </a:lnTo>
                  <a:lnTo>
                    <a:pt x="2102191" y="269478"/>
                  </a:lnTo>
                  <a:lnTo>
                    <a:pt x="2110529" y="284956"/>
                  </a:lnTo>
                  <a:lnTo>
                    <a:pt x="2112514" y="286941"/>
                  </a:lnTo>
                  <a:lnTo>
                    <a:pt x="2114102" y="288528"/>
                  </a:lnTo>
                  <a:lnTo>
                    <a:pt x="2116485" y="289719"/>
                  </a:lnTo>
                  <a:lnTo>
                    <a:pt x="2118867" y="290513"/>
                  </a:lnTo>
                  <a:lnTo>
                    <a:pt x="2121249" y="290910"/>
                  </a:lnTo>
                  <a:lnTo>
                    <a:pt x="2123632" y="291307"/>
                  </a:lnTo>
                  <a:lnTo>
                    <a:pt x="2126014" y="290910"/>
                  </a:lnTo>
                  <a:lnTo>
                    <a:pt x="2128396" y="290116"/>
                  </a:lnTo>
                  <a:lnTo>
                    <a:pt x="2156984" y="281781"/>
                  </a:lnTo>
                  <a:lnTo>
                    <a:pt x="2185572" y="273844"/>
                  </a:lnTo>
                  <a:lnTo>
                    <a:pt x="2187954" y="273447"/>
                  </a:lnTo>
                  <a:lnTo>
                    <a:pt x="2190733" y="273050"/>
                  </a:lnTo>
                  <a:lnTo>
                    <a:pt x="2193116" y="273844"/>
                  </a:lnTo>
                  <a:lnTo>
                    <a:pt x="2195498" y="274638"/>
                  </a:lnTo>
                  <a:lnTo>
                    <a:pt x="2197880" y="276225"/>
                  </a:lnTo>
                  <a:lnTo>
                    <a:pt x="2200263" y="278210"/>
                  </a:lnTo>
                  <a:lnTo>
                    <a:pt x="2202248" y="280988"/>
                  </a:lnTo>
                  <a:lnTo>
                    <a:pt x="2203439" y="283766"/>
                  </a:lnTo>
                  <a:lnTo>
                    <a:pt x="2207807" y="295275"/>
                  </a:lnTo>
                  <a:lnTo>
                    <a:pt x="2211777" y="307182"/>
                  </a:lnTo>
                  <a:lnTo>
                    <a:pt x="2215350" y="318691"/>
                  </a:lnTo>
                  <a:lnTo>
                    <a:pt x="2218527" y="330200"/>
                  </a:lnTo>
                  <a:lnTo>
                    <a:pt x="2221703" y="342107"/>
                  </a:lnTo>
                  <a:lnTo>
                    <a:pt x="2224086" y="354410"/>
                  </a:lnTo>
                  <a:lnTo>
                    <a:pt x="2226468" y="366316"/>
                  </a:lnTo>
                  <a:lnTo>
                    <a:pt x="2228850" y="378222"/>
                  </a:lnTo>
                  <a:lnTo>
                    <a:pt x="2228850" y="381397"/>
                  </a:lnTo>
                  <a:lnTo>
                    <a:pt x="2228453" y="384572"/>
                  </a:lnTo>
                  <a:lnTo>
                    <a:pt x="2227659" y="387350"/>
                  </a:lnTo>
                  <a:lnTo>
                    <a:pt x="2226468" y="390128"/>
                  </a:lnTo>
                  <a:lnTo>
                    <a:pt x="2224880" y="392113"/>
                  </a:lnTo>
                  <a:lnTo>
                    <a:pt x="2222894" y="393700"/>
                  </a:lnTo>
                  <a:lnTo>
                    <a:pt x="2220512" y="394891"/>
                  </a:lnTo>
                  <a:lnTo>
                    <a:pt x="2217733" y="396082"/>
                  </a:lnTo>
                  <a:lnTo>
                    <a:pt x="2189542" y="403225"/>
                  </a:lnTo>
                  <a:lnTo>
                    <a:pt x="2160557" y="409972"/>
                  </a:lnTo>
                  <a:lnTo>
                    <a:pt x="2158175" y="410766"/>
                  </a:lnTo>
                  <a:lnTo>
                    <a:pt x="2155793" y="411560"/>
                  </a:lnTo>
                  <a:lnTo>
                    <a:pt x="2153808" y="412750"/>
                  </a:lnTo>
                  <a:lnTo>
                    <a:pt x="2151822" y="414338"/>
                  </a:lnTo>
                  <a:lnTo>
                    <a:pt x="2150234" y="416322"/>
                  </a:lnTo>
                  <a:lnTo>
                    <a:pt x="2149043" y="418307"/>
                  </a:lnTo>
                  <a:lnTo>
                    <a:pt x="2148249" y="420688"/>
                  </a:lnTo>
                  <a:lnTo>
                    <a:pt x="2147852" y="423069"/>
                  </a:lnTo>
                  <a:lnTo>
                    <a:pt x="2148249" y="440929"/>
                  </a:lnTo>
                  <a:lnTo>
                    <a:pt x="2147852" y="459185"/>
                  </a:lnTo>
                  <a:lnTo>
                    <a:pt x="2147058" y="477044"/>
                  </a:lnTo>
                  <a:lnTo>
                    <a:pt x="2145072" y="494904"/>
                  </a:lnTo>
                  <a:lnTo>
                    <a:pt x="2142293" y="512763"/>
                  </a:lnTo>
                  <a:lnTo>
                    <a:pt x="2138323" y="530225"/>
                  </a:lnTo>
                  <a:lnTo>
                    <a:pt x="2133955" y="547688"/>
                  </a:lnTo>
                  <a:lnTo>
                    <a:pt x="2128793" y="564754"/>
                  </a:lnTo>
                  <a:lnTo>
                    <a:pt x="2128396" y="567135"/>
                  </a:lnTo>
                  <a:lnTo>
                    <a:pt x="2128793" y="569913"/>
                  </a:lnTo>
                  <a:lnTo>
                    <a:pt x="2129190" y="572294"/>
                  </a:lnTo>
                  <a:lnTo>
                    <a:pt x="2130382" y="574279"/>
                  </a:lnTo>
                  <a:lnTo>
                    <a:pt x="2131573" y="576263"/>
                  </a:lnTo>
                  <a:lnTo>
                    <a:pt x="2133558" y="578247"/>
                  </a:lnTo>
                  <a:lnTo>
                    <a:pt x="2135543" y="580232"/>
                  </a:lnTo>
                  <a:lnTo>
                    <a:pt x="2137926" y="581025"/>
                  </a:lnTo>
                  <a:lnTo>
                    <a:pt x="2189542" y="609600"/>
                  </a:lnTo>
                  <a:lnTo>
                    <a:pt x="2191924" y="610791"/>
                  </a:lnTo>
                  <a:lnTo>
                    <a:pt x="2193910" y="612379"/>
                  </a:lnTo>
                  <a:lnTo>
                    <a:pt x="2195498" y="614760"/>
                  </a:lnTo>
                  <a:lnTo>
                    <a:pt x="2196292" y="617141"/>
                  </a:lnTo>
                  <a:lnTo>
                    <a:pt x="2197086" y="619919"/>
                  </a:lnTo>
                  <a:lnTo>
                    <a:pt x="2197086" y="623094"/>
                  </a:lnTo>
                  <a:lnTo>
                    <a:pt x="2196689" y="626666"/>
                  </a:lnTo>
                  <a:lnTo>
                    <a:pt x="2195498" y="629841"/>
                  </a:lnTo>
                  <a:lnTo>
                    <a:pt x="2190336" y="640557"/>
                  </a:lnTo>
                  <a:lnTo>
                    <a:pt x="2184778" y="651669"/>
                  </a:lnTo>
                  <a:lnTo>
                    <a:pt x="2178822" y="662385"/>
                  </a:lnTo>
                  <a:lnTo>
                    <a:pt x="2173263" y="673101"/>
                  </a:lnTo>
                  <a:lnTo>
                    <a:pt x="2166910" y="683816"/>
                  </a:lnTo>
                  <a:lnTo>
                    <a:pt x="2160557" y="693738"/>
                  </a:lnTo>
                  <a:lnTo>
                    <a:pt x="2153808" y="704057"/>
                  </a:lnTo>
                  <a:lnTo>
                    <a:pt x="2146661" y="713979"/>
                  </a:lnTo>
                  <a:lnTo>
                    <a:pt x="2144278" y="716360"/>
                  </a:lnTo>
                  <a:lnTo>
                    <a:pt x="2141896" y="718741"/>
                  </a:lnTo>
                  <a:lnTo>
                    <a:pt x="2138720" y="719932"/>
                  </a:lnTo>
                  <a:lnTo>
                    <a:pt x="2136337" y="721122"/>
                  </a:lnTo>
                  <a:lnTo>
                    <a:pt x="2133558" y="721519"/>
                  </a:lnTo>
                  <a:lnTo>
                    <a:pt x="2130779" y="721122"/>
                  </a:lnTo>
                  <a:lnTo>
                    <a:pt x="2128396" y="720329"/>
                  </a:lnTo>
                  <a:lnTo>
                    <a:pt x="2126014" y="719138"/>
                  </a:lnTo>
                  <a:lnTo>
                    <a:pt x="2101000" y="703660"/>
                  </a:lnTo>
                  <a:lnTo>
                    <a:pt x="2075589" y="688579"/>
                  </a:lnTo>
                  <a:lnTo>
                    <a:pt x="2073603" y="686991"/>
                  </a:lnTo>
                  <a:lnTo>
                    <a:pt x="2071221" y="686197"/>
                  </a:lnTo>
                  <a:lnTo>
                    <a:pt x="2068839" y="685801"/>
                  </a:lnTo>
                  <a:lnTo>
                    <a:pt x="2066456" y="685404"/>
                  </a:lnTo>
                  <a:lnTo>
                    <a:pt x="2064074" y="685801"/>
                  </a:lnTo>
                  <a:lnTo>
                    <a:pt x="2061692" y="686197"/>
                  </a:lnTo>
                  <a:lnTo>
                    <a:pt x="2059309" y="687388"/>
                  </a:lnTo>
                  <a:lnTo>
                    <a:pt x="2057324" y="688579"/>
                  </a:lnTo>
                  <a:lnTo>
                    <a:pt x="2044619" y="701676"/>
                  </a:lnTo>
                  <a:lnTo>
                    <a:pt x="2031913" y="713979"/>
                  </a:lnTo>
                  <a:lnTo>
                    <a:pt x="2018413" y="726282"/>
                  </a:lnTo>
                  <a:lnTo>
                    <a:pt x="2004913" y="737791"/>
                  </a:lnTo>
                  <a:lnTo>
                    <a:pt x="1989826" y="748110"/>
                  </a:lnTo>
                  <a:lnTo>
                    <a:pt x="1974738" y="757635"/>
                  </a:lnTo>
                  <a:lnTo>
                    <a:pt x="1959650" y="767160"/>
                  </a:lnTo>
                  <a:lnTo>
                    <a:pt x="1943371" y="775494"/>
                  </a:lnTo>
                  <a:lnTo>
                    <a:pt x="1941385" y="777082"/>
                  </a:lnTo>
                  <a:lnTo>
                    <a:pt x="1939797" y="779066"/>
                  </a:lnTo>
                  <a:lnTo>
                    <a:pt x="1938606" y="781447"/>
                  </a:lnTo>
                  <a:lnTo>
                    <a:pt x="1937812" y="783432"/>
                  </a:lnTo>
                  <a:lnTo>
                    <a:pt x="1937415" y="785813"/>
                  </a:lnTo>
                  <a:lnTo>
                    <a:pt x="1937018" y="788591"/>
                  </a:lnTo>
                  <a:lnTo>
                    <a:pt x="1937415" y="790972"/>
                  </a:lnTo>
                  <a:lnTo>
                    <a:pt x="1938209" y="793354"/>
                  </a:lnTo>
                  <a:lnTo>
                    <a:pt x="1946547" y="821532"/>
                  </a:lnTo>
                  <a:lnTo>
                    <a:pt x="1954488" y="849710"/>
                  </a:lnTo>
                  <a:lnTo>
                    <a:pt x="1955282" y="852488"/>
                  </a:lnTo>
                  <a:lnTo>
                    <a:pt x="1955282" y="854869"/>
                  </a:lnTo>
                  <a:lnTo>
                    <a:pt x="1954885" y="858044"/>
                  </a:lnTo>
                  <a:lnTo>
                    <a:pt x="1953694" y="860426"/>
                  </a:lnTo>
                  <a:lnTo>
                    <a:pt x="1952106" y="862807"/>
                  </a:lnTo>
                  <a:lnTo>
                    <a:pt x="1950120" y="864791"/>
                  </a:lnTo>
                  <a:lnTo>
                    <a:pt x="1947341" y="866776"/>
                  </a:lnTo>
                  <a:lnTo>
                    <a:pt x="1944562" y="868363"/>
                  </a:lnTo>
                  <a:lnTo>
                    <a:pt x="1933047" y="872332"/>
                  </a:lnTo>
                  <a:lnTo>
                    <a:pt x="1921533" y="876301"/>
                  </a:lnTo>
                  <a:lnTo>
                    <a:pt x="1910018" y="879873"/>
                  </a:lnTo>
                  <a:lnTo>
                    <a:pt x="1898107" y="883444"/>
                  </a:lnTo>
                  <a:lnTo>
                    <a:pt x="1886195" y="886223"/>
                  </a:lnTo>
                  <a:lnTo>
                    <a:pt x="1874284" y="889001"/>
                  </a:lnTo>
                  <a:lnTo>
                    <a:pt x="1861975" y="891382"/>
                  </a:lnTo>
                  <a:lnTo>
                    <a:pt x="1850064" y="893366"/>
                  </a:lnTo>
                  <a:lnTo>
                    <a:pt x="1846887" y="893763"/>
                  </a:lnTo>
                  <a:lnTo>
                    <a:pt x="1843711" y="893366"/>
                  </a:lnTo>
                  <a:lnTo>
                    <a:pt x="1840931" y="892176"/>
                  </a:lnTo>
                  <a:lnTo>
                    <a:pt x="1838152" y="890985"/>
                  </a:lnTo>
                  <a:lnTo>
                    <a:pt x="1836167" y="889398"/>
                  </a:lnTo>
                  <a:lnTo>
                    <a:pt x="1834182" y="887413"/>
                  </a:lnTo>
                  <a:lnTo>
                    <a:pt x="1832990" y="885032"/>
                  </a:lnTo>
                  <a:lnTo>
                    <a:pt x="1832593" y="882651"/>
                  </a:lnTo>
                  <a:lnTo>
                    <a:pt x="1825049" y="853679"/>
                  </a:lnTo>
                  <a:lnTo>
                    <a:pt x="1818300" y="825501"/>
                  </a:lnTo>
                  <a:lnTo>
                    <a:pt x="1817902" y="823119"/>
                  </a:lnTo>
                  <a:lnTo>
                    <a:pt x="1816711" y="820738"/>
                  </a:lnTo>
                  <a:lnTo>
                    <a:pt x="1815520" y="818357"/>
                  </a:lnTo>
                  <a:lnTo>
                    <a:pt x="1813535" y="816769"/>
                  </a:lnTo>
                  <a:lnTo>
                    <a:pt x="1811947" y="815182"/>
                  </a:lnTo>
                  <a:lnTo>
                    <a:pt x="1809564" y="813991"/>
                  </a:lnTo>
                  <a:lnTo>
                    <a:pt x="1807182" y="812801"/>
                  </a:lnTo>
                  <a:lnTo>
                    <a:pt x="1804800" y="812404"/>
                  </a:lnTo>
                  <a:lnTo>
                    <a:pt x="1786932" y="813197"/>
                  </a:lnTo>
                  <a:lnTo>
                    <a:pt x="1769065" y="812801"/>
                  </a:lnTo>
                  <a:lnTo>
                    <a:pt x="1751198" y="812007"/>
                  </a:lnTo>
                  <a:lnTo>
                    <a:pt x="1733331" y="810022"/>
                  </a:lnTo>
                  <a:lnTo>
                    <a:pt x="1715463" y="806847"/>
                  </a:lnTo>
                  <a:lnTo>
                    <a:pt x="1697993" y="803276"/>
                  </a:lnTo>
                  <a:lnTo>
                    <a:pt x="1680523" y="798513"/>
                  </a:lnTo>
                  <a:lnTo>
                    <a:pt x="1663053" y="793354"/>
                  </a:lnTo>
                  <a:lnTo>
                    <a:pt x="1660670" y="793354"/>
                  </a:lnTo>
                  <a:lnTo>
                    <a:pt x="1658288" y="793751"/>
                  </a:lnTo>
                  <a:lnTo>
                    <a:pt x="1655906" y="794147"/>
                  </a:lnTo>
                  <a:lnTo>
                    <a:pt x="1653523" y="795338"/>
                  </a:lnTo>
                  <a:lnTo>
                    <a:pt x="1651538" y="796529"/>
                  </a:lnTo>
                  <a:lnTo>
                    <a:pt x="1649553" y="798116"/>
                  </a:lnTo>
                  <a:lnTo>
                    <a:pt x="1648362" y="800101"/>
                  </a:lnTo>
                  <a:lnTo>
                    <a:pt x="1647171" y="802482"/>
                  </a:lnTo>
                  <a:lnTo>
                    <a:pt x="1618186" y="854076"/>
                  </a:lnTo>
                  <a:lnTo>
                    <a:pt x="1616995" y="856854"/>
                  </a:lnTo>
                  <a:lnTo>
                    <a:pt x="1615406" y="858838"/>
                  </a:lnTo>
                  <a:lnTo>
                    <a:pt x="1613024" y="860029"/>
                  </a:lnTo>
                  <a:lnTo>
                    <a:pt x="1610642" y="861219"/>
                  </a:lnTo>
                  <a:lnTo>
                    <a:pt x="1607862" y="861616"/>
                  </a:lnTo>
                  <a:lnTo>
                    <a:pt x="1604686" y="861616"/>
                  </a:lnTo>
                  <a:lnTo>
                    <a:pt x="1601510" y="861219"/>
                  </a:lnTo>
                  <a:lnTo>
                    <a:pt x="1598333" y="860426"/>
                  </a:lnTo>
                  <a:lnTo>
                    <a:pt x="1587216" y="854869"/>
                  </a:lnTo>
                  <a:lnTo>
                    <a:pt x="1576098" y="849313"/>
                  </a:lnTo>
                  <a:lnTo>
                    <a:pt x="1565378" y="843757"/>
                  </a:lnTo>
                  <a:lnTo>
                    <a:pt x="1555054" y="837804"/>
                  </a:lnTo>
                  <a:lnTo>
                    <a:pt x="1544334" y="831454"/>
                  </a:lnTo>
                  <a:lnTo>
                    <a:pt x="1533613" y="825104"/>
                  </a:lnTo>
                  <a:lnTo>
                    <a:pt x="1523687" y="818357"/>
                  </a:lnTo>
                  <a:lnTo>
                    <a:pt x="1513761" y="811213"/>
                  </a:lnTo>
                  <a:lnTo>
                    <a:pt x="1511379" y="808832"/>
                  </a:lnTo>
                  <a:lnTo>
                    <a:pt x="1509393" y="806451"/>
                  </a:lnTo>
                  <a:lnTo>
                    <a:pt x="1507805" y="803672"/>
                  </a:lnTo>
                  <a:lnTo>
                    <a:pt x="1507011" y="800894"/>
                  </a:lnTo>
                  <a:lnTo>
                    <a:pt x="1506614" y="798116"/>
                  </a:lnTo>
                  <a:lnTo>
                    <a:pt x="1507011" y="795735"/>
                  </a:lnTo>
                  <a:lnTo>
                    <a:pt x="1507408" y="793354"/>
                  </a:lnTo>
                  <a:lnTo>
                    <a:pt x="1508996" y="790972"/>
                  </a:lnTo>
                  <a:lnTo>
                    <a:pt x="1523687" y="765969"/>
                  </a:lnTo>
                  <a:lnTo>
                    <a:pt x="1539172" y="740569"/>
                  </a:lnTo>
                  <a:lnTo>
                    <a:pt x="1540363" y="738585"/>
                  </a:lnTo>
                  <a:lnTo>
                    <a:pt x="1541554" y="736204"/>
                  </a:lnTo>
                  <a:lnTo>
                    <a:pt x="1542349" y="733822"/>
                  </a:lnTo>
                  <a:lnTo>
                    <a:pt x="1542746" y="731441"/>
                  </a:lnTo>
                  <a:lnTo>
                    <a:pt x="1542349" y="729060"/>
                  </a:lnTo>
                  <a:lnTo>
                    <a:pt x="1541554" y="726679"/>
                  </a:lnTo>
                  <a:lnTo>
                    <a:pt x="1540363" y="724297"/>
                  </a:lnTo>
                  <a:lnTo>
                    <a:pt x="1539172" y="722313"/>
                  </a:lnTo>
                  <a:lnTo>
                    <a:pt x="1526069" y="709613"/>
                  </a:lnTo>
                  <a:lnTo>
                    <a:pt x="1513364" y="696913"/>
                  </a:lnTo>
                  <a:lnTo>
                    <a:pt x="1501849" y="683419"/>
                  </a:lnTo>
                  <a:lnTo>
                    <a:pt x="1489938" y="669529"/>
                  </a:lnTo>
                  <a:lnTo>
                    <a:pt x="1479615" y="654844"/>
                  </a:lnTo>
                  <a:lnTo>
                    <a:pt x="1470085" y="640160"/>
                  </a:lnTo>
                  <a:lnTo>
                    <a:pt x="1460953" y="624285"/>
                  </a:lnTo>
                  <a:lnTo>
                    <a:pt x="1452218" y="608410"/>
                  </a:lnTo>
                  <a:lnTo>
                    <a:pt x="1450630" y="606822"/>
                  </a:lnTo>
                  <a:lnTo>
                    <a:pt x="1448247" y="605235"/>
                  </a:lnTo>
                  <a:lnTo>
                    <a:pt x="1446262" y="604044"/>
                  </a:lnTo>
                  <a:lnTo>
                    <a:pt x="1443880" y="602854"/>
                  </a:lnTo>
                  <a:lnTo>
                    <a:pt x="1441498" y="602457"/>
                  </a:lnTo>
                  <a:lnTo>
                    <a:pt x="1439115" y="602457"/>
                  </a:lnTo>
                  <a:lnTo>
                    <a:pt x="1436733" y="602854"/>
                  </a:lnTo>
                  <a:lnTo>
                    <a:pt x="1433954" y="603647"/>
                  </a:lnTo>
                  <a:lnTo>
                    <a:pt x="1406160" y="611982"/>
                  </a:lnTo>
                  <a:lnTo>
                    <a:pt x="1377572" y="619522"/>
                  </a:lnTo>
                  <a:lnTo>
                    <a:pt x="1375190" y="620316"/>
                  </a:lnTo>
                  <a:lnTo>
                    <a:pt x="1372411" y="620713"/>
                  </a:lnTo>
                  <a:lnTo>
                    <a:pt x="1369631" y="619919"/>
                  </a:lnTo>
                  <a:lnTo>
                    <a:pt x="1367249" y="619126"/>
                  </a:lnTo>
                  <a:lnTo>
                    <a:pt x="1364867" y="617538"/>
                  </a:lnTo>
                  <a:lnTo>
                    <a:pt x="1362882" y="615157"/>
                  </a:lnTo>
                  <a:lnTo>
                    <a:pt x="1360896" y="612775"/>
                  </a:lnTo>
                  <a:lnTo>
                    <a:pt x="1359308" y="609600"/>
                  </a:lnTo>
                  <a:lnTo>
                    <a:pt x="1354941" y="598488"/>
                  </a:lnTo>
                  <a:lnTo>
                    <a:pt x="1350970" y="586979"/>
                  </a:lnTo>
                  <a:lnTo>
                    <a:pt x="1347397" y="575072"/>
                  </a:lnTo>
                  <a:lnTo>
                    <a:pt x="1343823" y="563166"/>
                  </a:lnTo>
                  <a:lnTo>
                    <a:pt x="1341044" y="551657"/>
                  </a:lnTo>
                  <a:lnTo>
                    <a:pt x="1338264" y="539750"/>
                  </a:lnTo>
                  <a:lnTo>
                    <a:pt x="1335882" y="527447"/>
                  </a:lnTo>
                  <a:lnTo>
                    <a:pt x="1333897" y="515541"/>
                  </a:lnTo>
                  <a:lnTo>
                    <a:pt x="1333500" y="512366"/>
                  </a:lnTo>
                  <a:lnTo>
                    <a:pt x="1333897" y="509191"/>
                  </a:lnTo>
                  <a:lnTo>
                    <a:pt x="1335088" y="506413"/>
                  </a:lnTo>
                  <a:lnTo>
                    <a:pt x="1336279" y="503635"/>
                  </a:lnTo>
                  <a:lnTo>
                    <a:pt x="1337867" y="501650"/>
                  </a:lnTo>
                  <a:lnTo>
                    <a:pt x="1339853" y="499666"/>
                  </a:lnTo>
                  <a:lnTo>
                    <a:pt x="1342235" y="498475"/>
                  </a:lnTo>
                  <a:lnTo>
                    <a:pt x="1345014" y="498079"/>
                  </a:lnTo>
                  <a:lnTo>
                    <a:pt x="1373602" y="490538"/>
                  </a:lnTo>
                  <a:lnTo>
                    <a:pt x="1401793" y="483394"/>
                  </a:lnTo>
                  <a:lnTo>
                    <a:pt x="1404969" y="482997"/>
                  </a:lnTo>
                  <a:lnTo>
                    <a:pt x="1407351" y="482204"/>
                  </a:lnTo>
                  <a:lnTo>
                    <a:pt x="1409336" y="481013"/>
                  </a:lnTo>
                  <a:lnTo>
                    <a:pt x="1411322" y="479029"/>
                  </a:lnTo>
                  <a:lnTo>
                    <a:pt x="1412513" y="477441"/>
                  </a:lnTo>
                  <a:lnTo>
                    <a:pt x="1414101" y="475060"/>
                  </a:lnTo>
                  <a:lnTo>
                    <a:pt x="1414895" y="473075"/>
                  </a:lnTo>
                  <a:lnTo>
                    <a:pt x="1415292" y="470297"/>
                  </a:lnTo>
                  <a:lnTo>
                    <a:pt x="1414895" y="452835"/>
                  </a:lnTo>
                  <a:lnTo>
                    <a:pt x="1414895" y="434579"/>
                  </a:lnTo>
                  <a:lnTo>
                    <a:pt x="1416086" y="416719"/>
                  </a:lnTo>
                  <a:lnTo>
                    <a:pt x="1417675" y="398860"/>
                  </a:lnTo>
                  <a:lnTo>
                    <a:pt x="1420454" y="381000"/>
                  </a:lnTo>
                  <a:lnTo>
                    <a:pt x="1424424" y="363538"/>
                  </a:lnTo>
                  <a:lnTo>
                    <a:pt x="1428792" y="346075"/>
                  </a:lnTo>
                  <a:lnTo>
                    <a:pt x="1433954" y="329010"/>
                  </a:lnTo>
                  <a:lnTo>
                    <a:pt x="1434351" y="326232"/>
                  </a:lnTo>
                  <a:lnTo>
                    <a:pt x="1433954" y="323850"/>
                  </a:lnTo>
                  <a:lnTo>
                    <a:pt x="1433160" y="321469"/>
                  </a:lnTo>
                  <a:lnTo>
                    <a:pt x="1432365" y="319485"/>
                  </a:lnTo>
                  <a:lnTo>
                    <a:pt x="1430777" y="317103"/>
                  </a:lnTo>
                  <a:lnTo>
                    <a:pt x="1429189" y="315516"/>
                  </a:lnTo>
                  <a:lnTo>
                    <a:pt x="1427204" y="313928"/>
                  </a:lnTo>
                  <a:lnTo>
                    <a:pt x="1424821" y="312738"/>
                  </a:lnTo>
                  <a:lnTo>
                    <a:pt x="1373205" y="284163"/>
                  </a:lnTo>
                  <a:lnTo>
                    <a:pt x="1370823" y="282972"/>
                  </a:lnTo>
                  <a:lnTo>
                    <a:pt x="1369234" y="280988"/>
                  </a:lnTo>
                  <a:lnTo>
                    <a:pt x="1367646" y="279003"/>
                  </a:lnTo>
                  <a:lnTo>
                    <a:pt x="1366455" y="276225"/>
                  </a:lnTo>
                  <a:lnTo>
                    <a:pt x="1366058" y="273447"/>
                  </a:lnTo>
                  <a:lnTo>
                    <a:pt x="1366058" y="270669"/>
                  </a:lnTo>
                  <a:lnTo>
                    <a:pt x="1366455" y="267494"/>
                  </a:lnTo>
                  <a:lnTo>
                    <a:pt x="1367249" y="264319"/>
                  </a:lnTo>
                  <a:lnTo>
                    <a:pt x="1372411" y="252810"/>
                  </a:lnTo>
                  <a:lnTo>
                    <a:pt x="1377969" y="242094"/>
                  </a:lnTo>
                  <a:lnTo>
                    <a:pt x="1383528" y="231378"/>
                  </a:lnTo>
                  <a:lnTo>
                    <a:pt x="1389484" y="220663"/>
                  </a:lnTo>
                  <a:lnTo>
                    <a:pt x="1395837" y="209947"/>
                  </a:lnTo>
                  <a:lnTo>
                    <a:pt x="1402190" y="199628"/>
                  </a:lnTo>
                  <a:lnTo>
                    <a:pt x="1409336" y="189706"/>
                  </a:lnTo>
                  <a:lnTo>
                    <a:pt x="1416483" y="179784"/>
                  </a:lnTo>
                  <a:lnTo>
                    <a:pt x="1418469" y="177403"/>
                  </a:lnTo>
                  <a:lnTo>
                    <a:pt x="1421248" y="175419"/>
                  </a:lnTo>
                  <a:lnTo>
                    <a:pt x="1423630" y="173831"/>
                  </a:lnTo>
                  <a:lnTo>
                    <a:pt x="1426410" y="173038"/>
                  </a:lnTo>
                  <a:lnTo>
                    <a:pt x="1429189" y="172641"/>
                  </a:lnTo>
                  <a:lnTo>
                    <a:pt x="1431571" y="173038"/>
                  </a:lnTo>
                  <a:lnTo>
                    <a:pt x="1434351" y="173831"/>
                  </a:lnTo>
                  <a:lnTo>
                    <a:pt x="1436336" y="175022"/>
                  </a:lnTo>
                  <a:lnTo>
                    <a:pt x="1462144" y="189706"/>
                  </a:lnTo>
                  <a:lnTo>
                    <a:pt x="1486761" y="205184"/>
                  </a:lnTo>
                  <a:lnTo>
                    <a:pt x="1489144" y="206375"/>
                  </a:lnTo>
                  <a:lnTo>
                    <a:pt x="1491526" y="207566"/>
                  </a:lnTo>
                  <a:lnTo>
                    <a:pt x="1493908" y="207963"/>
                  </a:lnTo>
                  <a:lnTo>
                    <a:pt x="1496688" y="208359"/>
                  </a:lnTo>
                  <a:lnTo>
                    <a:pt x="1499070" y="207963"/>
                  </a:lnTo>
                  <a:lnTo>
                    <a:pt x="1501452" y="207169"/>
                  </a:lnTo>
                  <a:lnTo>
                    <a:pt x="1503835" y="206375"/>
                  </a:lnTo>
                  <a:lnTo>
                    <a:pt x="1505820" y="205184"/>
                  </a:lnTo>
                  <a:lnTo>
                    <a:pt x="1518128" y="192088"/>
                  </a:lnTo>
                  <a:lnTo>
                    <a:pt x="1530834" y="179784"/>
                  </a:lnTo>
                  <a:lnTo>
                    <a:pt x="1544731" y="167878"/>
                  </a:lnTo>
                  <a:lnTo>
                    <a:pt x="1558231" y="155972"/>
                  </a:lnTo>
                  <a:lnTo>
                    <a:pt x="1572922" y="145653"/>
                  </a:lnTo>
                  <a:lnTo>
                    <a:pt x="1587613" y="136128"/>
                  </a:lnTo>
                  <a:lnTo>
                    <a:pt x="1603495" y="127000"/>
                  </a:lnTo>
                  <a:lnTo>
                    <a:pt x="1619377" y="118269"/>
                  </a:lnTo>
                  <a:lnTo>
                    <a:pt x="1620965" y="116284"/>
                  </a:lnTo>
                  <a:lnTo>
                    <a:pt x="1622553" y="114300"/>
                  </a:lnTo>
                  <a:lnTo>
                    <a:pt x="1623745" y="112316"/>
                  </a:lnTo>
                  <a:lnTo>
                    <a:pt x="1624936" y="109934"/>
                  </a:lnTo>
                  <a:lnTo>
                    <a:pt x="1625333" y="107553"/>
                  </a:lnTo>
                  <a:lnTo>
                    <a:pt x="1625333" y="105172"/>
                  </a:lnTo>
                  <a:lnTo>
                    <a:pt x="1624936" y="102791"/>
                  </a:lnTo>
                  <a:lnTo>
                    <a:pt x="1624142" y="100409"/>
                  </a:lnTo>
                  <a:lnTo>
                    <a:pt x="1615803" y="71834"/>
                  </a:lnTo>
                  <a:lnTo>
                    <a:pt x="1608260" y="44053"/>
                  </a:lnTo>
                  <a:lnTo>
                    <a:pt x="1607465" y="41275"/>
                  </a:lnTo>
                  <a:lnTo>
                    <a:pt x="1607465" y="38894"/>
                  </a:lnTo>
                  <a:lnTo>
                    <a:pt x="1607862" y="36116"/>
                  </a:lnTo>
                  <a:lnTo>
                    <a:pt x="1609054" y="33734"/>
                  </a:lnTo>
                  <a:lnTo>
                    <a:pt x="1610245" y="31353"/>
                  </a:lnTo>
                  <a:lnTo>
                    <a:pt x="1612627" y="28972"/>
                  </a:lnTo>
                  <a:lnTo>
                    <a:pt x="1615009" y="26987"/>
                  </a:lnTo>
                  <a:lnTo>
                    <a:pt x="1617789" y="25400"/>
                  </a:lnTo>
                  <a:lnTo>
                    <a:pt x="1629303" y="21034"/>
                  </a:lnTo>
                  <a:lnTo>
                    <a:pt x="1641215" y="17066"/>
                  </a:lnTo>
                  <a:lnTo>
                    <a:pt x="1652729" y="13494"/>
                  </a:lnTo>
                  <a:lnTo>
                    <a:pt x="1664641" y="10319"/>
                  </a:lnTo>
                  <a:lnTo>
                    <a:pt x="1676155" y="7541"/>
                  </a:lnTo>
                  <a:lnTo>
                    <a:pt x="1688464" y="4762"/>
                  </a:lnTo>
                  <a:lnTo>
                    <a:pt x="1700375" y="2381"/>
                  </a:lnTo>
                  <a:lnTo>
                    <a:pt x="1712287" y="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 fontAlgn="auto"/>
              <a:endParaRPr lang="zh-CN" altLang="en-US" strike="noStrike" noProof="1">
                <a:solidFill>
                  <a:srgbClr val="FFFFFF"/>
                </a:solidFill>
                <a:ea typeface="Calibri" panose="020F0502020204030204" pitchFamily="34" charset="0"/>
              </a:endParaRPr>
            </a:p>
          </p:txBody>
        </p:sp>
      </p:grpSp>
      <p:sp>
        <p:nvSpPr>
          <p:cNvPr id="1049134" name="Google Shape;2019;p41"/>
          <p:cNvSpPr txBox="1">
            <a:spLocks noGrp="1"/>
          </p:cNvSpPr>
          <p:nvPr/>
        </p:nvSpPr>
        <p:spPr>
          <a:xfrm>
            <a:off x="2451003" y="2668491"/>
            <a:ext cx="2226300" cy="222842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4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Arial"/>
              </a:rPr>
              <a:t>Cilok</a:t>
            </a:r>
            <a:r>
              <a:rPr lang="en-US" dirty="0">
                <a:latin typeface="Arial"/>
              </a:rPr>
              <a:t> :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Tepung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Tapioka</a:t>
            </a:r>
            <a:endParaRPr lang="en-US" dirty="0"/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Tepung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Terigu</a:t>
            </a:r>
            <a:endParaRPr lang="en-US" dirty="0"/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Telur</a:t>
            </a:r>
            <a:endParaRPr lang="en-US" dirty="0"/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Bawang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Putih</a:t>
            </a:r>
            <a:endParaRPr lang="en-US" dirty="0"/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Lada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Garam</a:t>
            </a:r>
          </a:p>
          <a:p>
            <a:pPr marL="285750" lvl="0" indent="-285750" algn="just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Sosis</a:t>
            </a:r>
            <a:endParaRPr dirty="0"/>
          </a:p>
        </p:txBody>
      </p:sp>
      <p:sp>
        <p:nvSpPr>
          <p:cNvPr id="1049135" name="Subtitle 2"/>
          <p:cNvSpPr>
            <a:spLocks noGrp="1"/>
          </p:cNvSpPr>
          <p:nvPr/>
        </p:nvSpPr>
        <p:spPr>
          <a:xfrm>
            <a:off x="6835463" y="2317643"/>
            <a:ext cx="2226300" cy="24830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4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  <a:defRPr sz="1500">
                <a:solidFill>
                  <a:srgbClr val="152A20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algn="just"/>
            <a:r>
              <a:rPr lang="en-US" dirty="0">
                <a:latin typeface="Arial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Kacang</a:t>
            </a:r>
            <a:r>
              <a:rPr lang="en-US" dirty="0">
                <a:latin typeface="Arial"/>
              </a:rPr>
              <a:t> Tanah </a:t>
            </a:r>
            <a:endParaRPr lang="zh-CN" altLang="en-US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Air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Gula </a:t>
            </a:r>
            <a:r>
              <a:rPr lang="en-US" dirty="0" err="1">
                <a:latin typeface="Arial"/>
              </a:rPr>
              <a:t>Pasir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Kecap</a:t>
            </a:r>
            <a:r>
              <a:rPr lang="en-US" dirty="0">
                <a:latin typeface="Arial"/>
              </a:rPr>
              <a:t> Manis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Garam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Bawang</a:t>
            </a:r>
            <a:r>
              <a:rPr lang="en-US" dirty="0">
                <a:latin typeface="Arial"/>
              </a:rPr>
              <a:t> Merah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Bawang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Putih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Kemiri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</a:rPr>
              <a:t>Cabe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dirty="0" err="1">
                <a:latin typeface="Arial"/>
              </a:rPr>
              <a:t>Daun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Jeruk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8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766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767" name="任意多边形 3"/>
          <p:cNvSpPr/>
          <p:nvPr/>
        </p:nvSpPr>
        <p:spPr>
          <a:xfrm flipV="1">
            <a:off x="9085263" y="0"/>
            <a:ext cx="3106738" cy="1428750"/>
          </a:xfrm>
          <a:custGeom>
            <a:avLst/>
            <a:gdLst>
              <a:gd name="connsiteX0" fmla="*/ 2850980 w 5067301"/>
              <a:gd name="connsiteY0" fmla="*/ 0 h 2330133"/>
              <a:gd name="connsiteX1" fmla="*/ 3756668 w 5067301"/>
              <a:gd name="connsiteY1" fmla="*/ 565584 h 2330133"/>
              <a:gd name="connsiteX2" fmla="*/ 4181158 w 5067301"/>
              <a:gd name="connsiteY2" fmla="*/ 469871 h 2330133"/>
              <a:gd name="connsiteX3" fmla="*/ 5022350 w 5067301"/>
              <a:gd name="connsiteY3" fmla="*/ 916732 h 2330133"/>
              <a:gd name="connsiteX4" fmla="*/ 5067301 w 5067301"/>
              <a:gd name="connsiteY4" fmla="*/ 999475 h 2330133"/>
              <a:gd name="connsiteX5" fmla="*/ 5067301 w 5067301"/>
              <a:gd name="connsiteY5" fmla="*/ 2330133 h 2330133"/>
              <a:gd name="connsiteX6" fmla="*/ 34883 w 5067301"/>
              <a:gd name="connsiteY6" fmla="*/ 2330133 h 2330133"/>
              <a:gd name="connsiteX7" fmla="*/ 14035 w 5067301"/>
              <a:gd name="connsiteY7" fmla="*/ 2258351 h 2330133"/>
              <a:gd name="connsiteX8" fmla="*/ 0 w 5067301"/>
              <a:gd name="connsiteY8" fmla="*/ 2109997 h 2330133"/>
              <a:gd name="connsiteX9" fmla="*/ 784384 w 5067301"/>
              <a:gd name="connsiteY9" fmla="*/ 1326310 h 2330133"/>
              <a:gd name="connsiteX10" fmla="*/ 934311 w 5067301"/>
              <a:gd name="connsiteY10" fmla="*/ 1341410 h 2330133"/>
              <a:gd name="connsiteX11" fmla="*/ 1568766 w 5067301"/>
              <a:gd name="connsiteY11" fmla="*/ 1013544 h 2330133"/>
              <a:gd name="connsiteX12" fmla="*/ 1840822 w 5067301"/>
              <a:gd name="connsiteY12" fmla="*/ 1064814 h 2330133"/>
              <a:gd name="connsiteX13" fmla="*/ 1836538 w 5067301"/>
              <a:gd name="connsiteY13" fmla="*/ 1013544 h 2330133"/>
              <a:gd name="connsiteX14" fmla="*/ 2850980 w 5067301"/>
              <a:gd name="connsiteY14" fmla="*/ 0 h 233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67301" h="2330133">
                <a:moveTo>
                  <a:pt x="2850980" y="0"/>
                </a:moveTo>
                <a:cubicBezTo>
                  <a:pt x="3249564" y="0"/>
                  <a:pt x="3594456" y="229667"/>
                  <a:pt x="3756668" y="565584"/>
                </a:cubicBezTo>
                <a:cubicBezTo>
                  <a:pt x="3884965" y="503272"/>
                  <a:pt x="4029158" y="469871"/>
                  <a:pt x="4181158" y="469871"/>
                </a:cubicBezTo>
                <a:cubicBezTo>
                  <a:pt x="4531322" y="469871"/>
                  <a:pt x="4840047" y="647128"/>
                  <a:pt x="5022350" y="916732"/>
                </a:cubicBezTo>
                <a:lnTo>
                  <a:pt x="5067301" y="999475"/>
                </a:lnTo>
                <a:lnTo>
                  <a:pt x="5067301" y="2330133"/>
                </a:lnTo>
                <a:lnTo>
                  <a:pt x="34883" y="2330133"/>
                </a:lnTo>
                <a:lnTo>
                  <a:pt x="14035" y="2258351"/>
                </a:lnTo>
                <a:cubicBezTo>
                  <a:pt x="4823" y="2210314"/>
                  <a:pt x="0" y="2160718"/>
                  <a:pt x="0" y="2109997"/>
                </a:cubicBezTo>
                <a:cubicBezTo>
                  <a:pt x="0" y="1677179"/>
                  <a:pt x="351180" y="1326310"/>
                  <a:pt x="784384" y="1326310"/>
                </a:cubicBezTo>
                <a:lnTo>
                  <a:pt x="934311" y="1341410"/>
                </a:lnTo>
                <a:cubicBezTo>
                  <a:pt x="1074188" y="1142204"/>
                  <a:pt x="1306436" y="1013544"/>
                  <a:pt x="1568766" y="1013544"/>
                </a:cubicBezTo>
                <a:cubicBezTo>
                  <a:pt x="1664766" y="1013544"/>
                  <a:pt x="1756739" y="1030773"/>
                  <a:pt x="1840822" y="1064814"/>
                </a:cubicBezTo>
                <a:cubicBezTo>
                  <a:pt x="1836971" y="1047932"/>
                  <a:pt x="1836538" y="1030788"/>
                  <a:pt x="1836538" y="1013544"/>
                </a:cubicBezTo>
                <a:cubicBezTo>
                  <a:pt x="1836538" y="453778"/>
                  <a:pt x="2290718" y="0"/>
                  <a:pt x="2850980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68" name="任意多边形 9"/>
          <p:cNvSpPr/>
          <p:nvPr/>
        </p:nvSpPr>
        <p:spPr>
          <a:xfrm>
            <a:off x="3044825" y="5673725"/>
            <a:ext cx="4062413" cy="11842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69" name="任意多边形 11"/>
          <p:cNvSpPr/>
          <p:nvPr/>
        </p:nvSpPr>
        <p:spPr>
          <a:xfrm flipH="1">
            <a:off x="0" y="5195888"/>
            <a:ext cx="4562475" cy="1662113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70" name="文本框 46"/>
          <p:cNvSpPr txBox="1"/>
          <p:nvPr/>
        </p:nvSpPr>
        <p:spPr>
          <a:xfrm>
            <a:off x="4359275" y="2814638"/>
            <a:ext cx="4958080" cy="89154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ea typeface="Calibri" panose="020F0502020204030204" pitchFamily="34" charset="0"/>
              </a:rPr>
              <a:t>PENGELUARAN</a:t>
            </a:r>
          </a:p>
        </p:txBody>
      </p:sp>
      <p:grpSp>
        <p:nvGrpSpPr>
          <p:cNvPr id="63" name="组合 4"/>
          <p:cNvGrpSpPr/>
          <p:nvPr/>
        </p:nvGrpSpPr>
        <p:grpSpPr>
          <a:xfrm>
            <a:off x="3005138" y="2633663"/>
            <a:ext cx="1196975" cy="1358900"/>
            <a:chOff x="3005054" y="2633346"/>
            <a:chExt cx="1197233" cy="1358900"/>
          </a:xfrm>
        </p:grpSpPr>
        <p:sp>
          <p:nvSpPr>
            <p:cNvPr id="1048771" name="KSO_Shape"/>
            <p:cNvSpPr/>
            <p:nvPr/>
          </p:nvSpPr>
          <p:spPr>
            <a:xfrm>
              <a:off x="3005054" y="2633346"/>
              <a:ext cx="1197233" cy="1358900"/>
            </a:xfrm>
            <a:custGeom>
              <a:avLst/>
              <a:gdLst>
                <a:gd name="connsiteX0" fmla="*/ 1331748 w 2590131"/>
                <a:gd name="connsiteY0" fmla="*/ 0 h 1737108"/>
                <a:gd name="connsiteX1" fmla="*/ 1824329 w 2590131"/>
                <a:gd name="connsiteY1" fmla="*/ 269982 h 1737108"/>
                <a:gd name="connsiteX2" fmla="*/ 1989086 w 2590131"/>
                <a:gd name="connsiteY2" fmla="*/ 1299712 h 1737108"/>
                <a:gd name="connsiteX3" fmla="*/ 1981650 w 2590131"/>
                <a:gd name="connsiteY3" fmla="*/ 1301669 h 1737108"/>
                <a:gd name="connsiteX4" fmla="*/ 1981573 w 2590131"/>
                <a:gd name="connsiteY4" fmla="*/ 1302505 h 1737108"/>
                <a:gd name="connsiteX5" fmla="*/ 1912938 w 2590131"/>
                <a:gd name="connsiteY5" fmla="*/ 1531930 h 1737108"/>
                <a:gd name="connsiteX6" fmla="*/ 1486636 w 2590131"/>
                <a:gd name="connsiteY6" fmla="*/ 1737108 h 1737108"/>
                <a:gd name="connsiteX7" fmla="*/ 1696726 w 2590131"/>
                <a:gd name="connsiteY7" fmla="*/ 1399645 h 1737108"/>
                <a:gd name="connsiteX8" fmla="*/ 1687689 w 2590131"/>
                <a:gd name="connsiteY8" fmla="*/ 1379027 h 1737108"/>
                <a:gd name="connsiteX9" fmla="*/ 1676048 w 2590131"/>
                <a:gd name="connsiteY9" fmla="*/ 1382090 h 1737108"/>
                <a:gd name="connsiteX10" fmla="*/ 847095 w 2590131"/>
                <a:gd name="connsiteY10" fmla="*/ 1357865 h 1737108"/>
                <a:gd name="connsiteX11" fmla="*/ 765530 w 2590131"/>
                <a:gd name="connsiteY11" fmla="*/ 1295103 h 1737108"/>
                <a:gd name="connsiteX12" fmla="*/ 762632 w 2590131"/>
                <a:gd name="connsiteY12" fmla="*/ 1296676 h 1737108"/>
                <a:gd name="connsiteX13" fmla="*/ 560291 w 2590131"/>
                <a:gd name="connsiteY13" fmla="*/ 1337526 h 1737108"/>
                <a:gd name="connsiteX14" fmla="*/ 519829 w 2590131"/>
                <a:gd name="connsiteY14" fmla="*/ 1337526 h 1737108"/>
                <a:gd name="connsiteX15" fmla="*/ 0 w 2590131"/>
                <a:gd name="connsiteY15" fmla="*/ 817697 h 1737108"/>
                <a:gd name="connsiteX16" fmla="*/ 0 w 2590131"/>
                <a:gd name="connsiteY16" fmla="*/ 777235 h 1737108"/>
                <a:gd name="connsiteX17" fmla="*/ 519829 w 2590131"/>
                <a:gd name="connsiteY17" fmla="*/ 257406 h 1737108"/>
                <a:gd name="connsiteX18" fmla="*/ 560291 w 2590131"/>
                <a:gd name="connsiteY18" fmla="*/ 257406 h 1737108"/>
                <a:gd name="connsiteX19" fmla="*/ 665055 w 2590131"/>
                <a:gd name="connsiteY19" fmla="*/ 267967 h 1737108"/>
                <a:gd name="connsiteX20" fmla="*/ 760997 w 2590131"/>
                <a:gd name="connsiteY20" fmla="*/ 297749 h 1737108"/>
                <a:gd name="connsiteX21" fmla="*/ 761648 w 2590131"/>
                <a:gd name="connsiteY21" fmla="*/ 278220 h 1737108"/>
                <a:gd name="connsiteX22" fmla="*/ 1331748 w 2590131"/>
                <a:gd name="connsiteY22" fmla="*/ 0 h 1737108"/>
                <a:gd name="connsiteX0-1" fmla="*/ 1331748 w 2590131"/>
                <a:gd name="connsiteY0-2" fmla="*/ 0 h 1737108"/>
                <a:gd name="connsiteX1-3" fmla="*/ 1824329 w 2590131"/>
                <a:gd name="connsiteY1-4" fmla="*/ 269982 h 1737108"/>
                <a:gd name="connsiteX2-5" fmla="*/ 1989086 w 2590131"/>
                <a:gd name="connsiteY2-6" fmla="*/ 1299712 h 1737108"/>
                <a:gd name="connsiteX3-7" fmla="*/ 1981650 w 2590131"/>
                <a:gd name="connsiteY3-8" fmla="*/ 1301669 h 1737108"/>
                <a:gd name="connsiteX4-9" fmla="*/ 1981573 w 2590131"/>
                <a:gd name="connsiteY4-10" fmla="*/ 1302505 h 1737108"/>
                <a:gd name="connsiteX5-11" fmla="*/ 1912938 w 2590131"/>
                <a:gd name="connsiteY5-12" fmla="*/ 1531930 h 1737108"/>
                <a:gd name="connsiteX6-13" fmla="*/ 1486636 w 2590131"/>
                <a:gd name="connsiteY6-14" fmla="*/ 1737108 h 1737108"/>
                <a:gd name="connsiteX7-15" fmla="*/ 1696726 w 2590131"/>
                <a:gd name="connsiteY7-16" fmla="*/ 1399645 h 1737108"/>
                <a:gd name="connsiteX8-17" fmla="*/ 1687689 w 2590131"/>
                <a:gd name="connsiteY8-18" fmla="*/ 1379027 h 1737108"/>
                <a:gd name="connsiteX9-19" fmla="*/ 1676048 w 2590131"/>
                <a:gd name="connsiteY9-20" fmla="*/ 1382090 h 1737108"/>
                <a:gd name="connsiteX10-21" fmla="*/ 847095 w 2590131"/>
                <a:gd name="connsiteY10-22" fmla="*/ 1357865 h 1737108"/>
                <a:gd name="connsiteX11-23" fmla="*/ 765530 w 2590131"/>
                <a:gd name="connsiteY11-24" fmla="*/ 1295103 h 1737108"/>
                <a:gd name="connsiteX12-25" fmla="*/ 762632 w 2590131"/>
                <a:gd name="connsiteY12-26" fmla="*/ 1296676 h 1737108"/>
                <a:gd name="connsiteX13-27" fmla="*/ 560291 w 2590131"/>
                <a:gd name="connsiteY13-28" fmla="*/ 1337526 h 1737108"/>
                <a:gd name="connsiteX14-29" fmla="*/ 519829 w 2590131"/>
                <a:gd name="connsiteY14-30" fmla="*/ 1337526 h 1737108"/>
                <a:gd name="connsiteX15-31" fmla="*/ 0 w 2590131"/>
                <a:gd name="connsiteY15-32" fmla="*/ 817697 h 1737108"/>
                <a:gd name="connsiteX16-33" fmla="*/ 0 w 2590131"/>
                <a:gd name="connsiteY16-34" fmla="*/ 777235 h 1737108"/>
                <a:gd name="connsiteX17-35" fmla="*/ 519829 w 2590131"/>
                <a:gd name="connsiteY17-36" fmla="*/ 257406 h 1737108"/>
                <a:gd name="connsiteX18-37" fmla="*/ 560291 w 2590131"/>
                <a:gd name="connsiteY18-38" fmla="*/ 257406 h 1737108"/>
                <a:gd name="connsiteX19-39" fmla="*/ 665055 w 2590131"/>
                <a:gd name="connsiteY19-40" fmla="*/ 267967 h 1737108"/>
                <a:gd name="connsiteX20-41" fmla="*/ 760997 w 2590131"/>
                <a:gd name="connsiteY20-42" fmla="*/ 297749 h 1737108"/>
                <a:gd name="connsiteX21-43" fmla="*/ 1331748 w 2590131"/>
                <a:gd name="connsiteY21-44" fmla="*/ 0 h 1737108"/>
                <a:gd name="connsiteX0-45" fmla="*/ 1331748 w 2590131"/>
                <a:gd name="connsiteY0-46" fmla="*/ 0 h 1737108"/>
                <a:gd name="connsiteX1-47" fmla="*/ 1824329 w 2590131"/>
                <a:gd name="connsiteY1-48" fmla="*/ 269982 h 1737108"/>
                <a:gd name="connsiteX2-49" fmla="*/ 1989086 w 2590131"/>
                <a:gd name="connsiteY2-50" fmla="*/ 1299712 h 1737108"/>
                <a:gd name="connsiteX3-51" fmla="*/ 1981650 w 2590131"/>
                <a:gd name="connsiteY3-52" fmla="*/ 1301669 h 1737108"/>
                <a:gd name="connsiteX4-53" fmla="*/ 1981573 w 2590131"/>
                <a:gd name="connsiteY4-54" fmla="*/ 1302505 h 1737108"/>
                <a:gd name="connsiteX5-55" fmla="*/ 1912938 w 2590131"/>
                <a:gd name="connsiteY5-56" fmla="*/ 1531930 h 1737108"/>
                <a:gd name="connsiteX6-57" fmla="*/ 1486636 w 2590131"/>
                <a:gd name="connsiteY6-58" fmla="*/ 1737108 h 1737108"/>
                <a:gd name="connsiteX7-59" fmla="*/ 1696726 w 2590131"/>
                <a:gd name="connsiteY7-60" fmla="*/ 1399645 h 1737108"/>
                <a:gd name="connsiteX8-61" fmla="*/ 1687689 w 2590131"/>
                <a:gd name="connsiteY8-62" fmla="*/ 1379027 h 1737108"/>
                <a:gd name="connsiteX9-63" fmla="*/ 1676048 w 2590131"/>
                <a:gd name="connsiteY9-64" fmla="*/ 1382090 h 1737108"/>
                <a:gd name="connsiteX10-65" fmla="*/ 847095 w 2590131"/>
                <a:gd name="connsiteY10-66" fmla="*/ 1357865 h 1737108"/>
                <a:gd name="connsiteX11-67" fmla="*/ 765530 w 2590131"/>
                <a:gd name="connsiteY11-68" fmla="*/ 1295103 h 1737108"/>
                <a:gd name="connsiteX12-69" fmla="*/ 762632 w 2590131"/>
                <a:gd name="connsiteY12-70" fmla="*/ 1296676 h 1737108"/>
                <a:gd name="connsiteX13-71" fmla="*/ 560291 w 2590131"/>
                <a:gd name="connsiteY13-72" fmla="*/ 1337526 h 1737108"/>
                <a:gd name="connsiteX14-73" fmla="*/ 519829 w 2590131"/>
                <a:gd name="connsiteY14-74" fmla="*/ 1337526 h 1737108"/>
                <a:gd name="connsiteX15-75" fmla="*/ 0 w 2590131"/>
                <a:gd name="connsiteY15-76" fmla="*/ 817697 h 1737108"/>
                <a:gd name="connsiteX16-77" fmla="*/ 0 w 2590131"/>
                <a:gd name="connsiteY16-78" fmla="*/ 777235 h 1737108"/>
                <a:gd name="connsiteX17-79" fmla="*/ 519829 w 2590131"/>
                <a:gd name="connsiteY17-80" fmla="*/ 257406 h 1737108"/>
                <a:gd name="connsiteX18-81" fmla="*/ 560291 w 2590131"/>
                <a:gd name="connsiteY18-82" fmla="*/ 257406 h 1737108"/>
                <a:gd name="connsiteX19-83" fmla="*/ 665055 w 2590131"/>
                <a:gd name="connsiteY19-84" fmla="*/ 267967 h 1737108"/>
                <a:gd name="connsiteX20-85" fmla="*/ 760997 w 2590131"/>
                <a:gd name="connsiteY20-86" fmla="*/ 297749 h 1737108"/>
                <a:gd name="connsiteX21-87" fmla="*/ 1331748 w 2590131"/>
                <a:gd name="connsiteY21-88" fmla="*/ 0 h 1737108"/>
                <a:gd name="connsiteX0-89" fmla="*/ 1331748 w 2590131"/>
                <a:gd name="connsiteY0-90" fmla="*/ 3586 h 1740694"/>
                <a:gd name="connsiteX1-91" fmla="*/ 1824329 w 2590131"/>
                <a:gd name="connsiteY1-92" fmla="*/ 273568 h 1740694"/>
                <a:gd name="connsiteX2-93" fmla="*/ 1989086 w 2590131"/>
                <a:gd name="connsiteY2-94" fmla="*/ 1303298 h 1740694"/>
                <a:gd name="connsiteX3-95" fmla="*/ 1981650 w 2590131"/>
                <a:gd name="connsiteY3-96" fmla="*/ 1305255 h 1740694"/>
                <a:gd name="connsiteX4-97" fmla="*/ 1981573 w 2590131"/>
                <a:gd name="connsiteY4-98" fmla="*/ 1306091 h 1740694"/>
                <a:gd name="connsiteX5-99" fmla="*/ 1912938 w 2590131"/>
                <a:gd name="connsiteY5-100" fmla="*/ 1535516 h 1740694"/>
                <a:gd name="connsiteX6-101" fmla="*/ 1486636 w 2590131"/>
                <a:gd name="connsiteY6-102" fmla="*/ 1740694 h 1740694"/>
                <a:gd name="connsiteX7-103" fmla="*/ 1696726 w 2590131"/>
                <a:gd name="connsiteY7-104" fmla="*/ 1403231 h 1740694"/>
                <a:gd name="connsiteX8-105" fmla="*/ 1687689 w 2590131"/>
                <a:gd name="connsiteY8-106" fmla="*/ 1382613 h 1740694"/>
                <a:gd name="connsiteX9-107" fmla="*/ 1676048 w 2590131"/>
                <a:gd name="connsiteY9-108" fmla="*/ 1385676 h 1740694"/>
                <a:gd name="connsiteX10-109" fmla="*/ 847095 w 2590131"/>
                <a:gd name="connsiteY10-110" fmla="*/ 1361451 h 1740694"/>
                <a:gd name="connsiteX11-111" fmla="*/ 765530 w 2590131"/>
                <a:gd name="connsiteY11-112" fmla="*/ 1298689 h 1740694"/>
                <a:gd name="connsiteX12-113" fmla="*/ 762632 w 2590131"/>
                <a:gd name="connsiteY12-114" fmla="*/ 1300262 h 1740694"/>
                <a:gd name="connsiteX13-115" fmla="*/ 560291 w 2590131"/>
                <a:gd name="connsiteY13-116" fmla="*/ 1341112 h 1740694"/>
                <a:gd name="connsiteX14-117" fmla="*/ 519829 w 2590131"/>
                <a:gd name="connsiteY14-118" fmla="*/ 1341112 h 1740694"/>
                <a:gd name="connsiteX15-119" fmla="*/ 0 w 2590131"/>
                <a:gd name="connsiteY15-120" fmla="*/ 821283 h 1740694"/>
                <a:gd name="connsiteX16-121" fmla="*/ 0 w 2590131"/>
                <a:gd name="connsiteY16-122" fmla="*/ 780821 h 1740694"/>
                <a:gd name="connsiteX17-123" fmla="*/ 519829 w 2590131"/>
                <a:gd name="connsiteY17-124" fmla="*/ 260992 h 1740694"/>
                <a:gd name="connsiteX18-125" fmla="*/ 560291 w 2590131"/>
                <a:gd name="connsiteY18-126" fmla="*/ 260992 h 1740694"/>
                <a:gd name="connsiteX19-127" fmla="*/ 665055 w 2590131"/>
                <a:gd name="connsiteY19-128" fmla="*/ 271553 h 1740694"/>
                <a:gd name="connsiteX20-129" fmla="*/ 760997 w 2590131"/>
                <a:gd name="connsiteY20-130" fmla="*/ 301335 h 1740694"/>
                <a:gd name="connsiteX21-131" fmla="*/ 1331748 w 2590131"/>
                <a:gd name="connsiteY21-132" fmla="*/ 3586 h 1740694"/>
                <a:gd name="connsiteX0-133" fmla="*/ 1342153 w 2590131"/>
                <a:gd name="connsiteY0-134" fmla="*/ 0 h 1782197"/>
                <a:gd name="connsiteX1-135" fmla="*/ 1824329 w 2590131"/>
                <a:gd name="connsiteY1-136" fmla="*/ 315071 h 1782197"/>
                <a:gd name="connsiteX2-137" fmla="*/ 1989086 w 2590131"/>
                <a:gd name="connsiteY2-138" fmla="*/ 1344801 h 1782197"/>
                <a:gd name="connsiteX3-139" fmla="*/ 1981650 w 2590131"/>
                <a:gd name="connsiteY3-140" fmla="*/ 1346758 h 1782197"/>
                <a:gd name="connsiteX4-141" fmla="*/ 1981573 w 2590131"/>
                <a:gd name="connsiteY4-142" fmla="*/ 1347594 h 1782197"/>
                <a:gd name="connsiteX5-143" fmla="*/ 1912938 w 2590131"/>
                <a:gd name="connsiteY5-144" fmla="*/ 1577019 h 1782197"/>
                <a:gd name="connsiteX6-145" fmla="*/ 1486636 w 2590131"/>
                <a:gd name="connsiteY6-146" fmla="*/ 1782197 h 1782197"/>
                <a:gd name="connsiteX7-147" fmla="*/ 1696726 w 2590131"/>
                <a:gd name="connsiteY7-148" fmla="*/ 1444734 h 1782197"/>
                <a:gd name="connsiteX8-149" fmla="*/ 1687689 w 2590131"/>
                <a:gd name="connsiteY8-150" fmla="*/ 1424116 h 1782197"/>
                <a:gd name="connsiteX9-151" fmla="*/ 1676048 w 2590131"/>
                <a:gd name="connsiteY9-152" fmla="*/ 1427179 h 1782197"/>
                <a:gd name="connsiteX10-153" fmla="*/ 847095 w 2590131"/>
                <a:gd name="connsiteY10-154" fmla="*/ 1402954 h 1782197"/>
                <a:gd name="connsiteX11-155" fmla="*/ 765530 w 2590131"/>
                <a:gd name="connsiteY11-156" fmla="*/ 1340192 h 1782197"/>
                <a:gd name="connsiteX12-157" fmla="*/ 762632 w 2590131"/>
                <a:gd name="connsiteY12-158" fmla="*/ 1341765 h 1782197"/>
                <a:gd name="connsiteX13-159" fmla="*/ 560291 w 2590131"/>
                <a:gd name="connsiteY13-160" fmla="*/ 1382615 h 1782197"/>
                <a:gd name="connsiteX14-161" fmla="*/ 519829 w 2590131"/>
                <a:gd name="connsiteY14-162" fmla="*/ 1382615 h 1782197"/>
                <a:gd name="connsiteX15-163" fmla="*/ 0 w 2590131"/>
                <a:gd name="connsiteY15-164" fmla="*/ 862786 h 1782197"/>
                <a:gd name="connsiteX16-165" fmla="*/ 0 w 2590131"/>
                <a:gd name="connsiteY16-166" fmla="*/ 822324 h 1782197"/>
                <a:gd name="connsiteX17-167" fmla="*/ 519829 w 2590131"/>
                <a:gd name="connsiteY17-168" fmla="*/ 302495 h 1782197"/>
                <a:gd name="connsiteX18-169" fmla="*/ 560291 w 2590131"/>
                <a:gd name="connsiteY18-170" fmla="*/ 302495 h 1782197"/>
                <a:gd name="connsiteX19-171" fmla="*/ 665055 w 2590131"/>
                <a:gd name="connsiteY19-172" fmla="*/ 313056 h 1782197"/>
                <a:gd name="connsiteX20-173" fmla="*/ 760997 w 2590131"/>
                <a:gd name="connsiteY20-174" fmla="*/ 342838 h 1782197"/>
                <a:gd name="connsiteX21-175" fmla="*/ 1342153 w 2590131"/>
                <a:gd name="connsiteY21-176" fmla="*/ 0 h 1782197"/>
                <a:gd name="connsiteX0-177" fmla="*/ 1342153 w 2590131"/>
                <a:gd name="connsiteY0-178" fmla="*/ 0 h 1782197"/>
                <a:gd name="connsiteX1-179" fmla="*/ 1824329 w 2590131"/>
                <a:gd name="connsiteY1-180" fmla="*/ 315071 h 1782197"/>
                <a:gd name="connsiteX2-181" fmla="*/ 1989086 w 2590131"/>
                <a:gd name="connsiteY2-182" fmla="*/ 1344801 h 1782197"/>
                <a:gd name="connsiteX3-183" fmla="*/ 1981650 w 2590131"/>
                <a:gd name="connsiteY3-184" fmla="*/ 1346758 h 1782197"/>
                <a:gd name="connsiteX4-185" fmla="*/ 1981573 w 2590131"/>
                <a:gd name="connsiteY4-186" fmla="*/ 1347594 h 1782197"/>
                <a:gd name="connsiteX5-187" fmla="*/ 1912938 w 2590131"/>
                <a:gd name="connsiteY5-188" fmla="*/ 1577019 h 1782197"/>
                <a:gd name="connsiteX6-189" fmla="*/ 1486636 w 2590131"/>
                <a:gd name="connsiteY6-190" fmla="*/ 1782197 h 1782197"/>
                <a:gd name="connsiteX7-191" fmla="*/ 1696726 w 2590131"/>
                <a:gd name="connsiteY7-192" fmla="*/ 1444734 h 1782197"/>
                <a:gd name="connsiteX8-193" fmla="*/ 1687689 w 2590131"/>
                <a:gd name="connsiteY8-194" fmla="*/ 1424116 h 1782197"/>
                <a:gd name="connsiteX9-195" fmla="*/ 1676048 w 2590131"/>
                <a:gd name="connsiteY9-196" fmla="*/ 1427179 h 1782197"/>
                <a:gd name="connsiteX10-197" fmla="*/ 847095 w 2590131"/>
                <a:gd name="connsiteY10-198" fmla="*/ 1402954 h 1782197"/>
                <a:gd name="connsiteX11-199" fmla="*/ 765530 w 2590131"/>
                <a:gd name="connsiteY11-200" fmla="*/ 1340192 h 1782197"/>
                <a:gd name="connsiteX12-201" fmla="*/ 762632 w 2590131"/>
                <a:gd name="connsiteY12-202" fmla="*/ 1341765 h 1782197"/>
                <a:gd name="connsiteX13-203" fmla="*/ 560291 w 2590131"/>
                <a:gd name="connsiteY13-204" fmla="*/ 1382615 h 1782197"/>
                <a:gd name="connsiteX14-205" fmla="*/ 519829 w 2590131"/>
                <a:gd name="connsiteY14-206" fmla="*/ 1382615 h 1782197"/>
                <a:gd name="connsiteX15-207" fmla="*/ 0 w 2590131"/>
                <a:gd name="connsiteY15-208" fmla="*/ 862786 h 1782197"/>
                <a:gd name="connsiteX16-209" fmla="*/ 0 w 2590131"/>
                <a:gd name="connsiteY16-210" fmla="*/ 822324 h 1782197"/>
                <a:gd name="connsiteX17-211" fmla="*/ 519829 w 2590131"/>
                <a:gd name="connsiteY17-212" fmla="*/ 302495 h 1782197"/>
                <a:gd name="connsiteX18-213" fmla="*/ 560291 w 2590131"/>
                <a:gd name="connsiteY18-214" fmla="*/ 302495 h 1782197"/>
                <a:gd name="connsiteX19-215" fmla="*/ 665055 w 2590131"/>
                <a:gd name="connsiteY19-216" fmla="*/ 313056 h 1782197"/>
                <a:gd name="connsiteX20-217" fmla="*/ 760997 w 2590131"/>
                <a:gd name="connsiteY20-218" fmla="*/ 342838 h 1782197"/>
                <a:gd name="connsiteX21-219" fmla="*/ 1342153 w 2590131"/>
                <a:gd name="connsiteY21-220" fmla="*/ 0 h 1782197"/>
                <a:gd name="connsiteX0-221" fmla="*/ 1342153 w 2590131"/>
                <a:gd name="connsiteY0-222" fmla="*/ 0 h 1782197"/>
                <a:gd name="connsiteX1-223" fmla="*/ 1824329 w 2590131"/>
                <a:gd name="connsiteY1-224" fmla="*/ 315071 h 1782197"/>
                <a:gd name="connsiteX2-225" fmla="*/ 1989086 w 2590131"/>
                <a:gd name="connsiteY2-226" fmla="*/ 1344801 h 1782197"/>
                <a:gd name="connsiteX3-227" fmla="*/ 1981650 w 2590131"/>
                <a:gd name="connsiteY3-228" fmla="*/ 1346758 h 1782197"/>
                <a:gd name="connsiteX4-229" fmla="*/ 1981573 w 2590131"/>
                <a:gd name="connsiteY4-230" fmla="*/ 1347594 h 1782197"/>
                <a:gd name="connsiteX5-231" fmla="*/ 1912938 w 2590131"/>
                <a:gd name="connsiteY5-232" fmla="*/ 1577019 h 1782197"/>
                <a:gd name="connsiteX6-233" fmla="*/ 1486636 w 2590131"/>
                <a:gd name="connsiteY6-234" fmla="*/ 1782197 h 1782197"/>
                <a:gd name="connsiteX7-235" fmla="*/ 1696726 w 2590131"/>
                <a:gd name="connsiteY7-236" fmla="*/ 1444734 h 1782197"/>
                <a:gd name="connsiteX8-237" fmla="*/ 1687689 w 2590131"/>
                <a:gd name="connsiteY8-238" fmla="*/ 1424116 h 1782197"/>
                <a:gd name="connsiteX9-239" fmla="*/ 1676048 w 2590131"/>
                <a:gd name="connsiteY9-240" fmla="*/ 1427179 h 1782197"/>
                <a:gd name="connsiteX10-241" fmla="*/ 847095 w 2590131"/>
                <a:gd name="connsiteY10-242" fmla="*/ 1402954 h 1782197"/>
                <a:gd name="connsiteX11-243" fmla="*/ 765530 w 2590131"/>
                <a:gd name="connsiteY11-244" fmla="*/ 1340192 h 1782197"/>
                <a:gd name="connsiteX12-245" fmla="*/ 762632 w 2590131"/>
                <a:gd name="connsiteY12-246" fmla="*/ 1341765 h 1782197"/>
                <a:gd name="connsiteX13-247" fmla="*/ 560291 w 2590131"/>
                <a:gd name="connsiteY13-248" fmla="*/ 1382615 h 1782197"/>
                <a:gd name="connsiteX14-249" fmla="*/ 519829 w 2590131"/>
                <a:gd name="connsiteY14-250" fmla="*/ 1382615 h 1782197"/>
                <a:gd name="connsiteX15-251" fmla="*/ 0 w 2590131"/>
                <a:gd name="connsiteY15-252" fmla="*/ 862786 h 1782197"/>
                <a:gd name="connsiteX16-253" fmla="*/ 0 w 2590131"/>
                <a:gd name="connsiteY16-254" fmla="*/ 822324 h 1782197"/>
                <a:gd name="connsiteX17-255" fmla="*/ 519829 w 2590131"/>
                <a:gd name="connsiteY17-256" fmla="*/ 302495 h 1782197"/>
                <a:gd name="connsiteX18-257" fmla="*/ 560291 w 2590131"/>
                <a:gd name="connsiteY18-258" fmla="*/ 302495 h 1782197"/>
                <a:gd name="connsiteX19-259" fmla="*/ 665055 w 2590131"/>
                <a:gd name="connsiteY19-260" fmla="*/ 313056 h 1782197"/>
                <a:gd name="connsiteX20-261" fmla="*/ 760997 w 2590131"/>
                <a:gd name="connsiteY20-262" fmla="*/ 342838 h 1782197"/>
                <a:gd name="connsiteX21-263" fmla="*/ 1342153 w 2590131"/>
                <a:gd name="connsiteY21-264" fmla="*/ 0 h 1782197"/>
                <a:gd name="connsiteX0-265" fmla="*/ 1342153 w 2590131"/>
                <a:gd name="connsiteY0-266" fmla="*/ 0 h 1782197"/>
                <a:gd name="connsiteX1-267" fmla="*/ 1824329 w 2590131"/>
                <a:gd name="connsiteY1-268" fmla="*/ 315071 h 1782197"/>
                <a:gd name="connsiteX2-269" fmla="*/ 1989086 w 2590131"/>
                <a:gd name="connsiteY2-270" fmla="*/ 1344801 h 1782197"/>
                <a:gd name="connsiteX3-271" fmla="*/ 1981650 w 2590131"/>
                <a:gd name="connsiteY3-272" fmla="*/ 1346758 h 1782197"/>
                <a:gd name="connsiteX4-273" fmla="*/ 1981573 w 2590131"/>
                <a:gd name="connsiteY4-274" fmla="*/ 1347594 h 1782197"/>
                <a:gd name="connsiteX5-275" fmla="*/ 1912938 w 2590131"/>
                <a:gd name="connsiteY5-276" fmla="*/ 1577019 h 1782197"/>
                <a:gd name="connsiteX6-277" fmla="*/ 1486636 w 2590131"/>
                <a:gd name="connsiteY6-278" fmla="*/ 1782197 h 1782197"/>
                <a:gd name="connsiteX7-279" fmla="*/ 1696726 w 2590131"/>
                <a:gd name="connsiteY7-280" fmla="*/ 1444734 h 1782197"/>
                <a:gd name="connsiteX8-281" fmla="*/ 1687689 w 2590131"/>
                <a:gd name="connsiteY8-282" fmla="*/ 1424116 h 1782197"/>
                <a:gd name="connsiteX9-283" fmla="*/ 1676048 w 2590131"/>
                <a:gd name="connsiteY9-284" fmla="*/ 1427179 h 1782197"/>
                <a:gd name="connsiteX10-285" fmla="*/ 847095 w 2590131"/>
                <a:gd name="connsiteY10-286" fmla="*/ 1402954 h 1782197"/>
                <a:gd name="connsiteX11-287" fmla="*/ 765530 w 2590131"/>
                <a:gd name="connsiteY11-288" fmla="*/ 1340192 h 1782197"/>
                <a:gd name="connsiteX12-289" fmla="*/ 762632 w 2590131"/>
                <a:gd name="connsiteY12-290" fmla="*/ 1341765 h 1782197"/>
                <a:gd name="connsiteX13-291" fmla="*/ 560291 w 2590131"/>
                <a:gd name="connsiteY13-292" fmla="*/ 1382615 h 1782197"/>
                <a:gd name="connsiteX14-293" fmla="*/ 519829 w 2590131"/>
                <a:gd name="connsiteY14-294" fmla="*/ 1382615 h 1782197"/>
                <a:gd name="connsiteX15-295" fmla="*/ 0 w 2590131"/>
                <a:gd name="connsiteY15-296" fmla="*/ 862786 h 1782197"/>
                <a:gd name="connsiteX16-297" fmla="*/ 0 w 2590131"/>
                <a:gd name="connsiteY16-298" fmla="*/ 822324 h 1782197"/>
                <a:gd name="connsiteX17-299" fmla="*/ 519829 w 2590131"/>
                <a:gd name="connsiteY17-300" fmla="*/ 302495 h 1782197"/>
                <a:gd name="connsiteX18-301" fmla="*/ 560291 w 2590131"/>
                <a:gd name="connsiteY18-302" fmla="*/ 302495 h 1782197"/>
                <a:gd name="connsiteX19-303" fmla="*/ 665055 w 2590131"/>
                <a:gd name="connsiteY19-304" fmla="*/ 313056 h 1782197"/>
                <a:gd name="connsiteX20-305" fmla="*/ 760997 w 2590131"/>
                <a:gd name="connsiteY20-306" fmla="*/ 342838 h 1782197"/>
                <a:gd name="connsiteX21-307" fmla="*/ 1342153 w 2590131"/>
                <a:gd name="connsiteY21-308" fmla="*/ 0 h 1782197"/>
                <a:gd name="connsiteX0-309" fmla="*/ 1286659 w 2590131"/>
                <a:gd name="connsiteY0-310" fmla="*/ 1 h 1750983"/>
                <a:gd name="connsiteX1-311" fmla="*/ 1824329 w 2590131"/>
                <a:gd name="connsiteY1-312" fmla="*/ 283857 h 1750983"/>
                <a:gd name="connsiteX2-313" fmla="*/ 1989086 w 2590131"/>
                <a:gd name="connsiteY2-314" fmla="*/ 1313587 h 1750983"/>
                <a:gd name="connsiteX3-315" fmla="*/ 1981650 w 2590131"/>
                <a:gd name="connsiteY3-316" fmla="*/ 1315544 h 1750983"/>
                <a:gd name="connsiteX4-317" fmla="*/ 1981573 w 2590131"/>
                <a:gd name="connsiteY4-318" fmla="*/ 1316380 h 1750983"/>
                <a:gd name="connsiteX5-319" fmla="*/ 1912938 w 2590131"/>
                <a:gd name="connsiteY5-320" fmla="*/ 1545805 h 1750983"/>
                <a:gd name="connsiteX6-321" fmla="*/ 1486636 w 2590131"/>
                <a:gd name="connsiteY6-322" fmla="*/ 1750983 h 1750983"/>
                <a:gd name="connsiteX7-323" fmla="*/ 1696726 w 2590131"/>
                <a:gd name="connsiteY7-324" fmla="*/ 1413520 h 1750983"/>
                <a:gd name="connsiteX8-325" fmla="*/ 1687689 w 2590131"/>
                <a:gd name="connsiteY8-326" fmla="*/ 1392902 h 1750983"/>
                <a:gd name="connsiteX9-327" fmla="*/ 1676048 w 2590131"/>
                <a:gd name="connsiteY9-328" fmla="*/ 1395965 h 1750983"/>
                <a:gd name="connsiteX10-329" fmla="*/ 847095 w 2590131"/>
                <a:gd name="connsiteY10-330" fmla="*/ 1371740 h 1750983"/>
                <a:gd name="connsiteX11-331" fmla="*/ 765530 w 2590131"/>
                <a:gd name="connsiteY11-332" fmla="*/ 1308978 h 1750983"/>
                <a:gd name="connsiteX12-333" fmla="*/ 762632 w 2590131"/>
                <a:gd name="connsiteY12-334" fmla="*/ 1310551 h 1750983"/>
                <a:gd name="connsiteX13-335" fmla="*/ 560291 w 2590131"/>
                <a:gd name="connsiteY13-336" fmla="*/ 1351401 h 1750983"/>
                <a:gd name="connsiteX14-337" fmla="*/ 519829 w 2590131"/>
                <a:gd name="connsiteY14-338" fmla="*/ 1351401 h 1750983"/>
                <a:gd name="connsiteX15-339" fmla="*/ 0 w 2590131"/>
                <a:gd name="connsiteY15-340" fmla="*/ 831572 h 1750983"/>
                <a:gd name="connsiteX16-341" fmla="*/ 0 w 2590131"/>
                <a:gd name="connsiteY16-342" fmla="*/ 791110 h 1750983"/>
                <a:gd name="connsiteX17-343" fmla="*/ 519829 w 2590131"/>
                <a:gd name="connsiteY17-344" fmla="*/ 271281 h 1750983"/>
                <a:gd name="connsiteX18-345" fmla="*/ 560291 w 2590131"/>
                <a:gd name="connsiteY18-346" fmla="*/ 271281 h 1750983"/>
                <a:gd name="connsiteX19-347" fmla="*/ 665055 w 2590131"/>
                <a:gd name="connsiteY19-348" fmla="*/ 281842 h 1750983"/>
                <a:gd name="connsiteX20-349" fmla="*/ 760997 w 2590131"/>
                <a:gd name="connsiteY20-350" fmla="*/ 311624 h 1750983"/>
                <a:gd name="connsiteX21-351" fmla="*/ 1286659 w 2590131"/>
                <a:gd name="connsiteY21-352" fmla="*/ 1 h 1750983"/>
                <a:gd name="connsiteX0-353" fmla="*/ 1286659 w 2590131"/>
                <a:gd name="connsiteY0-354" fmla="*/ 1 h 1760911"/>
                <a:gd name="connsiteX1-355" fmla="*/ 1824329 w 2590131"/>
                <a:gd name="connsiteY1-356" fmla="*/ 283857 h 1760911"/>
                <a:gd name="connsiteX2-357" fmla="*/ 1989086 w 2590131"/>
                <a:gd name="connsiteY2-358" fmla="*/ 1313587 h 1760911"/>
                <a:gd name="connsiteX3-359" fmla="*/ 1981650 w 2590131"/>
                <a:gd name="connsiteY3-360" fmla="*/ 1315544 h 1760911"/>
                <a:gd name="connsiteX4-361" fmla="*/ 1981573 w 2590131"/>
                <a:gd name="connsiteY4-362" fmla="*/ 1316380 h 1760911"/>
                <a:gd name="connsiteX5-363" fmla="*/ 1912938 w 2590131"/>
                <a:gd name="connsiteY5-364" fmla="*/ 1545805 h 1760911"/>
                <a:gd name="connsiteX6-365" fmla="*/ 1517453 w 2590131"/>
                <a:gd name="connsiteY6-366" fmla="*/ 1760911 h 1760911"/>
                <a:gd name="connsiteX7-367" fmla="*/ 1696726 w 2590131"/>
                <a:gd name="connsiteY7-368" fmla="*/ 1413520 h 1760911"/>
                <a:gd name="connsiteX8-369" fmla="*/ 1687689 w 2590131"/>
                <a:gd name="connsiteY8-370" fmla="*/ 1392902 h 1760911"/>
                <a:gd name="connsiteX9-371" fmla="*/ 1676048 w 2590131"/>
                <a:gd name="connsiteY9-372" fmla="*/ 1395965 h 1760911"/>
                <a:gd name="connsiteX10-373" fmla="*/ 847095 w 2590131"/>
                <a:gd name="connsiteY10-374" fmla="*/ 1371740 h 1760911"/>
                <a:gd name="connsiteX11-375" fmla="*/ 765530 w 2590131"/>
                <a:gd name="connsiteY11-376" fmla="*/ 1308978 h 1760911"/>
                <a:gd name="connsiteX12-377" fmla="*/ 762632 w 2590131"/>
                <a:gd name="connsiteY12-378" fmla="*/ 1310551 h 1760911"/>
                <a:gd name="connsiteX13-379" fmla="*/ 560291 w 2590131"/>
                <a:gd name="connsiteY13-380" fmla="*/ 1351401 h 1760911"/>
                <a:gd name="connsiteX14-381" fmla="*/ 519829 w 2590131"/>
                <a:gd name="connsiteY14-382" fmla="*/ 1351401 h 1760911"/>
                <a:gd name="connsiteX15-383" fmla="*/ 0 w 2590131"/>
                <a:gd name="connsiteY15-384" fmla="*/ 831572 h 1760911"/>
                <a:gd name="connsiteX16-385" fmla="*/ 0 w 2590131"/>
                <a:gd name="connsiteY16-386" fmla="*/ 791110 h 1760911"/>
                <a:gd name="connsiteX17-387" fmla="*/ 519829 w 2590131"/>
                <a:gd name="connsiteY17-388" fmla="*/ 271281 h 1760911"/>
                <a:gd name="connsiteX18-389" fmla="*/ 560291 w 2590131"/>
                <a:gd name="connsiteY18-390" fmla="*/ 271281 h 1760911"/>
                <a:gd name="connsiteX19-391" fmla="*/ 665055 w 2590131"/>
                <a:gd name="connsiteY19-392" fmla="*/ 281842 h 1760911"/>
                <a:gd name="connsiteX20-393" fmla="*/ 760997 w 2590131"/>
                <a:gd name="connsiteY20-394" fmla="*/ 311624 h 1760911"/>
                <a:gd name="connsiteX21-395" fmla="*/ 1286659 w 2590131"/>
                <a:gd name="connsiteY21-396" fmla="*/ 1 h 1760911"/>
                <a:gd name="connsiteX0-397" fmla="*/ 1286659 w 2590131"/>
                <a:gd name="connsiteY0-398" fmla="*/ 1 h 1760911"/>
                <a:gd name="connsiteX1-399" fmla="*/ 1824329 w 2590131"/>
                <a:gd name="connsiteY1-400" fmla="*/ 283857 h 1760911"/>
                <a:gd name="connsiteX2-401" fmla="*/ 1989086 w 2590131"/>
                <a:gd name="connsiteY2-402" fmla="*/ 1313587 h 1760911"/>
                <a:gd name="connsiteX3-403" fmla="*/ 1981650 w 2590131"/>
                <a:gd name="connsiteY3-404" fmla="*/ 1315544 h 1760911"/>
                <a:gd name="connsiteX4-405" fmla="*/ 1981573 w 2590131"/>
                <a:gd name="connsiteY4-406" fmla="*/ 1316380 h 1760911"/>
                <a:gd name="connsiteX5-407" fmla="*/ 1912938 w 2590131"/>
                <a:gd name="connsiteY5-408" fmla="*/ 1545805 h 1760911"/>
                <a:gd name="connsiteX6-409" fmla="*/ 1517453 w 2590131"/>
                <a:gd name="connsiteY6-410" fmla="*/ 1760911 h 1760911"/>
                <a:gd name="connsiteX7-411" fmla="*/ 1696726 w 2590131"/>
                <a:gd name="connsiteY7-412" fmla="*/ 1413520 h 1760911"/>
                <a:gd name="connsiteX8-413" fmla="*/ 1687689 w 2590131"/>
                <a:gd name="connsiteY8-414" fmla="*/ 1392902 h 1760911"/>
                <a:gd name="connsiteX9-415" fmla="*/ 1676048 w 2590131"/>
                <a:gd name="connsiteY9-416" fmla="*/ 1395965 h 1760911"/>
                <a:gd name="connsiteX10-417" fmla="*/ 847095 w 2590131"/>
                <a:gd name="connsiteY10-418" fmla="*/ 1371740 h 1760911"/>
                <a:gd name="connsiteX11-419" fmla="*/ 765530 w 2590131"/>
                <a:gd name="connsiteY11-420" fmla="*/ 1308978 h 1760911"/>
                <a:gd name="connsiteX12-421" fmla="*/ 762632 w 2590131"/>
                <a:gd name="connsiteY12-422" fmla="*/ 1310551 h 1760911"/>
                <a:gd name="connsiteX13-423" fmla="*/ 560291 w 2590131"/>
                <a:gd name="connsiteY13-424" fmla="*/ 1351401 h 1760911"/>
                <a:gd name="connsiteX14-425" fmla="*/ 519829 w 2590131"/>
                <a:gd name="connsiteY14-426" fmla="*/ 1351401 h 1760911"/>
                <a:gd name="connsiteX15-427" fmla="*/ 0 w 2590131"/>
                <a:gd name="connsiteY15-428" fmla="*/ 831572 h 1760911"/>
                <a:gd name="connsiteX16-429" fmla="*/ 0 w 2590131"/>
                <a:gd name="connsiteY16-430" fmla="*/ 791110 h 1760911"/>
                <a:gd name="connsiteX17-431" fmla="*/ 519829 w 2590131"/>
                <a:gd name="connsiteY17-432" fmla="*/ 271281 h 1760911"/>
                <a:gd name="connsiteX18-433" fmla="*/ 560291 w 2590131"/>
                <a:gd name="connsiteY18-434" fmla="*/ 271281 h 1760911"/>
                <a:gd name="connsiteX19-435" fmla="*/ 665055 w 2590131"/>
                <a:gd name="connsiteY19-436" fmla="*/ 281842 h 1760911"/>
                <a:gd name="connsiteX20-437" fmla="*/ 760997 w 2590131"/>
                <a:gd name="connsiteY20-438" fmla="*/ 311624 h 1760911"/>
                <a:gd name="connsiteX21-439" fmla="*/ 1286659 w 2590131"/>
                <a:gd name="connsiteY21-440" fmla="*/ 1 h 1760911"/>
                <a:gd name="connsiteX0-441" fmla="*/ 1286659 w 2590131"/>
                <a:gd name="connsiteY0-442" fmla="*/ 1 h 1760911"/>
                <a:gd name="connsiteX1-443" fmla="*/ 1824329 w 2590131"/>
                <a:gd name="connsiteY1-444" fmla="*/ 283857 h 1760911"/>
                <a:gd name="connsiteX2-445" fmla="*/ 1989086 w 2590131"/>
                <a:gd name="connsiteY2-446" fmla="*/ 1313587 h 1760911"/>
                <a:gd name="connsiteX3-447" fmla="*/ 1981650 w 2590131"/>
                <a:gd name="connsiteY3-448" fmla="*/ 1315544 h 1760911"/>
                <a:gd name="connsiteX4-449" fmla="*/ 1981573 w 2590131"/>
                <a:gd name="connsiteY4-450" fmla="*/ 1316380 h 1760911"/>
                <a:gd name="connsiteX5-451" fmla="*/ 1912938 w 2590131"/>
                <a:gd name="connsiteY5-452" fmla="*/ 1545805 h 1760911"/>
                <a:gd name="connsiteX6-453" fmla="*/ 1517453 w 2590131"/>
                <a:gd name="connsiteY6-454" fmla="*/ 1760911 h 1760911"/>
                <a:gd name="connsiteX7-455" fmla="*/ 1696726 w 2590131"/>
                <a:gd name="connsiteY7-456" fmla="*/ 1413520 h 1760911"/>
                <a:gd name="connsiteX8-457" fmla="*/ 1687689 w 2590131"/>
                <a:gd name="connsiteY8-458" fmla="*/ 1392902 h 1760911"/>
                <a:gd name="connsiteX9-459" fmla="*/ 1676048 w 2590131"/>
                <a:gd name="connsiteY9-460" fmla="*/ 1395965 h 1760911"/>
                <a:gd name="connsiteX10-461" fmla="*/ 847095 w 2590131"/>
                <a:gd name="connsiteY10-462" fmla="*/ 1371740 h 1760911"/>
                <a:gd name="connsiteX11-463" fmla="*/ 765530 w 2590131"/>
                <a:gd name="connsiteY11-464" fmla="*/ 1308978 h 1760911"/>
                <a:gd name="connsiteX12-465" fmla="*/ 762632 w 2590131"/>
                <a:gd name="connsiteY12-466" fmla="*/ 1310551 h 1760911"/>
                <a:gd name="connsiteX13-467" fmla="*/ 560291 w 2590131"/>
                <a:gd name="connsiteY13-468" fmla="*/ 1351401 h 1760911"/>
                <a:gd name="connsiteX14-469" fmla="*/ 519829 w 2590131"/>
                <a:gd name="connsiteY14-470" fmla="*/ 1351401 h 1760911"/>
                <a:gd name="connsiteX15-471" fmla="*/ 0 w 2590131"/>
                <a:gd name="connsiteY15-472" fmla="*/ 831572 h 1760911"/>
                <a:gd name="connsiteX16-473" fmla="*/ 0 w 2590131"/>
                <a:gd name="connsiteY16-474" fmla="*/ 791110 h 1760911"/>
                <a:gd name="connsiteX17-475" fmla="*/ 519829 w 2590131"/>
                <a:gd name="connsiteY17-476" fmla="*/ 271281 h 1760911"/>
                <a:gd name="connsiteX18-477" fmla="*/ 560291 w 2590131"/>
                <a:gd name="connsiteY18-478" fmla="*/ 271281 h 1760911"/>
                <a:gd name="connsiteX19-479" fmla="*/ 665055 w 2590131"/>
                <a:gd name="connsiteY19-480" fmla="*/ 281842 h 1760911"/>
                <a:gd name="connsiteX20-481" fmla="*/ 760997 w 2590131"/>
                <a:gd name="connsiteY20-482" fmla="*/ 311624 h 1760911"/>
                <a:gd name="connsiteX21-483" fmla="*/ 1286659 w 2590131"/>
                <a:gd name="connsiteY21-484" fmla="*/ 1 h 1760911"/>
                <a:gd name="connsiteX0-485" fmla="*/ 1286659 w 2590131"/>
                <a:gd name="connsiteY0-486" fmla="*/ 1 h 1760911"/>
                <a:gd name="connsiteX1-487" fmla="*/ 1824329 w 2590131"/>
                <a:gd name="connsiteY1-488" fmla="*/ 283857 h 1760911"/>
                <a:gd name="connsiteX2-489" fmla="*/ 1989086 w 2590131"/>
                <a:gd name="connsiteY2-490" fmla="*/ 1313587 h 1760911"/>
                <a:gd name="connsiteX3-491" fmla="*/ 1981650 w 2590131"/>
                <a:gd name="connsiteY3-492" fmla="*/ 1315544 h 1760911"/>
                <a:gd name="connsiteX4-493" fmla="*/ 1981573 w 2590131"/>
                <a:gd name="connsiteY4-494" fmla="*/ 1316380 h 1760911"/>
                <a:gd name="connsiteX5-495" fmla="*/ 1912938 w 2590131"/>
                <a:gd name="connsiteY5-496" fmla="*/ 1545805 h 1760911"/>
                <a:gd name="connsiteX6-497" fmla="*/ 1517453 w 2590131"/>
                <a:gd name="connsiteY6-498" fmla="*/ 1760911 h 1760911"/>
                <a:gd name="connsiteX7-499" fmla="*/ 1696726 w 2590131"/>
                <a:gd name="connsiteY7-500" fmla="*/ 1413520 h 1760911"/>
                <a:gd name="connsiteX8-501" fmla="*/ 1687689 w 2590131"/>
                <a:gd name="connsiteY8-502" fmla="*/ 1392902 h 1760911"/>
                <a:gd name="connsiteX9-503" fmla="*/ 1676048 w 2590131"/>
                <a:gd name="connsiteY9-504" fmla="*/ 1395965 h 1760911"/>
                <a:gd name="connsiteX10-505" fmla="*/ 854235 w 2590131"/>
                <a:gd name="connsiteY10-506" fmla="*/ 1368430 h 1760911"/>
                <a:gd name="connsiteX11-507" fmla="*/ 765530 w 2590131"/>
                <a:gd name="connsiteY11-508" fmla="*/ 1308978 h 1760911"/>
                <a:gd name="connsiteX12-509" fmla="*/ 762632 w 2590131"/>
                <a:gd name="connsiteY12-510" fmla="*/ 1310551 h 1760911"/>
                <a:gd name="connsiteX13-511" fmla="*/ 560291 w 2590131"/>
                <a:gd name="connsiteY13-512" fmla="*/ 1351401 h 1760911"/>
                <a:gd name="connsiteX14-513" fmla="*/ 519829 w 2590131"/>
                <a:gd name="connsiteY14-514" fmla="*/ 1351401 h 1760911"/>
                <a:gd name="connsiteX15-515" fmla="*/ 0 w 2590131"/>
                <a:gd name="connsiteY15-516" fmla="*/ 831572 h 1760911"/>
                <a:gd name="connsiteX16-517" fmla="*/ 0 w 2590131"/>
                <a:gd name="connsiteY16-518" fmla="*/ 791110 h 1760911"/>
                <a:gd name="connsiteX17-519" fmla="*/ 519829 w 2590131"/>
                <a:gd name="connsiteY17-520" fmla="*/ 271281 h 1760911"/>
                <a:gd name="connsiteX18-521" fmla="*/ 560291 w 2590131"/>
                <a:gd name="connsiteY18-522" fmla="*/ 271281 h 1760911"/>
                <a:gd name="connsiteX19-523" fmla="*/ 665055 w 2590131"/>
                <a:gd name="connsiteY19-524" fmla="*/ 281842 h 1760911"/>
                <a:gd name="connsiteX20-525" fmla="*/ 760997 w 2590131"/>
                <a:gd name="connsiteY20-526" fmla="*/ 311624 h 1760911"/>
                <a:gd name="connsiteX21-527" fmla="*/ 1286659 w 2590131"/>
                <a:gd name="connsiteY21-528" fmla="*/ 1 h 1760911"/>
                <a:gd name="connsiteX0-529" fmla="*/ 1279519 w 2590131"/>
                <a:gd name="connsiteY0-530" fmla="*/ 1 h 1717890"/>
                <a:gd name="connsiteX1-531" fmla="*/ 1824329 w 2590131"/>
                <a:gd name="connsiteY1-532" fmla="*/ 240836 h 1717890"/>
                <a:gd name="connsiteX2-533" fmla="*/ 1989086 w 2590131"/>
                <a:gd name="connsiteY2-534" fmla="*/ 1270566 h 1717890"/>
                <a:gd name="connsiteX3-535" fmla="*/ 1981650 w 2590131"/>
                <a:gd name="connsiteY3-536" fmla="*/ 1272523 h 1717890"/>
                <a:gd name="connsiteX4-537" fmla="*/ 1981573 w 2590131"/>
                <a:gd name="connsiteY4-538" fmla="*/ 1273359 h 1717890"/>
                <a:gd name="connsiteX5-539" fmla="*/ 1912938 w 2590131"/>
                <a:gd name="connsiteY5-540" fmla="*/ 1502784 h 1717890"/>
                <a:gd name="connsiteX6-541" fmla="*/ 1517453 w 2590131"/>
                <a:gd name="connsiteY6-542" fmla="*/ 1717890 h 1717890"/>
                <a:gd name="connsiteX7-543" fmla="*/ 1696726 w 2590131"/>
                <a:gd name="connsiteY7-544" fmla="*/ 1370499 h 1717890"/>
                <a:gd name="connsiteX8-545" fmla="*/ 1687689 w 2590131"/>
                <a:gd name="connsiteY8-546" fmla="*/ 1349881 h 1717890"/>
                <a:gd name="connsiteX9-547" fmla="*/ 1676048 w 2590131"/>
                <a:gd name="connsiteY9-548" fmla="*/ 1352944 h 1717890"/>
                <a:gd name="connsiteX10-549" fmla="*/ 854235 w 2590131"/>
                <a:gd name="connsiteY10-550" fmla="*/ 1325409 h 1717890"/>
                <a:gd name="connsiteX11-551" fmla="*/ 765530 w 2590131"/>
                <a:gd name="connsiteY11-552" fmla="*/ 1265957 h 1717890"/>
                <a:gd name="connsiteX12-553" fmla="*/ 762632 w 2590131"/>
                <a:gd name="connsiteY12-554" fmla="*/ 1267530 h 1717890"/>
                <a:gd name="connsiteX13-555" fmla="*/ 560291 w 2590131"/>
                <a:gd name="connsiteY13-556" fmla="*/ 1308380 h 1717890"/>
                <a:gd name="connsiteX14-557" fmla="*/ 519829 w 2590131"/>
                <a:gd name="connsiteY14-558" fmla="*/ 1308380 h 1717890"/>
                <a:gd name="connsiteX15-559" fmla="*/ 0 w 2590131"/>
                <a:gd name="connsiteY15-560" fmla="*/ 788551 h 1717890"/>
                <a:gd name="connsiteX16-561" fmla="*/ 0 w 2590131"/>
                <a:gd name="connsiteY16-562" fmla="*/ 748089 h 1717890"/>
                <a:gd name="connsiteX17-563" fmla="*/ 519829 w 2590131"/>
                <a:gd name="connsiteY17-564" fmla="*/ 228260 h 1717890"/>
                <a:gd name="connsiteX18-565" fmla="*/ 560291 w 2590131"/>
                <a:gd name="connsiteY18-566" fmla="*/ 228260 h 1717890"/>
                <a:gd name="connsiteX19-567" fmla="*/ 665055 w 2590131"/>
                <a:gd name="connsiteY19-568" fmla="*/ 238821 h 1717890"/>
                <a:gd name="connsiteX20-569" fmla="*/ 760997 w 2590131"/>
                <a:gd name="connsiteY20-570" fmla="*/ 268603 h 1717890"/>
                <a:gd name="connsiteX21-571" fmla="*/ 1279519 w 2590131"/>
                <a:gd name="connsiteY21-572" fmla="*/ 1 h 1717890"/>
                <a:gd name="connsiteX0-573" fmla="*/ 1308079 w 2590131"/>
                <a:gd name="connsiteY0-574" fmla="*/ 1 h 1711271"/>
                <a:gd name="connsiteX1-575" fmla="*/ 1824329 w 2590131"/>
                <a:gd name="connsiteY1-576" fmla="*/ 234217 h 1711271"/>
                <a:gd name="connsiteX2-577" fmla="*/ 1989086 w 2590131"/>
                <a:gd name="connsiteY2-578" fmla="*/ 1263947 h 1711271"/>
                <a:gd name="connsiteX3-579" fmla="*/ 1981650 w 2590131"/>
                <a:gd name="connsiteY3-580" fmla="*/ 1265904 h 1711271"/>
                <a:gd name="connsiteX4-581" fmla="*/ 1981573 w 2590131"/>
                <a:gd name="connsiteY4-582" fmla="*/ 1266740 h 1711271"/>
                <a:gd name="connsiteX5-583" fmla="*/ 1912938 w 2590131"/>
                <a:gd name="connsiteY5-584" fmla="*/ 1496165 h 1711271"/>
                <a:gd name="connsiteX6-585" fmla="*/ 1517453 w 2590131"/>
                <a:gd name="connsiteY6-586" fmla="*/ 1711271 h 1711271"/>
                <a:gd name="connsiteX7-587" fmla="*/ 1696726 w 2590131"/>
                <a:gd name="connsiteY7-588" fmla="*/ 1363880 h 1711271"/>
                <a:gd name="connsiteX8-589" fmla="*/ 1687689 w 2590131"/>
                <a:gd name="connsiteY8-590" fmla="*/ 1343262 h 1711271"/>
                <a:gd name="connsiteX9-591" fmla="*/ 1676048 w 2590131"/>
                <a:gd name="connsiteY9-592" fmla="*/ 1346325 h 1711271"/>
                <a:gd name="connsiteX10-593" fmla="*/ 854235 w 2590131"/>
                <a:gd name="connsiteY10-594" fmla="*/ 1318790 h 1711271"/>
                <a:gd name="connsiteX11-595" fmla="*/ 765530 w 2590131"/>
                <a:gd name="connsiteY11-596" fmla="*/ 1259338 h 1711271"/>
                <a:gd name="connsiteX12-597" fmla="*/ 762632 w 2590131"/>
                <a:gd name="connsiteY12-598" fmla="*/ 1260911 h 1711271"/>
                <a:gd name="connsiteX13-599" fmla="*/ 560291 w 2590131"/>
                <a:gd name="connsiteY13-600" fmla="*/ 1301761 h 1711271"/>
                <a:gd name="connsiteX14-601" fmla="*/ 519829 w 2590131"/>
                <a:gd name="connsiteY14-602" fmla="*/ 1301761 h 1711271"/>
                <a:gd name="connsiteX15-603" fmla="*/ 0 w 2590131"/>
                <a:gd name="connsiteY15-604" fmla="*/ 781932 h 1711271"/>
                <a:gd name="connsiteX16-605" fmla="*/ 0 w 2590131"/>
                <a:gd name="connsiteY16-606" fmla="*/ 741470 h 1711271"/>
                <a:gd name="connsiteX17-607" fmla="*/ 519829 w 2590131"/>
                <a:gd name="connsiteY17-608" fmla="*/ 221641 h 1711271"/>
                <a:gd name="connsiteX18-609" fmla="*/ 560291 w 2590131"/>
                <a:gd name="connsiteY18-610" fmla="*/ 221641 h 1711271"/>
                <a:gd name="connsiteX19-611" fmla="*/ 665055 w 2590131"/>
                <a:gd name="connsiteY19-612" fmla="*/ 232202 h 1711271"/>
                <a:gd name="connsiteX20-613" fmla="*/ 760997 w 2590131"/>
                <a:gd name="connsiteY20-614" fmla="*/ 261984 h 1711271"/>
                <a:gd name="connsiteX21-615" fmla="*/ 1308079 w 2590131"/>
                <a:gd name="connsiteY21-616" fmla="*/ 1 h 17112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2590131" h="1711271">
                  <a:moveTo>
                    <a:pt x="1308079" y="1"/>
                  </a:moveTo>
                  <a:cubicBezTo>
                    <a:pt x="1566396" y="-107"/>
                    <a:pt x="1752248" y="158703"/>
                    <a:pt x="1824329" y="234217"/>
                  </a:cubicBezTo>
                  <a:cubicBezTo>
                    <a:pt x="2958405" y="74951"/>
                    <a:pt x="2675572" y="1414975"/>
                    <a:pt x="1989086" y="1263947"/>
                  </a:cubicBezTo>
                  <a:lnTo>
                    <a:pt x="1981650" y="1265904"/>
                  </a:lnTo>
                  <a:cubicBezTo>
                    <a:pt x="1981624" y="1266183"/>
                    <a:pt x="1981599" y="1266461"/>
                    <a:pt x="1981573" y="1266740"/>
                  </a:cubicBezTo>
                  <a:cubicBezTo>
                    <a:pt x="1969032" y="1345227"/>
                    <a:pt x="1945334" y="1429962"/>
                    <a:pt x="1912938" y="1496165"/>
                  </a:cubicBezTo>
                  <a:cubicBezTo>
                    <a:pt x="1870183" y="1579875"/>
                    <a:pt x="1838329" y="1707330"/>
                    <a:pt x="1517453" y="1711271"/>
                  </a:cubicBezTo>
                  <a:cubicBezTo>
                    <a:pt x="1626176" y="1677603"/>
                    <a:pt x="1749492" y="1546894"/>
                    <a:pt x="1696726" y="1363880"/>
                  </a:cubicBezTo>
                  <a:lnTo>
                    <a:pt x="1687689" y="1343262"/>
                  </a:lnTo>
                  <a:lnTo>
                    <a:pt x="1676048" y="1346325"/>
                  </a:lnTo>
                  <a:cubicBezTo>
                    <a:pt x="1501091" y="1409580"/>
                    <a:pt x="1382653" y="1608349"/>
                    <a:pt x="854235" y="1318790"/>
                  </a:cubicBezTo>
                  <a:lnTo>
                    <a:pt x="765530" y="1259338"/>
                  </a:lnTo>
                  <a:lnTo>
                    <a:pt x="762632" y="1260911"/>
                  </a:lnTo>
                  <a:cubicBezTo>
                    <a:pt x="700440" y="1287215"/>
                    <a:pt x="632064" y="1301761"/>
                    <a:pt x="560291" y="1301761"/>
                  </a:cubicBezTo>
                  <a:lnTo>
                    <a:pt x="519829" y="1301761"/>
                  </a:lnTo>
                  <a:cubicBezTo>
                    <a:pt x="232735" y="1301761"/>
                    <a:pt x="0" y="1069026"/>
                    <a:pt x="0" y="781932"/>
                  </a:cubicBezTo>
                  <a:lnTo>
                    <a:pt x="0" y="741470"/>
                  </a:lnTo>
                  <a:cubicBezTo>
                    <a:pt x="0" y="454376"/>
                    <a:pt x="232735" y="221641"/>
                    <a:pt x="519829" y="221641"/>
                  </a:cubicBezTo>
                  <a:lnTo>
                    <a:pt x="560291" y="221641"/>
                  </a:lnTo>
                  <a:cubicBezTo>
                    <a:pt x="596178" y="221641"/>
                    <a:pt x="631215" y="225278"/>
                    <a:pt x="665055" y="232202"/>
                  </a:cubicBezTo>
                  <a:lnTo>
                    <a:pt x="760997" y="261984"/>
                  </a:lnTo>
                  <a:cubicBezTo>
                    <a:pt x="873847" y="209808"/>
                    <a:pt x="1049762" y="109"/>
                    <a:pt x="1308079" y="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44450">
              <a:solidFill>
                <a:schemeClr val="bg1"/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trike="noStrike" noProof="1">
                <a:solidFill>
                  <a:srgbClr val="FFFFFF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772" name="文本框 47"/>
            <p:cNvSpPr txBox="1"/>
            <p:nvPr/>
          </p:nvSpPr>
          <p:spPr>
            <a:xfrm>
              <a:off x="3300343" y="2814251"/>
              <a:ext cx="564002" cy="8915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/>
              <a:r>
                <a:rPr lang="en-US" altLang="zh-CN" sz="5400" b="1" noProof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 panose="020F0502020204030204" pitchFamily="34" charset="0"/>
                  <a:cs typeface="+mn-cs"/>
                </a:rPr>
                <a:t>2</a:t>
              </a:r>
              <a:endParaRPr lang="en-US" altLang="zh-CN" sz="54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8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67" grpId="0" animBg="1"/>
      <p:bldP spid="1048768" grpId="0" animBg="1"/>
      <p:bldP spid="1048769" grpId="0" animBg="1"/>
      <p:bldP spid="10487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810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811" name="任意多边形 11"/>
          <p:cNvSpPr/>
          <p:nvPr/>
        </p:nvSpPr>
        <p:spPr>
          <a:xfrm flipH="1">
            <a:off x="0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2" name="任意多边形 14"/>
          <p:cNvSpPr/>
          <p:nvPr/>
        </p:nvSpPr>
        <p:spPr>
          <a:xfrm flipH="1">
            <a:off x="8905875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3" name="任意多边形 15"/>
          <p:cNvSpPr/>
          <p:nvPr/>
        </p:nvSpPr>
        <p:spPr>
          <a:xfrm flipH="1">
            <a:off x="77724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4" name="任意多边形 17"/>
          <p:cNvSpPr/>
          <p:nvPr/>
        </p:nvSpPr>
        <p:spPr>
          <a:xfrm flipH="1">
            <a:off x="697706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5" name="任意多边形 18"/>
          <p:cNvSpPr/>
          <p:nvPr/>
        </p:nvSpPr>
        <p:spPr>
          <a:xfrm flipH="1">
            <a:off x="10485438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6" name="任意多边形 19"/>
          <p:cNvSpPr/>
          <p:nvPr/>
        </p:nvSpPr>
        <p:spPr>
          <a:xfrm flipH="1">
            <a:off x="9399588" y="6384925"/>
            <a:ext cx="1620838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7" name="任意多边形 12"/>
          <p:cNvSpPr/>
          <p:nvPr/>
        </p:nvSpPr>
        <p:spPr>
          <a:xfrm flipH="1">
            <a:off x="276701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8" name="任意多边形 9"/>
          <p:cNvSpPr/>
          <p:nvPr/>
        </p:nvSpPr>
        <p:spPr>
          <a:xfrm flipH="1">
            <a:off x="1787525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19" name="AutoShape 184"/>
          <p:cNvSpPr>
            <a:spLocks noChangeAspect="1" noTextEdit="1"/>
          </p:cNvSpPr>
          <p:nvPr/>
        </p:nvSpPr>
        <p:spPr>
          <a:xfrm>
            <a:off x="3449638" y="523875"/>
            <a:ext cx="5162550" cy="542925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/>
          <a:lstStyle/>
          <a:p>
            <a:endParaRPr lang="zh-CN" altLang="en-US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48820" name="任意多边形 16"/>
          <p:cNvSpPr/>
          <p:nvPr/>
        </p:nvSpPr>
        <p:spPr>
          <a:xfrm>
            <a:off x="51308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21" name="任意多边形 13"/>
          <p:cNvSpPr/>
          <p:nvPr/>
        </p:nvSpPr>
        <p:spPr>
          <a:xfrm>
            <a:off x="62785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22" name="任意多边形 10"/>
          <p:cNvSpPr/>
          <p:nvPr/>
        </p:nvSpPr>
        <p:spPr>
          <a:xfrm>
            <a:off x="41068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cxnSp>
        <p:nvCxnSpPr>
          <p:cNvPr id="3145728" name="直接连接符 42"/>
          <p:cNvCxnSpPr>
            <a:cxnSpLocks/>
          </p:cNvCxnSpPr>
          <p:nvPr/>
        </p:nvCxnSpPr>
        <p:spPr>
          <a:xfrm flipH="1">
            <a:off x="7508875" y="5435600"/>
            <a:ext cx="3048000" cy="0"/>
          </a:xfrm>
          <a:prstGeom prst="line">
            <a:avLst/>
          </a:prstGeom>
          <a:ln w="44450">
            <a:solidFill>
              <a:schemeClr val="accent1">
                <a:lumMod val="75000"/>
                <a:alpha val="9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5729" name="直接连接符 43"/>
          <p:cNvCxnSpPr>
            <a:cxnSpLocks/>
          </p:cNvCxnSpPr>
          <p:nvPr/>
        </p:nvCxnSpPr>
        <p:spPr>
          <a:xfrm flipH="1">
            <a:off x="1635125" y="1246188"/>
            <a:ext cx="3048000" cy="0"/>
          </a:xfrm>
          <a:prstGeom prst="line">
            <a:avLst/>
          </a:prstGeom>
          <a:ln w="444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组合 6"/>
          <p:cNvGrpSpPr/>
          <p:nvPr/>
        </p:nvGrpSpPr>
        <p:grpSpPr>
          <a:xfrm>
            <a:off x="5045573" y="1258888"/>
            <a:ext cx="2077539" cy="4168775"/>
            <a:chOff x="5046827" y="1259076"/>
            <a:chExt cx="2076153" cy="4168445"/>
          </a:xfrm>
        </p:grpSpPr>
        <p:sp>
          <p:nvSpPr>
            <p:cNvPr id="1048823" name="任意多边形 39"/>
            <p:cNvSpPr/>
            <p:nvPr/>
          </p:nvSpPr>
          <p:spPr>
            <a:xfrm>
              <a:off x="5046827" y="1259076"/>
              <a:ext cx="1555602" cy="2378800"/>
            </a:xfrm>
            <a:custGeom>
              <a:avLst/>
              <a:gdLst>
                <a:gd name="connsiteX0" fmla="*/ 612000 w 1224000"/>
                <a:gd name="connsiteY0" fmla="*/ 0 h 1872210"/>
                <a:gd name="connsiteX1" fmla="*/ 1224000 w 1224000"/>
                <a:gd name="connsiteY1" fmla="*/ 405622 h 1872210"/>
                <a:gd name="connsiteX2" fmla="*/ 1224000 w 1224000"/>
                <a:gd name="connsiteY2" fmla="*/ 1872210 h 1872210"/>
                <a:gd name="connsiteX3" fmla="*/ 0 w 1224000"/>
                <a:gd name="connsiteY3" fmla="*/ 1872210 h 1872210"/>
                <a:gd name="connsiteX4" fmla="*/ 0 w 1224000"/>
                <a:gd name="connsiteY4" fmla="*/ 405622 h 1872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4000" h="1872210">
                  <a:moveTo>
                    <a:pt x="612000" y="0"/>
                  </a:moveTo>
                  <a:lnTo>
                    <a:pt x="1224000" y="405622"/>
                  </a:lnTo>
                  <a:lnTo>
                    <a:pt x="1224000" y="1872210"/>
                  </a:lnTo>
                  <a:lnTo>
                    <a:pt x="0" y="1872210"/>
                  </a:lnTo>
                  <a:lnTo>
                    <a:pt x="0" y="40562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288000" anchor="ctr"/>
            <a:lstStyle/>
            <a:p>
              <a:pPr algn="ctr" fontAlgn="auto">
                <a:lnSpc>
                  <a:spcPct val="110000"/>
                </a:lnSpc>
              </a:pPr>
              <a:endParaRPr lang="zh-CN" altLang="en-US" sz="1600" strike="noStrike" noProof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48824" name="任意多边形 40"/>
            <p:cNvSpPr/>
            <p:nvPr/>
          </p:nvSpPr>
          <p:spPr>
            <a:xfrm>
              <a:off x="5567378" y="3048723"/>
              <a:ext cx="1555602" cy="2378798"/>
            </a:xfrm>
            <a:custGeom>
              <a:avLst/>
              <a:gdLst>
                <a:gd name="connsiteX0" fmla="*/ 0 w 1224000"/>
                <a:gd name="connsiteY0" fmla="*/ 0 h 1872209"/>
                <a:gd name="connsiteX1" fmla="*/ 1224000 w 1224000"/>
                <a:gd name="connsiteY1" fmla="*/ 0 h 1872209"/>
                <a:gd name="connsiteX2" fmla="*/ 1224000 w 1224000"/>
                <a:gd name="connsiteY2" fmla="*/ 1466588 h 1872209"/>
                <a:gd name="connsiteX3" fmla="*/ 612000 w 1224000"/>
                <a:gd name="connsiteY3" fmla="*/ 1872209 h 1872209"/>
                <a:gd name="connsiteX4" fmla="*/ 0 w 1224000"/>
                <a:gd name="connsiteY4" fmla="*/ 1466588 h 1872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4000" h="1872209">
                  <a:moveTo>
                    <a:pt x="0" y="0"/>
                  </a:moveTo>
                  <a:lnTo>
                    <a:pt x="1224000" y="0"/>
                  </a:lnTo>
                  <a:lnTo>
                    <a:pt x="1224000" y="1466588"/>
                  </a:lnTo>
                  <a:lnTo>
                    <a:pt x="612000" y="1872209"/>
                  </a:lnTo>
                  <a:lnTo>
                    <a:pt x="0" y="146658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180000" anchor="ctr"/>
            <a:lstStyle/>
            <a:p>
              <a:pPr algn="ctr" fontAlgn="auto">
                <a:lnSpc>
                  <a:spcPct val="110000"/>
                </a:lnSpc>
              </a:pPr>
              <a:endParaRPr lang="zh-CN" altLang="en-US" sz="1600" strike="noStrike" noProof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48825" name="直角三角形 41"/>
            <p:cNvSpPr/>
            <p:nvPr/>
          </p:nvSpPr>
          <p:spPr>
            <a:xfrm flipH="1">
              <a:off x="5046827" y="3048723"/>
              <a:ext cx="520551" cy="589151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trike="noStrike" noProof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048829" name="文本框 48"/>
            <p:cNvSpPr txBox="1"/>
            <p:nvPr/>
          </p:nvSpPr>
          <p:spPr>
            <a:xfrm>
              <a:off x="5658767" y="4034523"/>
              <a:ext cx="233525" cy="33271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endParaRPr lang="zh-CN" alt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1048832" name="文本框 7"/>
          <p:cNvSpPr txBox="1"/>
          <p:nvPr/>
        </p:nvSpPr>
        <p:spPr>
          <a:xfrm>
            <a:off x="1216025" y="242888"/>
            <a:ext cx="2646680" cy="5105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en-US" sz="2800" b="1" dirty="0">
                <a:solidFill>
                  <a:schemeClr val="bg1"/>
                </a:solidFill>
                <a:ea typeface="Calibri" panose="020F0502020204030204" pitchFamily="34" charset="0"/>
                <a:sym typeface="微软雅黑 Light" panose="020B0502040204020203" charset="-122"/>
              </a:rPr>
              <a:t>PENGELUARAN</a:t>
            </a:r>
            <a:endParaRPr lang="en-US" altLang="zh-CN" sz="2800" b="1" dirty="0">
              <a:solidFill>
                <a:schemeClr val="bg1"/>
              </a:solidFill>
              <a:ea typeface="Calibri" panose="020F0502020204030204" pitchFamily="34" charset="0"/>
              <a:sym typeface="微软雅黑 Light" panose="020B0502040204020203" charset="-122"/>
            </a:endParaRPr>
          </a:p>
        </p:txBody>
      </p:sp>
      <p:sp>
        <p:nvSpPr>
          <p:cNvPr id="1048833" name="等腰三角形 8"/>
          <p:cNvSpPr/>
          <p:nvPr/>
        </p:nvSpPr>
        <p:spPr>
          <a:xfrm rot="2805906">
            <a:off x="439738" y="-17462"/>
            <a:ext cx="801688" cy="773113"/>
          </a:xfrm>
          <a:prstGeom prst="triangle">
            <a:avLst>
              <a:gd name="adj" fmla="val 6879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834" name="文本框 20"/>
          <p:cNvSpPr txBox="1"/>
          <p:nvPr/>
        </p:nvSpPr>
        <p:spPr>
          <a:xfrm>
            <a:off x="579438" y="242888"/>
            <a:ext cx="401638" cy="5222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altLang="zh-CN" sz="28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+mn-cs"/>
              </a:rPr>
              <a:t>2</a:t>
            </a:r>
            <a:endParaRPr lang="en-US" altLang="zh-CN" sz="2800" b="1" noProof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graphicFrame>
        <p:nvGraphicFramePr>
          <p:cNvPr id="4194304" name="Table 4194303"/>
          <p:cNvGraphicFramePr>
            <a:graphicFrameLocks/>
          </p:cNvGraphicFramePr>
          <p:nvPr/>
        </p:nvGraphicFramePr>
        <p:xfrm>
          <a:off x="217956" y="1302543"/>
          <a:ext cx="4414991" cy="5006340"/>
        </p:xfrm>
        <a:graphic>
          <a:graphicData uri="http://schemas.openxmlformats.org/drawingml/2006/table">
            <a:tbl>
              <a:tblPr firstRow="1" bandRow="1">
                <a:tableStyleId>{00A15C55-8517-42AA-B614-E9B94910E394}</a:tableStyleId>
              </a:tblPr>
              <a:tblGrid>
                <a:gridCol w="2207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7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8140">
                <a:tc>
                  <a:txBody>
                    <a:bodyPr/>
                    <a:lstStyle/>
                    <a:p>
                      <a:pPr algn="ctr"/>
                      <a:r>
                        <a:rPr lang="en-US" altLang="en-US"/>
                        <a:t>Bahan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/>
                        <a:t>Total harga 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altLang="en-US"/>
                        <a:t>Tepung terigu 300 gram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3.500,00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altLang="en-US"/>
                        <a:t>Tepung tapioka 300 gram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4.000,00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r>
                        <a:rPr lang="en-US" altLang="en-US"/>
                        <a:t>Sosis 5 biji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4.000,00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altLang="en-US"/>
                        <a:t>Garam, kaldu, lada 1 sdt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500,00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r>
                        <a:rPr lang="en-US" altLang="en-US"/>
                        <a:t>Telur puyuh 2 ons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6.000,00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r>
                        <a:rPr lang="en-US" altLang="en-US"/>
                        <a:t>Kacang tanah 1/4 kg 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10.000,00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r>
                        <a:rPr lang="en-US" altLang="en-US"/>
                        <a:t>Cabai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3.000,00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r>
                        <a:rPr lang="en-US" altLang="en-US"/>
                        <a:t>Bawang 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1.000,00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r>
                        <a:rPr lang="en-US" altLang="en-US"/>
                        <a:t>Total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36.000,00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4194306" name="Table 4194305"/>
          <p:cNvGraphicFramePr>
            <a:graphicFrameLocks/>
          </p:cNvGraphicFramePr>
          <p:nvPr/>
        </p:nvGraphicFramePr>
        <p:xfrm>
          <a:off x="7356371" y="238367"/>
          <a:ext cx="4615641" cy="3557820"/>
        </p:xfrm>
        <a:graphic>
          <a:graphicData uri="http://schemas.openxmlformats.org/drawingml/2006/table">
            <a:tbl>
              <a:tblPr firstRow="1" bandRow="1">
                <a:tableStyleId>{5C22544A-7EE6-4342-B048-85BDC9FD1C3B}</a:tableStyleId>
              </a:tblPr>
              <a:tblGrid>
                <a:gridCol w="230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7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970">
                <a:tc>
                  <a:txBody>
                    <a:bodyPr/>
                    <a:lstStyle/>
                    <a:p>
                      <a:pPr algn="ctr"/>
                      <a:r>
                        <a:rPr lang="en-US" altLang="en-US"/>
                        <a:t>Barang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/>
                        <a:t>Total harga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970">
                <a:tc>
                  <a:txBody>
                    <a:bodyPr/>
                    <a:lstStyle/>
                    <a:p>
                      <a:r>
                        <a:rPr lang="en-US" altLang="en-US"/>
                        <a:t>Cup 15 biji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12.000,00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970">
                <a:tc>
                  <a:txBody>
                    <a:bodyPr/>
                    <a:lstStyle/>
                    <a:p>
                      <a:r>
                        <a:rPr lang="en-US" altLang="en-US"/>
                        <a:t>Plastik kecil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500,00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970">
                <a:tc>
                  <a:txBody>
                    <a:bodyPr/>
                    <a:lstStyle/>
                    <a:p>
                      <a:r>
                        <a:rPr lang="en-US" altLang="en-US"/>
                        <a:t>Plastik besar 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1.500,00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970">
                <a:tc>
                  <a:txBody>
                    <a:bodyPr/>
                    <a:lstStyle/>
                    <a:p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2970">
                <a:tc>
                  <a:txBody>
                    <a:bodyPr/>
                    <a:lstStyle/>
                    <a:p>
                      <a:r>
                        <a:rPr lang="en-US" altLang="en-US"/>
                        <a:t>Total</a:t>
                      </a:r>
                      <a:endParaRPr lang="in-ID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en-US"/>
                        <a:t>Rp 14.000,00</a:t>
                      </a:r>
                      <a:endParaRPr lang="in-ID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49137" name="TextBox 1049136"/>
          <p:cNvSpPr txBox="1"/>
          <p:nvPr/>
        </p:nvSpPr>
        <p:spPr>
          <a:xfrm>
            <a:off x="7214117" y="4042429"/>
            <a:ext cx="4733466" cy="1158241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FFFF"/>
                </a:solidFill>
              </a:rPr>
              <a:t>Total pengeluaran</a:t>
            </a:r>
            <a:endParaRPr lang="in-ID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FFFFFF"/>
                </a:solidFill>
              </a:rPr>
              <a:t>= Rp 36.000,00 + Rp 14.000,00</a:t>
            </a:r>
            <a:endParaRPr lang="in-ID" sz="2400">
              <a:solidFill>
                <a:srgbClr val="000000"/>
              </a:solidFill>
            </a:endParaRPr>
          </a:p>
          <a:p>
            <a:r>
              <a:rPr lang="en-US" sz="2400">
                <a:solidFill>
                  <a:srgbClr val="FFFFFF"/>
                </a:solidFill>
              </a:rPr>
              <a:t>= Rp 50.000,00</a:t>
            </a:r>
            <a:endParaRPr lang="in-ID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14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8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14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2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863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864" name="任意多边形 3"/>
          <p:cNvSpPr/>
          <p:nvPr/>
        </p:nvSpPr>
        <p:spPr>
          <a:xfrm flipV="1">
            <a:off x="9085263" y="0"/>
            <a:ext cx="3106738" cy="1428750"/>
          </a:xfrm>
          <a:custGeom>
            <a:avLst/>
            <a:gdLst>
              <a:gd name="connsiteX0" fmla="*/ 2850980 w 5067301"/>
              <a:gd name="connsiteY0" fmla="*/ 0 h 2330133"/>
              <a:gd name="connsiteX1" fmla="*/ 3756668 w 5067301"/>
              <a:gd name="connsiteY1" fmla="*/ 565584 h 2330133"/>
              <a:gd name="connsiteX2" fmla="*/ 4181158 w 5067301"/>
              <a:gd name="connsiteY2" fmla="*/ 469871 h 2330133"/>
              <a:gd name="connsiteX3" fmla="*/ 5022350 w 5067301"/>
              <a:gd name="connsiteY3" fmla="*/ 916732 h 2330133"/>
              <a:gd name="connsiteX4" fmla="*/ 5067301 w 5067301"/>
              <a:gd name="connsiteY4" fmla="*/ 999475 h 2330133"/>
              <a:gd name="connsiteX5" fmla="*/ 5067301 w 5067301"/>
              <a:gd name="connsiteY5" fmla="*/ 2330133 h 2330133"/>
              <a:gd name="connsiteX6" fmla="*/ 34883 w 5067301"/>
              <a:gd name="connsiteY6" fmla="*/ 2330133 h 2330133"/>
              <a:gd name="connsiteX7" fmla="*/ 14035 w 5067301"/>
              <a:gd name="connsiteY7" fmla="*/ 2258351 h 2330133"/>
              <a:gd name="connsiteX8" fmla="*/ 0 w 5067301"/>
              <a:gd name="connsiteY8" fmla="*/ 2109997 h 2330133"/>
              <a:gd name="connsiteX9" fmla="*/ 784384 w 5067301"/>
              <a:gd name="connsiteY9" fmla="*/ 1326310 h 2330133"/>
              <a:gd name="connsiteX10" fmla="*/ 934311 w 5067301"/>
              <a:gd name="connsiteY10" fmla="*/ 1341410 h 2330133"/>
              <a:gd name="connsiteX11" fmla="*/ 1568766 w 5067301"/>
              <a:gd name="connsiteY11" fmla="*/ 1013544 h 2330133"/>
              <a:gd name="connsiteX12" fmla="*/ 1840822 w 5067301"/>
              <a:gd name="connsiteY12" fmla="*/ 1064814 h 2330133"/>
              <a:gd name="connsiteX13" fmla="*/ 1836538 w 5067301"/>
              <a:gd name="connsiteY13" fmla="*/ 1013544 h 2330133"/>
              <a:gd name="connsiteX14" fmla="*/ 2850980 w 5067301"/>
              <a:gd name="connsiteY14" fmla="*/ 0 h 233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67301" h="2330133">
                <a:moveTo>
                  <a:pt x="2850980" y="0"/>
                </a:moveTo>
                <a:cubicBezTo>
                  <a:pt x="3249564" y="0"/>
                  <a:pt x="3594456" y="229667"/>
                  <a:pt x="3756668" y="565584"/>
                </a:cubicBezTo>
                <a:cubicBezTo>
                  <a:pt x="3884965" y="503272"/>
                  <a:pt x="4029158" y="469871"/>
                  <a:pt x="4181158" y="469871"/>
                </a:cubicBezTo>
                <a:cubicBezTo>
                  <a:pt x="4531322" y="469871"/>
                  <a:pt x="4840047" y="647128"/>
                  <a:pt x="5022350" y="916732"/>
                </a:cubicBezTo>
                <a:lnTo>
                  <a:pt x="5067301" y="999475"/>
                </a:lnTo>
                <a:lnTo>
                  <a:pt x="5067301" y="2330133"/>
                </a:lnTo>
                <a:lnTo>
                  <a:pt x="34883" y="2330133"/>
                </a:lnTo>
                <a:lnTo>
                  <a:pt x="14035" y="2258351"/>
                </a:lnTo>
                <a:cubicBezTo>
                  <a:pt x="4823" y="2210314"/>
                  <a:pt x="0" y="2160718"/>
                  <a:pt x="0" y="2109997"/>
                </a:cubicBezTo>
                <a:cubicBezTo>
                  <a:pt x="0" y="1677179"/>
                  <a:pt x="351180" y="1326310"/>
                  <a:pt x="784384" y="1326310"/>
                </a:cubicBezTo>
                <a:lnTo>
                  <a:pt x="934311" y="1341410"/>
                </a:lnTo>
                <a:cubicBezTo>
                  <a:pt x="1074188" y="1142204"/>
                  <a:pt x="1306436" y="1013544"/>
                  <a:pt x="1568766" y="1013544"/>
                </a:cubicBezTo>
                <a:cubicBezTo>
                  <a:pt x="1664766" y="1013544"/>
                  <a:pt x="1756739" y="1030773"/>
                  <a:pt x="1840822" y="1064814"/>
                </a:cubicBezTo>
                <a:cubicBezTo>
                  <a:pt x="1836971" y="1047932"/>
                  <a:pt x="1836538" y="1030788"/>
                  <a:pt x="1836538" y="1013544"/>
                </a:cubicBezTo>
                <a:cubicBezTo>
                  <a:pt x="1836538" y="453778"/>
                  <a:pt x="2290718" y="0"/>
                  <a:pt x="2850980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65" name="任意多边形 9"/>
          <p:cNvSpPr/>
          <p:nvPr/>
        </p:nvSpPr>
        <p:spPr>
          <a:xfrm>
            <a:off x="3044825" y="5673725"/>
            <a:ext cx="4062413" cy="11842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66" name="任意多边形 11"/>
          <p:cNvSpPr/>
          <p:nvPr/>
        </p:nvSpPr>
        <p:spPr>
          <a:xfrm flipH="1">
            <a:off x="0" y="5195888"/>
            <a:ext cx="4562475" cy="1662113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867" name="文本框 46"/>
          <p:cNvSpPr txBox="1"/>
          <p:nvPr/>
        </p:nvSpPr>
        <p:spPr>
          <a:xfrm>
            <a:off x="4359275" y="2814638"/>
            <a:ext cx="7028180" cy="89154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sz="5400" b="1" dirty="0">
                <a:solidFill>
                  <a:schemeClr val="bg1"/>
                </a:solidFill>
                <a:ea typeface="Calibri" panose="020F0502020204030204" pitchFamily="34" charset="0"/>
              </a:rPr>
              <a:t>LABA (KEUNTUNGAN)</a:t>
            </a:r>
          </a:p>
        </p:txBody>
      </p:sp>
      <p:grpSp>
        <p:nvGrpSpPr>
          <p:cNvPr id="78" name="组合 4"/>
          <p:cNvGrpSpPr/>
          <p:nvPr/>
        </p:nvGrpSpPr>
        <p:grpSpPr>
          <a:xfrm>
            <a:off x="3005138" y="2633663"/>
            <a:ext cx="1196975" cy="1358900"/>
            <a:chOff x="3005054" y="2633346"/>
            <a:chExt cx="1197233" cy="1358900"/>
          </a:xfrm>
        </p:grpSpPr>
        <p:sp>
          <p:nvSpPr>
            <p:cNvPr id="1048868" name="KSO_Shape"/>
            <p:cNvSpPr/>
            <p:nvPr/>
          </p:nvSpPr>
          <p:spPr>
            <a:xfrm>
              <a:off x="3005054" y="2633346"/>
              <a:ext cx="1197233" cy="1358900"/>
            </a:xfrm>
            <a:custGeom>
              <a:avLst/>
              <a:gdLst>
                <a:gd name="connsiteX0" fmla="*/ 1331748 w 2590131"/>
                <a:gd name="connsiteY0" fmla="*/ 0 h 1737108"/>
                <a:gd name="connsiteX1" fmla="*/ 1824329 w 2590131"/>
                <a:gd name="connsiteY1" fmla="*/ 269982 h 1737108"/>
                <a:gd name="connsiteX2" fmla="*/ 1989086 w 2590131"/>
                <a:gd name="connsiteY2" fmla="*/ 1299712 h 1737108"/>
                <a:gd name="connsiteX3" fmla="*/ 1981650 w 2590131"/>
                <a:gd name="connsiteY3" fmla="*/ 1301669 h 1737108"/>
                <a:gd name="connsiteX4" fmla="*/ 1981573 w 2590131"/>
                <a:gd name="connsiteY4" fmla="*/ 1302505 h 1737108"/>
                <a:gd name="connsiteX5" fmla="*/ 1912938 w 2590131"/>
                <a:gd name="connsiteY5" fmla="*/ 1531930 h 1737108"/>
                <a:gd name="connsiteX6" fmla="*/ 1486636 w 2590131"/>
                <a:gd name="connsiteY6" fmla="*/ 1737108 h 1737108"/>
                <a:gd name="connsiteX7" fmla="*/ 1696726 w 2590131"/>
                <a:gd name="connsiteY7" fmla="*/ 1399645 h 1737108"/>
                <a:gd name="connsiteX8" fmla="*/ 1687689 w 2590131"/>
                <a:gd name="connsiteY8" fmla="*/ 1379027 h 1737108"/>
                <a:gd name="connsiteX9" fmla="*/ 1676048 w 2590131"/>
                <a:gd name="connsiteY9" fmla="*/ 1382090 h 1737108"/>
                <a:gd name="connsiteX10" fmla="*/ 847095 w 2590131"/>
                <a:gd name="connsiteY10" fmla="*/ 1357865 h 1737108"/>
                <a:gd name="connsiteX11" fmla="*/ 765530 w 2590131"/>
                <a:gd name="connsiteY11" fmla="*/ 1295103 h 1737108"/>
                <a:gd name="connsiteX12" fmla="*/ 762632 w 2590131"/>
                <a:gd name="connsiteY12" fmla="*/ 1296676 h 1737108"/>
                <a:gd name="connsiteX13" fmla="*/ 560291 w 2590131"/>
                <a:gd name="connsiteY13" fmla="*/ 1337526 h 1737108"/>
                <a:gd name="connsiteX14" fmla="*/ 519829 w 2590131"/>
                <a:gd name="connsiteY14" fmla="*/ 1337526 h 1737108"/>
                <a:gd name="connsiteX15" fmla="*/ 0 w 2590131"/>
                <a:gd name="connsiteY15" fmla="*/ 817697 h 1737108"/>
                <a:gd name="connsiteX16" fmla="*/ 0 w 2590131"/>
                <a:gd name="connsiteY16" fmla="*/ 777235 h 1737108"/>
                <a:gd name="connsiteX17" fmla="*/ 519829 w 2590131"/>
                <a:gd name="connsiteY17" fmla="*/ 257406 h 1737108"/>
                <a:gd name="connsiteX18" fmla="*/ 560291 w 2590131"/>
                <a:gd name="connsiteY18" fmla="*/ 257406 h 1737108"/>
                <a:gd name="connsiteX19" fmla="*/ 665055 w 2590131"/>
                <a:gd name="connsiteY19" fmla="*/ 267967 h 1737108"/>
                <a:gd name="connsiteX20" fmla="*/ 760997 w 2590131"/>
                <a:gd name="connsiteY20" fmla="*/ 297749 h 1737108"/>
                <a:gd name="connsiteX21" fmla="*/ 761648 w 2590131"/>
                <a:gd name="connsiteY21" fmla="*/ 278220 h 1737108"/>
                <a:gd name="connsiteX22" fmla="*/ 1331748 w 2590131"/>
                <a:gd name="connsiteY22" fmla="*/ 0 h 1737108"/>
                <a:gd name="connsiteX0-1" fmla="*/ 1331748 w 2590131"/>
                <a:gd name="connsiteY0-2" fmla="*/ 0 h 1737108"/>
                <a:gd name="connsiteX1-3" fmla="*/ 1824329 w 2590131"/>
                <a:gd name="connsiteY1-4" fmla="*/ 269982 h 1737108"/>
                <a:gd name="connsiteX2-5" fmla="*/ 1989086 w 2590131"/>
                <a:gd name="connsiteY2-6" fmla="*/ 1299712 h 1737108"/>
                <a:gd name="connsiteX3-7" fmla="*/ 1981650 w 2590131"/>
                <a:gd name="connsiteY3-8" fmla="*/ 1301669 h 1737108"/>
                <a:gd name="connsiteX4-9" fmla="*/ 1981573 w 2590131"/>
                <a:gd name="connsiteY4-10" fmla="*/ 1302505 h 1737108"/>
                <a:gd name="connsiteX5-11" fmla="*/ 1912938 w 2590131"/>
                <a:gd name="connsiteY5-12" fmla="*/ 1531930 h 1737108"/>
                <a:gd name="connsiteX6-13" fmla="*/ 1486636 w 2590131"/>
                <a:gd name="connsiteY6-14" fmla="*/ 1737108 h 1737108"/>
                <a:gd name="connsiteX7-15" fmla="*/ 1696726 w 2590131"/>
                <a:gd name="connsiteY7-16" fmla="*/ 1399645 h 1737108"/>
                <a:gd name="connsiteX8-17" fmla="*/ 1687689 w 2590131"/>
                <a:gd name="connsiteY8-18" fmla="*/ 1379027 h 1737108"/>
                <a:gd name="connsiteX9-19" fmla="*/ 1676048 w 2590131"/>
                <a:gd name="connsiteY9-20" fmla="*/ 1382090 h 1737108"/>
                <a:gd name="connsiteX10-21" fmla="*/ 847095 w 2590131"/>
                <a:gd name="connsiteY10-22" fmla="*/ 1357865 h 1737108"/>
                <a:gd name="connsiteX11-23" fmla="*/ 765530 w 2590131"/>
                <a:gd name="connsiteY11-24" fmla="*/ 1295103 h 1737108"/>
                <a:gd name="connsiteX12-25" fmla="*/ 762632 w 2590131"/>
                <a:gd name="connsiteY12-26" fmla="*/ 1296676 h 1737108"/>
                <a:gd name="connsiteX13-27" fmla="*/ 560291 w 2590131"/>
                <a:gd name="connsiteY13-28" fmla="*/ 1337526 h 1737108"/>
                <a:gd name="connsiteX14-29" fmla="*/ 519829 w 2590131"/>
                <a:gd name="connsiteY14-30" fmla="*/ 1337526 h 1737108"/>
                <a:gd name="connsiteX15-31" fmla="*/ 0 w 2590131"/>
                <a:gd name="connsiteY15-32" fmla="*/ 817697 h 1737108"/>
                <a:gd name="connsiteX16-33" fmla="*/ 0 w 2590131"/>
                <a:gd name="connsiteY16-34" fmla="*/ 777235 h 1737108"/>
                <a:gd name="connsiteX17-35" fmla="*/ 519829 w 2590131"/>
                <a:gd name="connsiteY17-36" fmla="*/ 257406 h 1737108"/>
                <a:gd name="connsiteX18-37" fmla="*/ 560291 w 2590131"/>
                <a:gd name="connsiteY18-38" fmla="*/ 257406 h 1737108"/>
                <a:gd name="connsiteX19-39" fmla="*/ 665055 w 2590131"/>
                <a:gd name="connsiteY19-40" fmla="*/ 267967 h 1737108"/>
                <a:gd name="connsiteX20-41" fmla="*/ 760997 w 2590131"/>
                <a:gd name="connsiteY20-42" fmla="*/ 297749 h 1737108"/>
                <a:gd name="connsiteX21-43" fmla="*/ 1331748 w 2590131"/>
                <a:gd name="connsiteY21-44" fmla="*/ 0 h 1737108"/>
                <a:gd name="connsiteX0-45" fmla="*/ 1331748 w 2590131"/>
                <a:gd name="connsiteY0-46" fmla="*/ 0 h 1737108"/>
                <a:gd name="connsiteX1-47" fmla="*/ 1824329 w 2590131"/>
                <a:gd name="connsiteY1-48" fmla="*/ 269982 h 1737108"/>
                <a:gd name="connsiteX2-49" fmla="*/ 1989086 w 2590131"/>
                <a:gd name="connsiteY2-50" fmla="*/ 1299712 h 1737108"/>
                <a:gd name="connsiteX3-51" fmla="*/ 1981650 w 2590131"/>
                <a:gd name="connsiteY3-52" fmla="*/ 1301669 h 1737108"/>
                <a:gd name="connsiteX4-53" fmla="*/ 1981573 w 2590131"/>
                <a:gd name="connsiteY4-54" fmla="*/ 1302505 h 1737108"/>
                <a:gd name="connsiteX5-55" fmla="*/ 1912938 w 2590131"/>
                <a:gd name="connsiteY5-56" fmla="*/ 1531930 h 1737108"/>
                <a:gd name="connsiteX6-57" fmla="*/ 1486636 w 2590131"/>
                <a:gd name="connsiteY6-58" fmla="*/ 1737108 h 1737108"/>
                <a:gd name="connsiteX7-59" fmla="*/ 1696726 w 2590131"/>
                <a:gd name="connsiteY7-60" fmla="*/ 1399645 h 1737108"/>
                <a:gd name="connsiteX8-61" fmla="*/ 1687689 w 2590131"/>
                <a:gd name="connsiteY8-62" fmla="*/ 1379027 h 1737108"/>
                <a:gd name="connsiteX9-63" fmla="*/ 1676048 w 2590131"/>
                <a:gd name="connsiteY9-64" fmla="*/ 1382090 h 1737108"/>
                <a:gd name="connsiteX10-65" fmla="*/ 847095 w 2590131"/>
                <a:gd name="connsiteY10-66" fmla="*/ 1357865 h 1737108"/>
                <a:gd name="connsiteX11-67" fmla="*/ 765530 w 2590131"/>
                <a:gd name="connsiteY11-68" fmla="*/ 1295103 h 1737108"/>
                <a:gd name="connsiteX12-69" fmla="*/ 762632 w 2590131"/>
                <a:gd name="connsiteY12-70" fmla="*/ 1296676 h 1737108"/>
                <a:gd name="connsiteX13-71" fmla="*/ 560291 w 2590131"/>
                <a:gd name="connsiteY13-72" fmla="*/ 1337526 h 1737108"/>
                <a:gd name="connsiteX14-73" fmla="*/ 519829 w 2590131"/>
                <a:gd name="connsiteY14-74" fmla="*/ 1337526 h 1737108"/>
                <a:gd name="connsiteX15-75" fmla="*/ 0 w 2590131"/>
                <a:gd name="connsiteY15-76" fmla="*/ 817697 h 1737108"/>
                <a:gd name="connsiteX16-77" fmla="*/ 0 w 2590131"/>
                <a:gd name="connsiteY16-78" fmla="*/ 777235 h 1737108"/>
                <a:gd name="connsiteX17-79" fmla="*/ 519829 w 2590131"/>
                <a:gd name="connsiteY17-80" fmla="*/ 257406 h 1737108"/>
                <a:gd name="connsiteX18-81" fmla="*/ 560291 w 2590131"/>
                <a:gd name="connsiteY18-82" fmla="*/ 257406 h 1737108"/>
                <a:gd name="connsiteX19-83" fmla="*/ 665055 w 2590131"/>
                <a:gd name="connsiteY19-84" fmla="*/ 267967 h 1737108"/>
                <a:gd name="connsiteX20-85" fmla="*/ 760997 w 2590131"/>
                <a:gd name="connsiteY20-86" fmla="*/ 297749 h 1737108"/>
                <a:gd name="connsiteX21-87" fmla="*/ 1331748 w 2590131"/>
                <a:gd name="connsiteY21-88" fmla="*/ 0 h 1737108"/>
                <a:gd name="connsiteX0-89" fmla="*/ 1331748 w 2590131"/>
                <a:gd name="connsiteY0-90" fmla="*/ 3586 h 1740694"/>
                <a:gd name="connsiteX1-91" fmla="*/ 1824329 w 2590131"/>
                <a:gd name="connsiteY1-92" fmla="*/ 273568 h 1740694"/>
                <a:gd name="connsiteX2-93" fmla="*/ 1989086 w 2590131"/>
                <a:gd name="connsiteY2-94" fmla="*/ 1303298 h 1740694"/>
                <a:gd name="connsiteX3-95" fmla="*/ 1981650 w 2590131"/>
                <a:gd name="connsiteY3-96" fmla="*/ 1305255 h 1740694"/>
                <a:gd name="connsiteX4-97" fmla="*/ 1981573 w 2590131"/>
                <a:gd name="connsiteY4-98" fmla="*/ 1306091 h 1740694"/>
                <a:gd name="connsiteX5-99" fmla="*/ 1912938 w 2590131"/>
                <a:gd name="connsiteY5-100" fmla="*/ 1535516 h 1740694"/>
                <a:gd name="connsiteX6-101" fmla="*/ 1486636 w 2590131"/>
                <a:gd name="connsiteY6-102" fmla="*/ 1740694 h 1740694"/>
                <a:gd name="connsiteX7-103" fmla="*/ 1696726 w 2590131"/>
                <a:gd name="connsiteY7-104" fmla="*/ 1403231 h 1740694"/>
                <a:gd name="connsiteX8-105" fmla="*/ 1687689 w 2590131"/>
                <a:gd name="connsiteY8-106" fmla="*/ 1382613 h 1740694"/>
                <a:gd name="connsiteX9-107" fmla="*/ 1676048 w 2590131"/>
                <a:gd name="connsiteY9-108" fmla="*/ 1385676 h 1740694"/>
                <a:gd name="connsiteX10-109" fmla="*/ 847095 w 2590131"/>
                <a:gd name="connsiteY10-110" fmla="*/ 1361451 h 1740694"/>
                <a:gd name="connsiteX11-111" fmla="*/ 765530 w 2590131"/>
                <a:gd name="connsiteY11-112" fmla="*/ 1298689 h 1740694"/>
                <a:gd name="connsiteX12-113" fmla="*/ 762632 w 2590131"/>
                <a:gd name="connsiteY12-114" fmla="*/ 1300262 h 1740694"/>
                <a:gd name="connsiteX13-115" fmla="*/ 560291 w 2590131"/>
                <a:gd name="connsiteY13-116" fmla="*/ 1341112 h 1740694"/>
                <a:gd name="connsiteX14-117" fmla="*/ 519829 w 2590131"/>
                <a:gd name="connsiteY14-118" fmla="*/ 1341112 h 1740694"/>
                <a:gd name="connsiteX15-119" fmla="*/ 0 w 2590131"/>
                <a:gd name="connsiteY15-120" fmla="*/ 821283 h 1740694"/>
                <a:gd name="connsiteX16-121" fmla="*/ 0 w 2590131"/>
                <a:gd name="connsiteY16-122" fmla="*/ 780821 h 1740694"/>
                <a:gd name="connsiteX17-123" fmla="*/ 519829 w 2590131"/>
                <a:gd name="connsiteY17-124" fmla="*/ 260992 h 1740694"/>
                <a:gd name="connsiteX18-125" fmla="*/ 560291 w 2590131"/>
                <a:gd name="connsiteY18-126" fmla="*/ 260992 h 1740694"/>
                <a:gd name="connsiteX19-127" fmla="*/ 665055 w 2590131"/>
                <a:gd name="connsiteY19-128" fmla="*/ 271553 h 1740694"/>
                <a:gd name="connsiteX20-129" fmla="*/ 760997 w 2590131"/>
                <a:gd name="connsiteY20-130" fmla="*/ 301335 h 1740694"/>
                <a:gd name="connsiteX21-131" fmla="*/ 1331748 w 2590131"/>
                <a:gd name="connsiteY21-132" fmla="*/ 3586 h 1740694"/>
                <a:gd name="connsiteX0-133" fmla="*/ 1342153 w 2590131"/>
                <a:gd name="connsiteY0-134" fmla="*/ 0 h 1782197"/>
                <a:gd name="connsiteX1-135" fmla="*/ 1824329 w 2590131"/>
                <a:gd name="connsiteY1-136" fmla="*/ 315071 h 1782197"/>
                <a:gd name="connsiteX2-137" fmla="*/ 1989086 w 2590131"/>
                <a:gd name="connsiteY2-138" fmla="*/ 1344801 h 1782197"/>
                <a:gd name="connsiteX3-139" fmla="*/ 1981650 w 2590131"/>
                <a:gd name="connsiteY3-140" fmla="*/ 1346758 h 1782197"/>
                <a:gd name="connsiteX4-141" fmla="*/ 1981573 w 2590131"/>
                <a:gd name="connsiteY4-142" fmla="*/ 1347594 h 1782197"/>
                <a:gd name="connsiteX5-143" fmla="*/ 1912938 w 2590131"/>
                <a:gd name="connsiteY5-144" fmla="*/ 1577019 h 1782197"/>
                <a:gd name="connsiteX6-145" fmla="*/ 1486636 w 2590131"/>
                <a:gd name="connsiteY6-146" fmla="*/ 1782197 h 1782197"/>
                <a:gd name="connsiteX7-147" fmla="*/ 1696726 w 2590131"/>
                <a:gd name="connsiteY7-148" fmla="*/ 1444734 h 1782197"/>
                <a:gd name="connsiteX8-149" fmla="*/ 1687689 w 2590131"/>
                <a:gd name="connsiteY8-150" fmla="*/ 1424116 h 1782197"/>
                <a:gd name="connsiteX9-151" fmla="*/ 1676048 w 2590131"/>
                <a:gd name="connsiteY9-152" fmla="*/ 1427179 h 1782197"/>
                <a:gd name="connsiteX10-153" fmla="*/ 847095 w 2590131"/>
                <a:gd name="connsiteY10-154" fmla="*/ 1402954 h 1782197"/>
                <a:gd name="connsiteX11-155" fmla="*/ 765530 w 2590131"/>
                <a:gd name="connsiteY11-156" fmla="*/ 1340192 h 1782197"/>
                <a:gd name="connsiteX12-157" fmla="*/ 762632 w 2590131"/>
                <a:gd name="connsiteY12-158" fmla="*/ 1341765 h 1782197"/>
                <a:gd name="connsiteX13-159" fmla="*/ 560291 w 2590131"/>
                <a:gd name="connsiteY13-160" fmla="*/ 1382615 h 1782197"/>
                <a:gd name="connsiteX14-161" fmla="*/ 519829 w 2590131"/>
                <a:gd name="connsiteY14-162" fmla="*/ 1382615 h 1782197"/>
                <a:gd name="connsiteX15-163" fmla="*/ 0 w 2590131"/>
                <a:gd name="connsiteY15-164" fmla="*/ 862786 h 1782197"/>
                <a:gd name="connsiteX16-165" fmla="*/ 0 w 2590131"/>
                <a:gd name="connsiteY16-166" fmla="*/ 822324 h 1782197"/>
                <a:gd name="connsiteX17-167" fmla="*/ 519829 w 2590131"/>
                <a:gd name="connsiteY17-168" fmla="*/ 302495 h 1782197"/>
                <a:gd name="connsiteX18-169" fmla="*/ 560291 w 2590131"/>
                <a:gd name="connsiteY18-170" fmla="*/ 302495 h 1782197"/>
                <a:gd name="connsiteX19-171" fmla="*/ 665055 w 2590131"/>
                <a:gd name="connsiteY19-172" fmla="*/ 313056 h 1782197"/>
                <a:gd name="connsiteX20-173" fmla="*/ 760997 w 2590131"/>
                <a:gd name="connsiteY20-174" fmla="*/ 342838 h 1782197"/>
                <a:gd name="connsiteX21-175" fmla="*/ 1342153 w 2590131"/>
                <a:gd name="connsiteY21-176" fmla="*/ 0 h 1782197"/>
                <a:gd name="connsiteX0-177" fmla="*/ 1342153 w 2590131"/>
                <a:gd name="connsiteY0-178" fmla="*/ 0 h 1782197"/>
                <a:gd name="connsiteX1-179" fmla="*/ 1824329 w 2590131"/>
                <a:gd name="connsiteY1-180" fmla="*/ 315071 h 1782197"/>
                <a:gd name="connsiteX2-181" fmla="*/ 1989086 w 2590131"/>
                <a:gd name="connsiteY2-182" fmla="*/ 1344801 h 1782197"/>
                <a:gd name="connsiteX3-183" fmla="*/ 1981650 w 2590131"/>
                <a:gd name="connsiteY3-184" fmla="*/ 1346758 h 1782197"/>
                <a:gd name="connsiteX4-185" fmla="*/ 1981573 w 2590131"/>
                <a:gd name="connsiteY4-186" fmla="*/ 1347594 h 1782197"/>
                <a:gd name="connsiteX5-187" fmla="*/ 1912938 w 2590131"/>
                <a:gd name="connsiteY5-188" fmla="*/ 1577019 h 1782197"/>
                <a:gd name="connsiteX6-189" fmla="*/ 1486636 w 2590131"/>
                <a:gd name="connsiteY6-190" fmla="*/ 1782197 h 1782197"/>
                <a:gd name="connsiteX7-191" fmla="*/ 1696726 w 2590131"/>
                <a:gd name="connsiteY7-192" fmla="*/ 1444734 h 1782197"/>
                <a:gd name="connsiteX8-193" fmla="*/ 1687689 w 2590131"/>
                <a:gd name="connsiteY8-194" fmla="*/ 1424116 h 1782197"/>
                <a:gd name="connsiteX9-195" fmla="*/ 1676048 w 2590131"/>
                <a:gd name="connsiteY9-196" fmla="*/ 1427179 h 1782197"/>
                <a:gd name="connsiteX10-197" fmla="*/ 847095 w 2590131"/>
                <a:gd name="connsiteY10-198" fmla="*/ 1402954 h 1782197"/>
                <a:gd name="connsiteX11-199" fmla="*/ 765530 w 2590131"/>
                <a:gd name="connsiteY11-200" fmla="*/ 1340192 h 1782197"/>
                <a:gd name="connsiteX12-201" fmla="*/ 762632 w 2590131"/>
                <a:gd name="connsiteY12-202" fmla="*/ 1341765 h 1782197"/>
                <a:gd name="connsiteX13-203" fmla="*/ 560291 w 2590131"/>
                <a:gd name="connsiteY13-204" fmla="*/ 1382615 h 1782197"/>
                <a:gd name="connsiteX14-205" fmla="*/ 519829 w 2590131"/>
                <a:gd name="connsiteY14-206" fmla="*/ 1382615 h 1782197"/>
                <a:gd name="connsiteX15-207" fmla="*/ 0 w 2590131"/>
                <a:gd name="connsiteY15-208" fmla="*/ 862786 h 1782197"/>
                <a:gd name="connsiteX16-209" fmla="*/ 0 w 2590131"/>
                <a:gd name="connsiteY16-210" fmla="*/ 822324 h 1782197"/>
                <a:gd name="connsiteX17-211" fmla="*/ 519829 w 2590131"/>
                <a:gd name="connsiteY17-212" fmla="*/ 302495 h 1782197"/>
                <a:gd name="connsiteX18-213" fmla="*/ 560291 w 2590131"/>
                <a:gd name="connsiteY18-214" fmla="*/ 302495 h 1782197"/>
                <a:gd name="connsiteX19-215" fmla="*/ 665055 w 2590131"/>
                <a:gd name="connsiteY19-216" fmla="*/ 313056 h 1782197"/>
                <a:gd name="connsiteX20-217" fmla="*/ 760997 w 2590131"/>
                <a:gd name="connsiteY20-218" fmla="*/ 342838 h 1782197"/>
                <a:gd name="connsiteX21-219" fmla="*/ 1342153 w 2590131"/>
                <a:gd name="connsiteY21-220" fmla="*/ 0 h 1782197"/>
                <a:gd name="connsiteX0-221" fmla="*/ 1342153 w 2590131"/>
                <a:gd name="connsiteY0-222" fmla="*/ 0 h 1782197"/>
                <a:gd name="connsiteX1-223" fmla="*/ 1824329 w 2590131"/>
                <a:gd name="connsiteY1-224" fmla="*/ 315071 h 1782197"/>
                <a:gd name="connsiteX2-225" fmla="*/ 1989086 w 2590131"/>
                <a:gd name="connsiteY2-226" fmla="*/ 1344801 h 1782197"/>
                <a:gd name="connsiteX3-227" fmla="*/ 1981650 w 2590131"/>
                <a:gd name="connsiteY3-228" fmla="*/ 1346758 h 1782197"/>
                <a:gd name="connsiteX4-229" fmla="*/ 1981573 w 2590131"/>
                <a:gd name="connsiteY4-230" fmla="*/ 1347594 h 1782197"/>
                <a:gd name="connsiteX5-231" fmla="*/ 1912938 w 2590131"/>
                <a:gd name="connsiteY5-232" fmla="*/ 1577019 h 1782197"/>
                <a:gd name="connsiteX6-233" fmla="*/ 1486636 w 2590131"/>
                <a:gd name="connsiteY6-234" fmla="*/ 1782197 h 1782197"/>
                <a:gd name="connsiteX7-235" fmla="*/ 1696726 w 2590131"/>
                <a:gd name="connsiteY7-236" fmla="*/ 1444734 h 1782197"/>
                <a:gd name="connsiteX8-237" fmla="*/ 1687689 w 2590131"/>
                <a:gd name="connsiteY8-238" fmla="*/ 1424116 h 1782197"/>
                <a:gd name="connsiteX9-239" fmla="*/ 1676048 w 2590131"/>
                <a:gd name="connsiteY9-240" fmla="*/ 1427179 h 1782197"/>
                <a:gd name="connsiteX10-241" fmla="*/ 847095 w 2590131"/>
                <a:gd name="connsiteY10-242" fmla="*/ 1402954 h 1782197"/>
                <a:gd name="connsiteX11-243" fmla="*/ 765530 w 2590131"/>
                <a:gd name="connsiteY11-244" fmla="*/ 1340192 h 1782197"/>
                <a:gd name="connsiteX12-245" fmla="*/ 762632 w 2590131"/>
                <a:gd name="connsiteY12-246" fmla="*/ 1341765 h 1782197"/>
                <a:gd name="connsiteX13-247" fmla="*/ 560291 w 2590131"/>
                <a:gd name="connsiteY13-248" fmla="*/ 1382615 h 1782197"/>
                <a:gd name="connsiteX14-249" fmla="*/ 519829 w 2590131"/>
                <a:gd name="connsiteY14-250" fmla="*/ 1382615 h 1782197"/>
                <a:gd name="connsiteX15-251" fmla="*/ 0 w 2590131"/>
                <a:gd name="connsiteY15-252" fmla="*/ 862786 h 1782197"/>
                <a:gd name="connsiteX16-253" fmla="*/ 0 w 2590131"/>
                <a:gd name="connsiteY16-254" fmla="*/ 822324 h 1782197"/>
                <a:gd name="connsiteX17-255" fmla="*/ 519829 w 2590131"/>
                <a:gd name="connsiteY17-256" fmla="*/ 302495 h 1782197"/>
                <a:gd name="connsiteX18-257" fmla="*/ 560291 w 2590131"/>
                <a:gd name="connsiteY18-258" fmla="*/ 302495 h 1782197"/>
                <a:gd name="connsiteX19-259" fmla="*/ 665055 w 2590131"/>
                <a:gd name="connsiteY19-260" fmla="*/ 313056 h 1782197"/>
                <a:gd name="connsiteX20-261" fmla="*/ 760997 w 2590131"/>
                <a:gd name="connsiteY20-262" fmla="*/ 342838 h 1782197"/>
                <a:gd name="connsiteX21-263" fmla="*/ 1342153 w 2590131"/>
                <a:gd name="connsiteY21-264" fmla="*/ 0 h 1782197"/>
                <a:gd name="connsiteX0-265" fmla="*/ 1342153 w 2590131"/>
                <a:gd name="connsiteY0-266" fmla="*/ 0 h 1782197"/>
                <a:gd name="connsiteX1-267" fmla="*/ 1824329 w 2590131"/>
                <a:gd name="connsiteY1-268" fmla="*/ 315071 h 1782197"/>
                <a:gd name="connsiteX2-269" fmla="*/ 1989086 w 2590131"/>
                <a:gd name="connsiteY2-270" fmla="*/ 1344801 h 1782197"/>
                <a:gd name="connsiteX3-271" fmla="*/ 1981650 w 2590131"/>
                <a:gd name="connsiteY3-272" fmla="*/ 1346758 h 1782197"/>
                <a:gd name="connsiteX4-273" fmla="*/ 1981573 w 2590131"/>
                <a:gd name="connsiteY4-274" fmla="*/ 1347594 h 1782197"/>
                <a:gd name="connsiteX5-275" fmla="*/ 1912938 w 2590131"/>
                <a:gd name="connsiteY5-276" fmla="*/ 1577019 h 1782197"/>
                <a:gd name="connsiteX6-277" fmla="*/ 1486636 w 2590131"/>
                <a:gd name="connsiteY6-278" fmla="*/ 1782197 h 1782197"/>
                <a:gd name="connsiteX7-279" fmla="*/ 1696726 w 2590131"/>
                <a:gd name="connsiteY7-280" fmla="*/ 1444734 h 1782197"/>
                <a:gd name="connsiteX8-281" fmla="*/ 1687689 w 2590131"/>
                <a:gd name="connsiteY8-282" fmla="*/ 1424116 h 1782197"/>
                <a:gd name="connsiteX9-283" fmla="*/ 1676048 w 2590131"/>
                <a:gd name="connsiteY9-284" fmla="*/ 1427179 h 1782197"/>
                <a:gd name="connsiteX10-285" fmla="*/ 847095 w 2590131"/>
                <a:gd name="connsiteY10-286" fmla="*/ 1402954 h 1782197"/>
                <a:gd name="connsiteX11-287" fmla="*/ 765530 w 2590131"/>
                <a:gd name="connsiteY11-288" fmla="*/ 1340192 h 1782197"/>
                <a:gd name="connsiteX12-289" fmla="*/ 762632 w 2590131"/>
                <a:gd name="connsiteY12-290" fmla="*/ 1341765 h 1782197"/>
                <a:gd name="connsiteX13-291" fmla="*/ 560291 w 2590131"/>
                <a:gd name="connsiteY13-292" fmla="*/ 1382615 h 1782197"/>
                <a:gd name="connsiteX14-293" fmla="*/ 519829 w 2590131"/>
                <a:gd name="connsiteY14-294" fmla="*/ 1382615 h 1782197"/>
                <a:gd name="connsiteX15-295" fmla="*/ 0 w 2590131"/>
                <a:gd name="connsiteY15-296" fmla="*/ 862786 h 1782197"/>
                <a:gd name="connsiteX16-297" fmla="*/ 0 w 2590131"/>
                <a:gd name="connsiteY16-298" fmla="*/ 822324 h 1782197"/>
                <a:gd name="connsiteX17-299" fmla="*/ 519829 w 2590131"/>
                <a:gd name="connsiteY17-300" fmla="*/ 302495 h 1782197"/>
                <a:gd name="connsiteX18-301" fmla="*/ 560291 w 2590131"/>
                <a:gd name="connsiteY18-302" fmla="*/ 302495 h 1782197"/>
                <a:gd name="connsiteX19-303" fmla="*/ 665055 w 2590131"/>
                <a:gd name="connsiteY19-304" fmla="*/ 313056 h 1782197"/>
                <a:gd name="connsiteX20-305" fmla="*/ 760997 w 2590131"/>
                <a:gd name="connsiteY20-306" fmla="*/ 342838 h 1782197"/>
                <a:gd name="connsiteX21-307" fmla="*/ 1342153 w 2590131"/>
                <a:gd name="connsiteY21-308" fmla="*/ 0 h 1782197"/>
                <a:gd name="connsiteX0-309" fmla="*/ 1286659 w 2590131"/>
                <a:gd name="connsiteY0-310" fmla="*/ 1 h 1750983"/>
                <a:gd name="connsiteX1-311" fmla="*/ 1824329 w 2590131"/>
                <a:gd name="connsiteY1-312" fmla="*/ 283857 h 1750983"/>
                <a:gd name="connsiteX2-313" fmla="*/ 1989086 w 2590131"/>
                <a:gd name="connsiteY2-314" fmla="*/ 1313587 h 1750983"/>
                <a:gd name="connsiteX3-315" fmla="*/ 1981650 w 2590131"/>
                <a:gd name="connsiteY3-316" fmla="*/ 1315544 h 1750983"/>
                <a:gd name="connsiteX4-317" fmla="*/ 1981573 w 2590131"/>
                <a:gd name="connsiteY4-318" fmla="*/ 1316380 h 1750983"/>
                <a:gd name="connsiteX5-319" fmla="*/ 1912938 w 2590131"/>
                <a:gd name="connsiteY5-320" fmla="*/ 1545805 h 1750983"/>
                <a:gd name="connsiteX6-321" fmla="*/ 1486636 w 2590131"/>
                <a:gd name="connsiteY6-322" fmla="*/ 1750983 h 1750983"/>
                <a:gd name="connsiteX7-323" fmla="*/ 1696726 w 2590131"/>
                <a:gd name="connsiteY7-324" fmla="*/ 1413520 h 1750983"/>
                <a:gd name="connsiteX8-325" fmla="*/ 1687689 w 2590131"/>
                <a:gd name="connsiteY8-326" fmla="*/ 1392902 h 1750983"/>
                <a:gd name="connsiteX9-327" fmla="*/ 1676048 w 2590131"/>
                <a:gd name="connsiteY9-328" fmla="*/ 1395965 h 1750983"/>
                <a:gd name="connsiteX10-329" fmla="*/ 847095 w 2590131"/>
                <a:gd name="connsiteY10-330" fmla="*/ 1371740 h 1750983"/>
                <a:gd name="connsiteX11-331" fmla="*/ 765530 w 2590131"/>
                <a:gd name="connsiteY11-332" fmla="*/ 1308978 h 1750983"/>
                <a:gd name="connsiteX12-333" fmla="*/ 762632 w 2590131"/>
                <a:gd name="connsiteY12-334" fmla="*/ 1310551 h 1750983"/>
                <a:gd name="connsiteX13-335" fmla="*/ 560291 w 2590131"/>
                <a:gd name="connsiteY13-336" fmla="*/ 1351401 h 1750983"/>
                <a:gd name="connsiteX14-337" fmla="*/ 519829 w 2590131"/>
                <a:gd name="connsiteY14-338" fmla="*/ 1351401 h 1750983"/>
                <a:gd name="connsiteX15-339" fmla="*/ 0 w 2590131"/>
                <a:gd name="connsiteY15-340" fmla="*/ 831572 h 1750983"/>
                <a:gd name="connsiteX16-341" fmla="*/ 0 w 2590131"/>
                <a:gd name="connsiteY16-342" fmla="*/ 791110 h 1750983"/>
                <a:gd name="connsiteX17-343" fmla="*/ 519829 w 2590131"/>
                <a:gd name="connsiteY17-344" fmla="*/ 271281 h 1750983"/>
                <a:gd name="connsiteX18-345" fmla="*/ 560291 w 2590131"/>
                <a:gd name="connsiteY18-346" fmla="*/ 271281 h 1750983"/>
                <a:gd name="connsiteX19-347" fmla="*/ 665055 w 2590131"/>
                <a:gd name="connsiteY19-348" fmla="*/ 281842 h 1750983"/>
                <a:gd name="connsiteX20-349" fmla="*/ 760997 w 2590131"/>
                <a:gd name="connsiteY20-350" fmla="*/ 311624 h 1750983"/>
                <a:gd name="connsiteX21-351" fmla="*/ 1286659 w 2590131"/>
                <a:gd name="connsiteY21-352" fmla="*/ 1 h 1750983"/>
                <a:gd name="connsiteX0-353" fmla="*/ 1286659 w 2590131"/>
                <a:gd name="connsiteY0-354" fmla="*/ 1 h 1760911"/>
                <a:gd name="connsiteX1-355" fmla="*/ 1824329 w 2590131"/>
                <a:gd name="connsiteY1-356" fmla="*/ 283857 h 1760911"/>
                <a:gd name="connsiteX2-357" fmla="*/ 1989086 w 2590131"/>
                <a:gd name="connsiteY2-358" fmla="*/ 1313587 h 1760911"/>
                <a:gd name="connsiteX3-359" fmla="*/ 1981650 w 2590131"/>
                <a:gd name="connsiteY3-360" fmla="*/ 1315544 h 1760911"/>
                <a:gd name="connsiteX4-361" fmla="*/ 1981573 w 2590131"/>
                <a:gd name="connsiteY4-362" fmla="*/ 1316380 h 1760911"/>
                <a:gd name="connsiteX5-363" fmla="*/ 1912938 w 2590131"/>
                <a:gd name="connsiteY5-364" fmla="*/ 1545805 h 1760911"/>
                <a:gd name="connsiteX6-365" fmla="*/ 1517453 w 2590131"/>
                <a:gd name="connsiteY6-366" fmla="*/ 1760911 h 1760911"/>
                <a:gd name="connsiteX7-367" fmla="*/ 1696726 w 2590131"/>
                <a:gd name="connsiteY7-368" fmla="*/ 1413520 h 1760911"/>
                <a:gd name="connsiteX8-369" fmla="*/ 1687689 w 2590131"/>
                <a:gd name="connsiteY8-370" fmla="*/ 1392902 h 1760911"/>
                <a:gd name="connsiteX9-371" fmla="*/ 1676048 w 2590131"/>
                <a:gd name="connsiteY9-372" fmla="*/ 1395965 h 1760911"/>
                <a:gd name="connsiteX10-373" fmla="*/ 847095 w 2590131"/>
                <a:gd name="connsiteY10-374" fmla="*/ 1371740 h 1760911"/>
                <a:gd name="connsiteX11-375" fmla="*/ 765530 w 2590131"/>
                <a:gd name="connsiteY11-376" fmla="*/ 1308978 h 1760911"/>
                <a:gd name="connsiteX12-377" fmla="*/ 762632 w 2590131"/>
                <a:gd name="connsiteY12-378" fmla="*/ 1310551 h 1760911"/>
                <a:gd name="connsiteX13-379" fmla="*/ 560291 w 2590131"/>
                <a:gd name="connsiteY13-380" fmla="*/ 1351401 h 1760911"/>
                <a:gd name="connsiteX14-381" fmla="*/ 519829 w 2590131"/>
                <a:gd name="connsiteY14-382" fmla="*/ 1351401 h 1760911"/>
                <a:gd name="connsiteX15-383" fmla="*/ 0 w 2590131"/>
                <a:gd name="connsiteY15-384" fmla="*/ 831572 h 1760911"/>
                <a:gd name="connsiteX16-385" fmla="*/ 0 w 2590131"/>
                <a:gd name="connsiteY16-386" fmla="*/ 791110 h 1760911"/>
                <a:gd name="connsiteX17-387" fmla="*/ 519829 w 2590131"/>
                <a:gd name="connsiteY17-388" fmla="*/ 271281 h 1760911"/>
                <a:gd name="connsiteX18-389" fmla="*/ 560291 w 2590131"/>
                <a:gd name="connsiteY18-390" fmla="*/ 271281 h 1760911"/>
                <a:gd name="connsiteX19-391" fmla="*/ 665055 w 2590131"/>
                <a:gd name="connsiteY19-392" fmla="*/ 281842 h 1760911"/>
                <a:gd name="connsiteX20-393" fmla="*/ 760997 w 2590131"/>
                <a:gd name="connsiteY20-394" fmla="*/ 311624 h 1760911"/>
                <a:gd name="connsiteX21-395" fmla="*/ 1286659 w 2590131"/>
                <a:gd name="connsiteY21-396" fmla="*/ 1 h 1760911"/>
                <a:gd name="connsiteX0-397" fmla="*/ 1286659 w 2590131"/>
                <a:gd name="connsiteY0-398" fmla="*/ 1 h 1760911"/>
                <a:gd name="connsiteX1-399" fmla="*/ 1824329 w 2590131"/>
                <a:gd name="connsiteY1-400" fmla="*/ 283857 h 1760911"/>
                <a:gd name="connsiteX2-401" fmla="*/ 1989086 w 2590131"/>
                <a:gd name="connsiteY2-402" fmla="*/ 1313587 h 1760911"/>
                <a:gd name="connsiteX3-403" fmla="*/ 1981650 w 2590131"/>
                <a:gd name="connsiteY3-404" fmla="*/ 1315544 h 1760911"/>
                <a:gd name="connsiteX4-405" fmla="*/ 1981573 w 2590131"/>
                <a:gd name="connsiteY4-406" fmla="*/ 1316380 h 1760911"/>
                <a:gd name="connsiteX5-407" fmla="*/ 1912938 w 2590131"/>
                <a:gd name="connsiteY5-408" fmla="*/ 1545805 h 1760911"/>
                <a:gd name="connsiteX6-409" fmla="*/ 1517453 w 2590131"/>
                <a:gd name="connsiteY6-410" fmla="*/ 1760911 h 1760911"/>
                <a:gd name="connsiteX7-411" fmla="*/ 1696726 w 2590131"/>
                <a:gd name="connsiteY7-412" fmla="*/ 1413520 h 1760911"/>
                <a:gd name="connsiteX8-413" fmla="*/ 1687689 w 2590131"/>
                <a:gd name="connsiteY8-414" fmla="*/ 1392902 h 1760911"/>
                <a:gd name="connsiteX9-415" fmla="*/ 1676048 w 2590131"/>
                <a:gd name="connsiteY9-416" fmla="*/ 1395965 h 1760911"/>
                <a:gd name="connsiteX10-417" fmla="*/ 847095 w 2590131"/>
                <a:gd name="connsiteY10-418" fmla="*/ 1371740 h 1760911"/>
                <a:gd name="connsiteX11-419" fmla="*/ 765530 w 2590131"/>
                <a:gd name="connsiteY11-420" fmla="*/ 1308978 h 1760911"/>
                <a:gd name="connsiteX12-421" fmla="*/ 762632 w 2590131"/>
                <a:gd name="connsiteY12-422" fmla="*/ 1310551 h 1760911"/>
                <a:gd name="connsiteX13-423" fmla="*/ 560291 w 2590131"/>
                <a:gd name="connsiteY13-424" fmla="*/ 1351401 h 1760911"/>
                <a:gd name="connsiteX14-425" fmla="*/ 519829 w 2590131"/>
                <a:gd name="connsiteY14-426" fmla="*/ 1351401 h 1760911"/>
                <a:gd name="connsiteX15-427" fmla="*/ 0 w 2590131"/>
                <a:gd name="connsiteY15-428" fmla="*/ 831572 h 1760911"/>
                <a:gd name="connsiteX16-429" fmla="*/ 0 w 2590131"/>
                <a:gd name="connsiteY16-430" fmla="*/ 791110 h 1760911"/>
                <a:gd name="connsiteX17-431" fmla="*/ 519829 w 2590131"/>
                <a:gd name="connsiteY17-432" fmla="*/ 271281 h 1760911"/>
                <a:gd name="connsiteX18-433" fmla="*/ 560291 w 2590131"/>
                <a:gd name="connsiteY18-434" fmla="*/ 271281 h 1760911"/>
                <a:gd name="connsiteX19-435" fmla="*/ 665055 w 2590131"/>
                <a:gd name="connsiteY19-436" fmla="*/ 281842 h 1760911"/>
                <a:gd name="connsiteX20-437" fmla="*/ 760997 w 2590131"/>
                <a:gd name="connsiteY20-438" fmla="*/ 311624 h 1760911"/>
                <a:gd name="connsiteX21-439" fmla="*/ 1286659 w 2590131"/>
                <a:gd name="connsiteY21-440" fmla="*/ 1 h 1760911"/>
                <a:gd name="connsiteX0-441" fmla="*/ 1286659 w 2590131"/>
                <a:gd name="connsiteY0-442" fmla="*/ 1 h 1760911"/>
                <a:gd name="connsiteX1-443" fmla="*/ 1824329 w 2590131"/>
                <a:gd name="connsiteY1-444" fmla="*/ 283857 h 1760911"/>
                <a:gd name="connsiteX2-445" fmla="*/ 1989086 w 2590131"/>
                <a:gd name="connsiteY2-446" fmla="*/ 1313587 h 1760911"/>
                <a:gd name="connsiteX3-447" fmla="*/ 1981650 w 2590131"/>
                <a:gd name="connsiteY3-448" fmla="*/ 1315544 h 1760911"/>
                <a:gd name="connsiteX4-449" fmla="*/ 1981573 w 2590131"/>
                <a:gd name="connsiteY4-450" fmla="*/ 1316380 h 1760911"/>
                <a:gd name="connsiteX5-451" fmla="*/ 1912938 w 2590131"/>
                <a:gd name="connsiteY5-452" fmla="*/ 1545805 h 1760911"/>
                <a:gd name="connsiteX6-453" fmla="*/ 1517453 w 2590131"/>
                <a:gd name="connsiteY6-454" fmla="*/ 1760911 h 1760911"/>
                <a:gd name="connsiteX7-455" fmla="*/ 1696726 w 2590131"/>
                <a:gd name="connsiteY7-456" fmla="*/ 1413520 h 1760911"/>
                <a:gd name="connsiteX8-457" fmla="*/ 1687689 w 2590131"/>
                <a:gd name="connsiteY8-458" fmla="*/ 1392902 h 1760911"/>
                <a:gd name="connsiteX9-459" fmla="*/ 1676048 w 2590131"/>
                <a:gd name="connsiteY9-460" fmla="*/ 1395965 h 1760911"/>
                <a:gd name="connsiteX10-461" fmla="*/ 847095 w 2590131"/>
                <a:gd name="connsiteY10-462" fmla="*/ 1371740 h 1760911"/>
                <a:gd name="connsiteX11-463" fmla="*/ 765530 w 2590131"/>
                <a:gd name="connsiteY11-464" fmla="*/ 1308978 h 1760911"/>
                <a:gd name="connsiteX12-465" fmla="*/ 762632 w 2590131"/>
                <a:gd name="connsiteY12-466" fmla="*/ 1310551 h 1760911"/>
                <a:gd name="connsiteX13-467" fmla="*/ 560291 w 2590131"/>
                <a:gd name="connsiteY13-468" fmla="*/ 1351401 h 1760911"/>
                <a:gd name="connsiteX14-469" fmla="*/ 519829 w 2590131"/>
                <a:gd name="connsiteY14-470" fmla="*/ 1351401 h 1760911"/>
                <a:gd name="connsiteX15-471" fmla="*/ 0 w 2590131"/>
                <a:gd name="connsiteY15-472" fmla="*/ 831572 h 1760911"/>
                <a:gd name="connsiteX16-473" fmla="*/ 0 w 2590131"/>
                <a:gd name="connsiteY16-474" fmla="*/ 791110 h 1760911"/>
                <a:gd name="connsiteX17-475" fmla="*/ 519829 w 2590131"/>
                <a:gd name="connsiteY17-476" fmla="*/ 271281 h 1760911"/>
                <a:gd name="connsiteX18-477" fmla="*/ 560291 w 2590131"/>
                <a:gd name="connsiteY18-478" fmla="*/ 271281 h 1760911"/>
                <a:gd name="connsiteX19-479" fmla="*/ 665055 w 2590131"/>
                <a:gd name="connsiteY19-480" fmla="*/ 281842 h 1760911"/>
                <a:gd name="connsiteX20-481" fmla="*/ 760997 w 2590131"/>
                <a:gd name="connsiteY20-482" fmla="*/ 311624 h 1760911"/>
                <a:gd name="connsiteX21-483" fmla="*/ 1286659 w 2590131"/>
                <a:gd name="connsiteY21-484" fmla="*/ 1 h 1760911"/>
                <a:gd name="connsiteX0-485" fmla="*/ 1286659 w 2590131"/>
                <a:gd name="connsiteY0-486" fmla="*/ 1 h 1760911"/>
                <a:gd name="connsiteX1-487" fmla="*/ 1824329 w 2590131"/>
                <a:gd name="connsiteY1-488" fmla="*/ 283857 h 1760911"/>
                <a:gd name="connsiteX2-489" fmla="*/ 1989086 w 2590131"/>
                <a:gd name="connsiteY2-490" fmla="*/ 1313587 h 1760911"/>
                <a:gd name="connsiteX3-491" fmla="*/ 1981650 w 2590131"/>
                <a:gd name="connsiteY3-492" fmla="*/ 1315544 h 1760911"/>
                <a:gd name="connsiteX4-493" fmla="*/ 1981573 w 2590131"/>
                <a:gd name="connsiteY4-494" fmla="*/ 1316380 h 1760911"/>
                <a:gd name="connsiteX5-495" fmla="*/ 1912938 w 2590131"/>
                <a:gd name="connsiteY5-496" fmla="*/ 1545805 h 1760911"/>
                <a:gd name="connsiteX6-497" fmla="*/ 1517453 w 2590131"/>
                <a:gd name="connsiteY6-498" fmla="*/ 1760911 h 1760911"/>
                <a:gd name="connsiteX7-499" fmla="*/ 1696726 w 2590131"/>
                <a:gd name="connsiteY7-500" fmla="*/ 1413520 h 1760911"/>
                <a:gd name="connsiteX8-501" fmla="*/ 1687689 w 2590131"/>
                <a:gd name="connsiteY8-502" fmla="*/ 1392902 h 1760911"/>
                <a:gd name="connsiteX9-503" fmla="*/ 1676048 w 2590131"/>
                <a:gd name="connsiteY9-504" fmla="*/ 1395965 h 1760911"/>
                <a:gd name="connsiteX10-505" fmla="*/ 854235 w 2590131"/>
                <a:gd name="connsiteY10-506" fmla="*/ 1368430 h 1760911"/>
                <a:gd name="connsiteX11-507" fmla="*/ 765530 w 2590131"/>
                <a:gd name="connsiteY11-508" fmla="*/ 1308978 h 1760911"/>
                <a:gd name="connsiteX12-509" fmla="*/ 762632 w 2590131"/>
                <a:gd name="connsiteY12-510" fmla="*/ 1310551 h 1760911"/>
                <a:gd name="connsiteX13-511" fmla="*/ 560291 w 2590131"/>
                <a:gd name="connsiteY13-512" fmla="*/ 1351401 h 1760911"/>
                <a:gd name="connsiteX14-513" fmla="*/ 519829 w 2590131"/>
                <a:gd name="connsiteY14-514" fmla="*/ 1351401 h 1760911"/>
                <a:gd name="connsiteX15-515" fmla="*/ 0 w 2590131"/>
                <a:gd name="connsiteY15-516" fmla="*/ 831572 h 1760911"/>
                <a:gd name="connsiteX16-517" fmla="*/ 0 w 2590131"/>
                <a:gd name="connsiteY16-518" fmla="*/ 791110 h 1760911"/>
                <a:gd name="connsiteX17-519" fmla="*/ 519829 w 2590131"/>
                <a:gd name="connsiteY17-520" fmla="*/ 271281 h 1760911"/>
                <a:gd name="connsiteX18-521" fmla="*/ 560291 w 2590131"/>
                <a:gd name="connsiteY18-522" fmla="*/ 271281 h 1760911"/>
                <a:gd name="connsiteX19-523" fmla="*/ 665055 w 2590131"/>
                <a:gd name="connsiteY19-524" fmla="*/ 281842 h 1760911"/>
                <a:gd name="connsiteX20-525" fmla="*/ 760997 w 2590131"/>
                <a:gd name="connsiteY20-526" fmla="*/ 311624 h 1760911"/>
                <a:gd name="connsiteX21-527" fmla="*/ 1286659 w 2590131"/>
                <a:gd name="connsiteY21-528" fmla="*/ 1 h 1760911"/>
                <a:gd name="connsiteX0-529" fmla="*/ 1279519 w 2590131"/>
                <a:gd name="connsiteY0-530" fmla="*/ 1 h 1717890"/>
                <a:gd name="connsiteX1-531" fmla="*/ 1824329 w 2590131"/>
                <a:gd name="connsiteY1-532" fmla="*/ 240836 h 1717890"/>
                <a:gd name="connsiteX2-533" fmla="*/ 1989086 w 2590131"/>
                <a:gd name="connsiteY2-534" fmla="*/ 1270566 h 1717890"/>
                <a:gd name="connsiteX3-535" fmla="*/ 1981650 w 2590131"/>
                <a:gd name="connsiteY3-536" fmla="*/ 1272523 h 1717890"/>
                <a:gd name="connsiteX4-537" fmla="*/ 1981573 w 2590131"/>
                <a:gd name="connsiteY4-538" fmla="*/ 1273359 h 1717890"/>
                <a:gd name="connsiteX5-539" fmla="*/ 1912938 w 2590131"/>
                <a:gd name="connsiteY5-540" fmla="*/ 1502784 h 1717890"/>
                <a:gd name="connsiteX6-541" fmla="*/ 1517453 w 2590131"/>
                <a:gd name="connsiteY6-542" fmla="*/ 1717890 h 1717890"/>
                <a:gd name="connsiteX7-543" fmla="*/ 1696726 w 2590131"/>
                <a:gd name="connsiteY7-544" fmla="*/ 1370499 h 1717890"/>
                <a:gd name="connsiteX8-545" fmla="*/ 1687689 w 2590131"/>
                <a:gd name="connsiteY8-546" fmla="*/ 1349881 h 1717890"/>
                <a:gd name="connsiteX9-547" fmla="*/ 1676048 w 2590131"/>
                <a:gd name="connsiteY9-548" fmla="*/ 1352944 h 1717890"/>
                <a:gd name="connsiteX10-549" fmla="*/ 854235 w 2590131"/>
                <a:gd name="connsiteY10-550" fmla="*/ 1325409 h 1717890"/>
                <a:gd name="connsiteX11-551" fmla="*/ 765530 w 2590131"/>
                <a:gd name="connsiteY11-552" fmla="*/ 1265957 h 1717890"/>
                <a:gd name="connsiteX12-553" fmla="*/ 762632 w 2590131"/>
                <a:gd name="connsiteY12-554" fmla="*/ 1267530 h 1717890"/>
                <a:gd name="connsiteX13-555" fmla="*/ 560291 w 2590131"/>
                <a:gd name="connsiteY13-556" fmla="*/ 1308380 h 1717890"/>
                <a:gd name="connsiteX14-557" fmla="*/ 519829 w 2590131"/>
                <a:gd name="connsiteY14-558" fmla="*/ 1308380 h 1717890"/>
                <a:gd name="connsiteX15-559" fmla="*/ 0 w 2590131"/>
                <a:gd name="connsiteY15-560" fmla="*/ 788551 h 1717890"/>
                <a:gd name="connsiteX16-561" fmla="*/ 0 w 2590131"/>
                <a:gd name="connsiteY16-562" fmla="*/ 748089 h 1717890"/>
                <a:gd name="connsiteX17-563" fmla="*/ 519829 w 2590131"/>
                <a:gd name="connsiteY17-564" fmla="*/ 228260 h 1717890"/>
                <a:gd name="connsiteX18-565" fmla="*/ 560291 w 2590131"/>
                <a:gd name="connsiteY18-566" fmla="*/ 228260 h 1717890"/>
                <a:gd name="connsiteX19-567" fmla="*/ 665055 w 2590131"/>
                <a:gd name="connsiteY19-568" fmla="*/ 238821 h 1717890"/>
                <a:gd name="connsiteX20-569" fmla="*/ 760997 w 2590131"/>
                <a:gd name="connsiteY20-570" fmla="*/ 268603 h 1717890"/>
                <a:gd name="connsiteX21-571" fmla="*/ 1279519 w 2590131"/>
                <a:gd name="connsiteY21-572" fmla="*/ 1 h 1717890"/>
                <a:gd name="connsiteX0-573" fmla="*/ 1308079 w 2590131"/>
                <a:gd name="connsiteY0-574" fmla="*/ 1 h 1711271"/>
                <a:gd name="connsiteX1-575" fmla="*/ 1824329 w 2590131"/>
                <a:gd name="connsiteY1-576" fmla="*/ 234217 h 1711271"/>
                <a:gd name="connsiteX2-577" fmla="*/ 1989086 w 2590131"/>
                <a:gd name="connsiteY2-578" fmla="*/ 1263947 h 1711271"/>
                <a:gd name="connsiteX3-579" fmla="*/ 1981650 w 2590131"/>
                <a:gd name="connsiteY3-580" fmla="*/ 1265904 h 1711271"/>
                <a:gd name="connsiteX4-581" fmla="*/ 1981573 w 2590131"/>
                <a:gd name="connsiteY4-582" fmla="*/ 1266740 h 1711271"/>
                <a:gd name="connsiteX5-583" fmla="*/ 1912938 w 2590131"/>
                <a:gd name="connsiteY5-584" fmla="*/ 1496165 h 1711271"/>
                <a:gd name="connsiteX6-585" fmla="*/ 1517453 w 2590131"/>
                <a:gd name="connsiteY6-586" fmla="*/ 1711271 h 1711271"/>
                <a:gd name="connsiteX7-587" fmla="*/ 1696726 w 2590131"/>
                <a:gd name="connsiteY7-588" fmla="*/ 1363880 h 1711271"/>
                <a:gd name="connsiteX8-589" fmla="*/ 1687689 w 2590131"/>
                <a:gd name="connsiteY8-590" fmla="*/ 1343262 h 1711271"/>
                <a:gd name="connsiteX9-591" fmla="*/ 1676048 w 2590131"/>
                <a:gd name="connsiteY9-592" fmla="*/ 1346325 h 1711271"/>
                <a:gd name="connsiteX10-593" fmla="*/ 854235 w 2590131"/>
                <a:gd name="connsiteY10-594" fmla="*/ 1318790 h 1711271"/>
                <a:gd name="connsiteX11-595" fmla="*/ 765530 w 2590131"/>
                <a:gd name="connsiteY11-596" fmla="*/ 1259338 h 1711271"/>
                <a:gd name="connsiteX12-597" fmla="*/ 762632 w 2590131"/>
                <a:gd name="connsiteY12-598" fmla="*/ 1260911 h 1711271"/>
                <a:gd name="connsiteX13-599" fmla="*/ 560291 w 2590131"/>
                <a:gd name="connsiteY13-600" fmla="*/ 1301761 h 1711271"/>
                <a:gd name="connsiteX14-601" fmla="*/ 519829 w 2590131"/>
                <a:gd name="connsiteY14-602" fmla="*/ 1301761 h 1711271"/>
                <a:gd name="connsiteX15-603" fmla="*/ 0 w 2590131"/>
                <a:gd name="connsiteY15-604" fmla="*/ 781932 h 1711271"/>
                <a:gd name="connsiteX16-605" fmla="*/ 0 w 2590131"/>
                <a:gd name="connsiteY16-606" fmla="*/ 741470 h 1711271"/>
                <a:gd name="connsiteX17-607" fmla="*/ 519829 w 2590131"/>
                <a:gd name="connsiteY17-608" fmla="*/ 221641 h 1711271"/>
                <a:gd name="connsiteX18-609" fmla="*/ 560291 w 2590131"/>
                <a:gd name="connsiteY18-610" fmla="*/ 221641 h 1711271"/>
                <a:gd name="connsiteX19-611" fmla="*/ 665055 w 2590131"/>
                <a:gd name="connsiteY19-612" fmla="*/ 232202 h 1711271"/>
                <a:gd name="connsiteX20-613" fmla="*/ 760997 w 2590131"/>
                <a:gd name="connsiteY20-614" fmla="*/ 261984 h 1711271"/>
                <a:gd name="connsiteX21-615" fmla="*/ 1308079 w 2590131"/>
                <a:gd name="connsiteY21-616" fmla="*/ 1 h 17112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</a:cxnLst>
              <a:rect l="l" t="t" r="r" b="b"/>
              <a:pathLst>
                <a:path w="2590131" h="1711271">
                  <a:moveTo>
                    <a:pt x="1308079" y="1"/>
                  </a:moveTo>
                  <a:cubicBezTo>
                    <a:pt x="1566396" y="-107"/>
                    <a:pt x="1752248" y="158703"/>
                    <a:pt x="1824329" y="234217"/>
                  </a:cubicBezTo>
                  <a:cubicBezTo>
                    <a:pt x="2958405" y="74951"/>
                    <a:pt x="2675572" y="1414975"/>
                    <a:pt x="1989086" y="1263947"/>
                  </a:cubicBezTo>
                  <a:lnTo>
                    <a:pt x="1981650" y="1265904"/>
                  </a:lnTo>
                  <a:cubicBezTo>
                    <a:pt x="1981624" y="1266183"/>
                    <a:pt x="1981599" y="1266461"/>
                    <a:pt x="1981573" y="1266740"/>
                  </a:cubicBezTo>
                  <a:cubicBezTo>
                    <a:pt x="1969032" y="1345227"/>
                    <a:pt x="1945334" y="1429962"/>
                    <a:pt x="1912938" y="1496165"/>
                  </a:cubicBezTo>
                  <a:cubicBezTo>
                    <a:pt x="1870183" y="1579875"/>
                    <a:pt x="1838329" y="1707330"/>
                    <a:pt x="1517453" y="1711271"/>
                  </a:cubicBezTo>
                  <a:cubicBezTo>
                    <a:pt x="1626176" y="1677603"/>
                    <a:pt x="1749492" y="1546894"/>
                    <a:pt x="1696726" y="1363880"/>
                  </a:cubicBezTo>
                  <a:lnTo>
                    <a:pt x="1687689" y="1343262"/>
                  </a:lnTo>
                  <a:lnTo>
                    <a:pt x="1676048" y="1346325"/>
                  </a:lnTo>
                  <a:cubicBezTo>
                    <a:pt x="1501091" y="1409580"/>
                    <a:pt x="1382653" y="1608349"/>
                    <a:pt x="854235" y="1318790"/>
                  </a:cubicBezTo>
                  <a:lnTo>
                    <a:pt x="765530" y="1259338"/>
                  </a:lnTo>
                  <a:lnTo>
                    <a:pt x="762632" y="1260911"/>
                  </a:lnTo>
                  <a:cubicBezTo>
                    <a:pt x="700440" y="1287215"/>
                    <a:pt x="632064" y="1301761"/>
                    <a:pt x="560291" y="1301761"/>
                  </a:cubicBezTo>
                  <a:lnTo>
                    <a:pt x="519829" y="1301761"/>
                  </a:lnTo>
                  <a:cubicBezTo>
                    <a:pt x="232735" y="1301761"/>
                    <a:pt x="0" y="1069026"/>
                    <a:pt x="0" y="781932"/>
                  </a:cubicBezTo>
                  <a:lnTo>
                    <a:pt x="0" y="741470"/>
                  </a:lnTo>
                  <a:cubicBezTo>
                    <a:pt x="0" y="454376"/>
                    <a:pt x="232735" y="221641"/>
                    <a:pt x="519829" y="221641"/>
                  </a:cubicBezTo>
                  <a:lnTo>
                    <a:pt x="560291" y="221641"/>
                  </a:lnTo>
                  <a:cubicBezTo>
                    <a:pt x="596178" y="221641"/>
                    <a:pt x="631215" y="225278"/>
                    <a:pt x="665055" y="232202"/>
                  </a:cubicBezTo>
                  <a:lnTo>
                    <a:pt x="760997" y="261984"/>
                  </a:lnTo>
                  <a:cubicBezTo>
                    <a:pt x="873847" y="209808"/>
                    <a:pt x="1049762" y="109"/>
                    <a:pt x="1308079" y="1"/>
                  </a:cubicBezTo>
                  <a:close/>
                </a:path>
              </a:pathLst>
            </a:custGeom>
            <a:solidFill>
              <a:srgbClr val="FF4A4A"/>
            </a:solidFill>
            <a:ln w="44450">
              <a:solidFill>
                <a:schemeClr val="bg1"/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 contourW="12700">
                <a:contourClr>
                  <a:srgbClr val="FFFFFF"/>
                </a:contourClr>
              </a:sp3d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zh-CN" altLang="en-US" strike="noStrike" noProof="1">
                <a:solidFill>
                  <a:srgbClr val="FFFFFF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869" name="文本框 47"/>
            <p:cNvSpPr txBox="1"/>
            <p:nvPr/>
          </p:nvSpPr>
          <p:spPr>
            <a:xfrm>
              <a:off x="3300343" y="2757101"/>
              <a:ext cx="564002" cy="8915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/>
              <a:r>
                <a:rPr lang="en-US" altLang="zh-CN" sz="5400" b="1" noProof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Calibri" panose="020F0502020204030204" pitchFamily="34" charset="0"/>
                  <a:cs typeface="+mn-cs"/>
                </a:rPr>
                <a:t>3</a:t>
              </a:r>
              <a:endParaRPr lang="en-US" altLang="zh-CN" sz="54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8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8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8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8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8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8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48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864" grpId="0" animBg="1"/>
      <p:bldP spid="1048865" grpId="0" animBg="1"/>
      <p:bldP spid="1048866" grpId="0" animBg="1"/>
      <p:bldP spid="10488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图片 1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8678" name="矩形 2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>
                  <a:alpha val="71000"/>
                </a:srgbClr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679" name="任意多边形 11"/>
          <p:cNvSpPr/>
          <p:nvPr/>
        </p:nvSpPr>
        <p:spPr>
          <a:xfrm flipH="1">
            <a:off x="0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0" name="任意多边形 10"/>
          <p:cNvSpPr/>
          <p:nvPr/>
        </p:nvSpPr>
        <p:spPr>
          <a:xfrm>
            <a:off x="41068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1" name="任意多边形 14"/>
          <p:cNvSpPr/>
          <p:nvPr/>
        </p:nvSpPr>
        <p:spPr>
          <a:xfrm flipH="1">
            <a:off x="8905875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2" name="任意多边形 15"/>
          <p:cNvSpPr/>
          <p:nvPr/>
        </p:nvSpPr>
        <p:spPr>
          <a:xfrm flipH="1">
            <a:off x="77724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3" name="任意多边形 16"/>
          <p:cNvSpPr/>
          <p:nvPr/>
        </p:nvSpPr>
        <p:spPr>
          <a:xfrm>
            <a:off x="5130800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4" name="任意多边形 17"/>
          <p:cNvSpPr/>
          <p:nvPr/>
        </p:nvSpPr>
        <p:spPr>
          <a:xfrm flipH="1">
            <a:off x="697706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5" name="任意多边形 13"/>
          <p:cNvSpPr/>
          <p:nvPr/>
        </p:nvSpPr>
        <p:spPr>
          <a:xfrm>
            <a:off x="6278563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6" name="任意多边形 18"/>
          <p:cNvSpPr/>
          <p:nvPr/>
        </p:nvSpPr>
        <p:spPr>
          <a:xfrm flipH="1">
            <a:off x="10485438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687" name="任意多边形 19"/>
          <p:cNvSpPr/>
          <p:nvPr/>
        </p:nvSpPr>
        <p:spPr>
          <a:xfrm flipH="1">
            <a:off x="9399588" y="6384925"/>
            <a:ext cx="1620838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13" name="任意多边形 12"/>
          <p:cNvSpPr/>
          <p:nvPr/>
        </p:nvSpPr>
        <p:spPr>
          <a:xfrm flipH="1">
            <a:off x="2767013" y="6149975"/>
            <a:ext cx="1943100" cy="708025"/>
          </a:xfrm>
          <a:custGeom>
            <a:avLst/>
            <a:gdLst>
              <a:gd name="connsiteX0" fmla="*/ 2708735 w 4563104"/>
              <a:gd name="connsiteY0" fmla="*/ 0 h 1661797"/>
              <a:gd name="connsiteX1" fmla="*/ 1694292 w 4563104"/>
              <a:gd name="connsiteY1" fmla="*/ 1013544 h 1661797"/>
              <a:gd name="connsiteX2" fmla="*/ 1698577 w 4563104"/>
              <a:gd name="connsiteY2" fmla="*/ 1064814 h 1661797"/>
              <a:gd name="connsiteX3" fmla="*/ 1426521 w 4563104"/>
              <a:gd name="connsiteY3" fmla="*/ 1013544 h 1661797"/>
              <a:gd name="connsiteX4" fmla="*/ 792065 w 4563104"/>
              <a:gd name="connsiteY4" fmla="*/ 1341410 h 1661797"/>
              <a:gd name="connsiteX5" fmla="*/ 642138 w 4563104"/>
              <a:gd name="connsiteY5" fmla="*/ 1326310 h 1661797"/>
              <a:gd name="connsiteX6" fmla="*/ 87495 w 4563104"/>
              <a:gd name="connsiteY6" fmla="*/ 1555847 h 1661797"/>
              <a:gd name="connsiteX7" fmla="*/ 0 w 4563104"/>
              <a:gd name="connsiteY7" fmla="*/ 1661797 h 1661797"/>
              <a:gd name="connsiteX8" fmla="*/ 4563104 w 4563104"/>
              <a:gd name="connsiteY8" fmla="*/ 1661797 h 1661797"/>
              <a:gd name="connsiteX9" fmla="*/ 4563104 w 4563104"/>
              <a:gd name="connsiteY9" fmla="*/ 616873 h 1661797"/>
              <a:gd name="connsiteX10" fmla="*/ 4522457 w 4563104"/>
              <a:gd name="connsiteY10" fmla="*/ 592201 h 1661797"/>
              <a:gd name="connsiteX11" fmla="*/ 4038913 w 4563104"/>
              <a:gd name="connsiteY11" fmla="*/ 469871 h 1661797"/>
              <a:gd name="connsiteX12" fmla="*/ 3614422 w 4563104"/>
              <a:gd name="connsiteY12" fmla="*/ 565584 h 1661797"/>
              <a:gd name="connsiteX13" fmla="*/ 2708735 w 4563104"/>
              <a:gd name="connsiteY13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63104" h="1661797">
                <a:moveTo>
                  <a:pt x="2708735" y="0"/>
                </a:moveTo>
                <a:cubicBezTo>
                  <a:pt x="2148473" y="0"/>
                  <a:pt x="1694292" y="453778"/>
                  <a:pt x="1694292" y="1013544"/>
                </a:cubicBezTo>
                <a:cubicBezTo>
                  <a:pt x="1694292" y="1030788"/>
                  <a:pt x="1694725" y="1047932"/>
                  <a:pt x="1698577" y="1064814"/>
                </a:cubicBezTo>
                <a:cubicBezTo>
                  <a:pt x="1614493" y="1030773"/>
                  <a:pt x="1522520" y="1013544"/>
                  <a:pt x="1426521" y="1013544"/>
                </a:cubicBezTo>
                <a:cubicBezTo>
                  <a:pt x="1164190" y="1013544"/>
                  <a:pt x="931942" y="1142204"/>
                  <a:pt x="792065" y="1341410"/>
                </a:cubicBezTo>
                <a:lnTo>
                  <a:pt x="642138" y="1326310"/>
                </a:lnTo>
                <a:cubicBezTo>
                  <a:pt x="425536" y="1326310"/>
                  <a:pt x="229440" y="1414028"/>
                  <a:pt x="87495" y="1555847"/>
                </a:cubicBezTo>
                <a:lnTo>
                  <a:pt x="0" y="1661797"/>
                </a:lnTo>
                <a:lnTo>
                  <a:pt x="4563104" y="1661797"/>
                </a:lnTo>
                <a:lnTo>
                  <a:pt x="4563104" y="616873"/>
                </a:lnTo>
                <a:lnTo>
                  <a:pt x="4522457" y="592201"/>
                </a:lnTo>
                <a:cubicBezTo>
                  <a:pt x="4378717" y="514186"/>
                  <a:pt x="4213995" y="469871"/>
                  <a:pt x="4038913" y="469871"/>
                </a:cubicBezTo>
                <a:cubicBezTo>
                  <a:pt x="3886912" y="469871"/>
                  <a:pt x="3742719" y="503272"/>
                  <a:pt x="3614422" y="565584"/>
                </a:cubicBezTo>
                <a:cubicBezTo>
                  <a:pt x="3452211" y="229667"/>
                  <a:pt x="3107318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14" name="任意多边形 9"/>
          <p:cNvSpPr/>
          <p:nvPr/>
        </p:nvSpPr>
        <p:spPr>
          <a:xfrm flipH="1">
            <a:off x="1787525" y="6384925"/>
            <a:ext cx="1622425" cy="473075"/>
          </a:xfrm>
          <a:custGeom>
            <a:avLst/>
            <a:gdLst>
              <a:gd name="connsiteX0" fmla="*/ 1767396 w 4061932"/>
              <a:gd name="connsiteY0" fmla="*/ 0 h 1184280"/>
              <a:gd name="connsiteX1" fmla="*/ 2673083 w 4061932"/>
              <a:gd name="connsiteY1" fmla="*/ 565584 h 1184280"/>
              <a:gd name="connsiteX2" fmla="*/ 3097574 w 4061932"/>
              <a:gd name="connsiteY2" fmla="*/ 469871 h 1184280"/>
              <a:gd name="connsiteX3" fmla="*/ 4032297 w 4061932"/>
              <a:gd name="connsiteY3" fmla="*/ 1088896 h 1184280"/>
              <a:gd name="connsiteX4" fmla="*/ 4061932 w 4061932"/>
              <a:gd name="connsiteY4" fmla="*/ 1184280 h 1184280"/>
              <a:gd name="connsiteX5" fmla="*/ 0 w 4061932"/>
              <a:gd name="connsiteY5" fmla="*/ 1184280 h 1184280"/>
              <a:gd name="connsiteX6" fmla="*/ 43772 w 4061932"/>
              <a:gd name="connsiteY6" fmla="*/ 1150130 h 1184280"/>
              <a:gd name="connsiteX7" fmla="*/ 485183 w 4061932"/>
              <a:gd name="connsiteY7" fmla="*/ 1013544 h 1184280"/>
              <a:gd name="connsiteX8" fmla="*/ 757238 w 4061932"/>
              <a:gd name="connsiteY8" fmla="*/ 1064814 h 1184280"/>
              <a:gd name="connsiteX9" fmla="*/ 752954 w 4061932"/>
              <a:gd name="connsiteY9" fmla="*/ 1013544 h 1184280"/>
              <a:gd name="connsiteX10" fmla="*/ 1767396 w 4061932"/>
              <a:gd name="connsiteY10" fmla="*/ 0 h 118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61932" h="1184280">
                <a:moveTo>
                  <a:pt x="1767396" y="0"/>
                </a:moveTo>
                <a:cubicBezTo>
                  <a:pt x="2165980" y="0"/>
                  <a:pt x="2510872" y="229667"/>
                  <a:pt x="2673083" y="565584"/>
                </a:cubicBezTo>
                <a:cubicBezTo>
                  <a:pt x="2801380" y="503272"/>
                  <a:pt x="2945573" y="469871"/>
                  <a:pt x="3097574" y="469871"/>
                </a:cubicBezTo>
                <a:cubicBezTo>
                  <a:pt x="3517771" y="469871"/>
                  <a:pt x="3878296" y="725121"/>
                  <a:pt x="4032297" y="1088896"/>
                </a:cubicBezTo>
                <a:lnTo>
                  <a:pt x="4061932" y="1184280"/>
                </a:lnTo>
                <a:lnTo>
                  <a:pt x="0" y="1184280"/>
                </a:lnTo>
                <a:lnTo>
                  <a:pt x="43772" y="1150130"/>
                </a:lnTo>
                <a:cubicBezTo>
                  <a:pt x="169020" y="1063802"/>
                  <a:pt x="321226" y="1013544"/>
                  <a:pt x="485183" y="1013544"/>
                </a:cubicBezTo>
                <a:cubicBezTo>
                  <a:pt x="581181" y="1013544"/>
                  <a:pt x="673155" y="1030773"/>
                  <a:pt x="757238" y="1064814"/>
                </a:cubicBezTo>
                <a:cubicBezTo>
                  <a:pt x="753386" y="1047932"/>
                  <a:pt x="752954" y="1030788"/>
                  <a:pt x="752954" y="1013544"/>
                </a:cubicBezTo>
                <a:cubicBezTo>
                  <a:pt x="752954" y="453778"/>
                  <a:pt x="1207134" y="0"/>
                  <a:pt x="1767396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8715" name="AutoShape 94"/>
          <p:cNvSpPr>
            <a:spLocks noChangeAspect="1" noTextEdit="1"/>
          </p:cNvSpPr>
          <p:nvPr/>
        </p:nvSpPr>
        <p:spPr>
          <a:xfrm>
            <a:off x="1273175" y="1470025"/>
            <a:ext cx="4308475" cy="3733800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t"/>
          <a:lstStyle/>
          <a:p>
            <a:endParaRPr lang="zh-CN" altLang="en-US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48716" name="Freeform 97"/>
          <p:cNvSpPr/>
          <p:nvPr/>
        </p:nvSpPr>
        <p:spPr bwMode="auto">
          <a:xfrm>
            <a:off x="991235" y="1531620"/>
            <a:ext cx="4224889" cy="3678567"/>
          </a:xfrm>
          <a:custGeom>
            <a:avLst/>
            <a:gdLst>
              <a:gd name="T0" fmla="*/ 1133 w 1133"/>
              <a:gd name="T1" fmla="*/ 835 h 987"/>
              <a:gd name="T2" fmla="*/ 937 w 1133"/>
              <a:gd name="T3" fmla="*/ 709 h 987"/>
              <a:gd name="T4" fmla="*/ 987 w 1133"/>
              <a:gd name="T5" fmla="*/ 493 h 987"/>
              <a:gd name="T6" fmla="*/ 493 w 1133"/>
              <a:gd name="T7" fmla="*/ 0 h 987"/>
              <a:gd name="T8" fmla="*/ 0 w 1133"/>
              <a:gd name="T9" fmla="*/ 493 h 987"/>
              <a:gd name="T10" fmla="*/ 493 w 1133"/>
              <a:gd name="T11" fmla="*/ 987 h 987"/>
              <a:gd name="T12" fmla="*/ 849 w 1133"/>
              <a:gd name="T13" fmla="*/ 835 h 987"/>
              <a:gd name="T14" fmla="*/ 1133 w 1133"/>
              <a:gd name="T15" fmla="*/ 835 h 9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133" h="987">
                <a:moveTo>
                  <a:pt x="1133" y="835"/>
                </a:moveTo>
                <a:cubicBezTo>
                  <a:pt x="937" y="709"/>
                  <a:pt x="937" y="709"/>
                  <a:pt x="937" y="709"/>
                </a:cubicBezTo>
                <a:cubicBezTo>
                  <a:pt x="969" y="644"/>
                  <a:pt x="987" y="571"/>
                  <a:pt x="987" y="493"/>
                </a:cubicBezTo>
                <a:cubicBezTo>
                  <a:pt x="987" y="221"/>
                  <a:pt x="766" y="0"/>
                  <a:pt x="493" y="0"/>
                </a:cubicBezTo>
                <a:cubicBezTo>
                  <a:pt x="221" y="0"/>
                  <a:pt x="0" y="221"/>
                  <a:pt x="0" y="493"/>
                </a:cubicBezTo>
                <a:cubicBezTo>
                  <a:pt x="0" y="766"/>
                  <a:pt x="221" y="987"/>
                  <a:pt x="493" y="987"/>
                </a:cubicBezTo>
                <a:cubicBezTo>
                  <a:pt x="633" y="987"/>
                  <a:pt x="759" y="928"/>
                  <a:pt x="849" y="835"/>
                </a:cubicBezTo>
                <a:lnTo>
                  <a:pt x="1133" y="835"/>
                </a:lnTo>
                <a:close/>
              </a:path>
            </a:pathLst>
          </a:custGeom>
          <a:solidFill>
            <a:schemeClr val="accent4"/>
          </a:solidFill>
          <a:ln w="60325" cap="flat">
            <a:solidFill>
              <a:srgbClr val="FFFFFF"/>
            </a:solidFill>
            <a:prstDash val="solid"/>
            <a:miter lim="800000"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/>
          <a:lstStyle/>
          <a:p>
            <a:pPr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grpSp>
        <p:nvGrpSpPr>
          <p:cNvPr id="55" name="组合 4"/>
          <p:cNvGrpSpPr/>
          <p:nvPr/>
        </p:nvGrpSpPr>
        <p:grpSpPr>
          <a:xfrm>
            <a:off x="1049580" y="2416823"/>
            <a:ext cx="3098312" cy="2024352"/>
            <a:chOff x="1243684" y="2287038"/>
            <a:chExt cx="3098277" cy="2023292"/>
          </a:xfrm>
        </p:grpSpPr>
        <p:sp>
          <p:nvSpPr>
            <p:cNvPr id="1048717" name="文本框 154"/>
            <p:cNvSpPr txBox="1"/>
            <p:nvPr/>
          </p:nvSpPr>
          <p:spPr>
            <a:xfrm>
              <a:off x="1466714" y="2287038"/>
              <a:ext cx="2875247" cy="134803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zh-CN" sz="2800" b="1" dirty="0">
                  <a:solidFill>
                    <a:schemeClr val="bg1"/>
                  </a:solidFill>
                  <a:ea typeface="Calibri" panose="020F0502020204030204" pitchFamily="34" charset="0"/>
                </a:rPr>
                <a:t>Hasil penjualan </a:t>
              </a:r>
              <a:endParaRPr lang="zh-CN" altLang="en-US" sz="2800" b="1" dirty="0">
                <a:solidFill>
                  <a:schemeClr val="bg1"/>
                </a:solidFill>
                <a:ea typeface="Calibri" panose="020F0502020204030204" pitchFamily="34" charset="0"/>
              </a:endParaRPr>
            </a:p>
            <a:p>
              <a:r>
                <a:rPr lang="en-US" altLang="zh-CN" sz="2800" b="1" dirty="0">
                  <a:solidFill>
                    <a:schemeClr val="bg1"/>
                  </a:solidFill>
                  <a:ea typeface="Calibri" panose="020F0502020204030204" pitchFamily="34" charset="0"/>
                </a:rPr>
                <a:t>=&gt; Rp 5.000 X 15</a:t>
              </a:r>
              <a:endParaRPr lang="zh-CN" altLang="en-US" sz="2800" b="1" dirty="0">
                <a:solidFill>
                  <a:schemeClr val="bg1"/>
                </a:solidFill>
                <a:ea typeface="Calibri" panose="020F0502020204030204" pitchFamily="34" charset="0"/>
              </a:endParaRPr>
            </a:p>
            <a:p>
              <a:r>
                <a:rPr lang="en-US" altLang="zh-CN" sz="2800" b="1" dirty="0">
                  <a:solidFill>
                    <a:schemeClr val="bg1"/>
                  </a:solidFill>
                  <a:ea typeface="Calibri" panose="020F0502020204030204" pitchFamily="34" charset="0"/>
                </a:rPr>
                <a:t>=&gt; Rp 75.000,00</a:t>
              </a:r>
              <a:endParaRPr lang="zh-CN" altLang="en-US" sz="4800" b="1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  <p:sp>
          <p:nvSpPr>
            <p:cNvPr id="1048718" name="文本框 1076"/>
            <p:cNvSpPr txBox="1"/>
            <p:nvPr/>
          </p:nvSpPr>
          <p:spPr>
            <a:xfrm>
              <a:off x="1243684" y="4015844"/>
              <a:ext cx="220979" cy="29448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endParaRPr lang="zh-CN" altLang="en-US" sz="1400" b="1" dirty="0">
                <a:solidFill>
                  <a:schemeClr val="bg1"/>
                </a:solidFill>
                <a:ea typeface="Calibri" panose="020F0502020204030204" pitchFamily="34" charset="0"/>
              </a:endParaRPr>
            </a:p>
          </p:txBody>
        </p:sp>
      </p:grpSp>
      <p:sp>
        <p:nvSpPr>
          <p:cNvPr id="1048719" name="文本框 5"/>
          <p:cNvSpPr txBox="1"/>
          <p:nvPr/>
        </p:nvSpPr>
        <p:spPr>
          <a:xfrm>
            <a:off x="1216025" y="242888"/>
            <a:ext cx="3624580" cy="51054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en-US" sz="2800" b="1" dirty="0">
                <a:solidFill>
                  <a:schemeClr val="bg1"/>
                </a:solidFill>
                <a:ea typeface="Calibri" panose="020F0502020204030204" pitchFamily="34" charset="0"/>
              </a:rPr>
              <a:t>LABA /KEUNTUNGAN </a:t>
            </a:r>
            <a:endParaRPr lang="en-US" altLang="zh-CN" sz="2800" b="1" dirty="0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sp>
        <p:nvSpPr>
          <p:cNvPr id="1048720" name="等腰三角形 6"/>
          <p:cNvSpPr/>
          <p:nvPr/>
        </p:nvSpPr>
        <p:spPr>
          <a:xfrm rot="2805906">
            <a:off x="439738" y="-17462"/>
            <a:ext cx="801688" cy="773113"/>
          </a:xfrm>
          <a:prstGeom prst="triangle">
            <a:avLst>
              <a:gd name="adj" fmla="val 6879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8721" name="文本框 7"/>
          <p:cNvSpPr txBox="1"/>
          <p:nvPr/>
        </p:nvSpPr>
        <p:spPr>
          <a:xfrm>
            <a:off x="588963" y="242888"/>
            <a:ext cx="386080" cy="5105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altLang="zh-CN" sz="28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+mn-cs"/>
              </a:rPr>
              <a:t>3</a:t>
            </a:r>
            <a:endParaRPr lang="en-US" altLang="zh-CN" sz="2800" b="1" noProof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1049166" name="TextBox 1049165"/>
          <p:cNvSpPr txBox="1"/>
          <p:nvPr/>
        </p:nvSpPr>
        <p:spPr>
          <a:xfrm>
            <a:off x="5729288" y="3091193"/>
            <a:ext cx="6341729" cy="3177540"/>
          </a:xfrm>
          <a:prstGeom prst="rect">
            <a:avLst/>
          </a:prstGeom>
          <a:solidFill>
            <a:srgbClr val="3399FF"/>
          </a:solidFill>
          <a:ln w="12700">
            <a:solidFill>
              <a:srgbClr val="000000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FFFF"/>
                </a:solidFill>
              </a:rPr>
              <a:t>LABA</a:t>
            </a:r>
            <a:endParaRPr lang="in-ID" sz="3600" b="1">
              <a:solidFill>
                <a:srgbClr val="FFFFFF"/>
              </a:solidFill>
            </a:endParaRPr>
          </a:p>
          <a:p>
            <a:endParaRPr lang="in-ID" sz="3600" b="1">
              <a:solidFill>
                <a:srgbClr val="FFFFFF"/>
              </a:solidFill>
            </a:endParaRPr>
          </a:p>
          <a:p>
            <a:r>
              <a:rPr lang="en-US" sz="3600" b="1">
                <a:solidFill>
                  <a:srgbClr val="FFFFFF"/>
                </a:solidFill>
              </a:rPr>
              <a:t>= Hasil jual - modal</a:t>
            </a:r>
            <a:endParaRPr lang="in-ID" sz="3600" b="1">
              <a:solidFill>
                <a:srgbClr val="FFFFFF"/>
              </a:solidFill>
            </a:endParaRPr>
          </a:p>
          <a:p>
            <a:r>
              <a:rPr lang="en-US" sz="3600" b="1">
                <a:solidFill>
                  <a:srgbClr val="FFFFFF"/>
                </a:solidFill>
              </a:rPr>
              <a:t>= Rp 75.000,00 - Rp 50.000,00</a:t>
            </a:r>
            <a:endParaRPr lang="in-ID" sz="3600" b="1">
              <a:solidFill>
                <a:srgbClr val="FFFFFF"/>
              </a:solidFill>
            </a:endParaRPr>
          </a:p>
          <a:p>
            <a:r>
              <a:rPr lang="en-US" sz="3600" b="1">
                <a:solidFill>
                  <a:srgbClr val="FFFFFF"/>
                </a:solidFill>
              </a:rPr>
              <a:t>= Rp 25.000,00</a:t>
            </a:r>
            <a:endParaRPr lang="in-ID" sz="3600" b="1">
              <a:solidFill>
                <a:srgbClr val="FFFFFF"/>
              </a:solidFill>
            </a:endParaRPr>
          </a:p>
          <a:p>
            <a:endParaRPr lang="in-ID" sz="2800" b="1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4849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4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349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716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1" name="图片 4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D9C3A5">
                <a:tint val="50000"/>
                <a:satMod val="180000"/>
              </a:srgbClr>
            </a:duotone>
          </a:blip>
          <a:srcRect b="15812"/>
          <a:stretch>
            <a:fillRect/>
          </a:stretch>
        </p:blipFill>
        <p:spPr>
          <a:xfrm>
            <a:off x="0" y="1"/>
            <a:ext cx="12192001" cy="6857999"/>
          </a:xfrm>
          <a:prstGeom prst="rect">
            <a:avLst/>
          </a:prstGeom>
        </p:spPr>
      </p:pic>
      <p:sp>
        <p:nvSpPr>
          <p:cNvPr id="1049095" name="矩形 5"/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gradFill flip="none" rotWithShape="1">
            <a:gsLst>
              <a:gs pos="0">
                <a:srgbClr val="7030A0"/>
              </a:gs>
              <a:gs pos="30000">
                <a:srgbClr val="7030A0">
                  <a:alpha val="82000"/>
                </a:srgbClr>
              </a:gs>
              <a:gs pos="100000">
                <a:srgbClr val="4C216D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9096" name="任意多边形 19"/>
          <p:cNvSpPr/>
          <p:nvPr/>
        </p:nvSpPr>
        <p:spPr>
          <a:xfrm>
            <a:off x="7124700" y="4527550"/>
            <a:ext cx="5067300" cy="2330450"/>
          </a:xfrm>
          <a:custGeom>
            <a:avLst/>
            <a:gdLst>
              <a:gd name="connsiteX0" fmla="*/ 2850980 w 5067301"/>
              <a:gd name="connsiteY0" fmla="*/ 0 h 2330133"/>
              <a:gd name="connsiteX1" fmla="*/ 3756668 w 5067301"/>
              <a:gd name="connsiteY1" fmla="*/ 565584 h 2330133"/>
              <a:gd name="connsiteX2" fmla="*/ 4181158 w 5067301"/>
              <a:gd name="connsiteY2" fmla="*/ 469871 h 2330133"/>
              <a:gd name="connsiteX3" fmla="*/ 5022350 w 5067301"/>
              <a:gd name="connsiteY3" fmla="*/ 916732 h 2330133"/>
              <a:gd name="connsiteX4" fmla="*/ 5067301 w 5067301"/>
              <a:gd name="connsiteY4" fmla="*/ 999475 h 2330133"/>
              <a:gd name="connsiteX5" fmla="*/ 5067301 w 5067301"/>
              <a:gd name="connsiteY5" fmla="*/ 2330133 h 2330133"/>
              <a:gd name="connsiteX6" fmla="*/ 34883 w 5067301"/>
              <a:gd name="connsiteY6" fmla="*/ 2330133 h 2330133"/>
              <a:gd name="connsiteX7" fmla="*/ 14035 w 5067301"/>
              <a:gd name="connsiteY7" fmla="*/ 2258351 h 2330133"/>
              <a:gd name="connsiteX8" fmla="*/ 0 w 5067301"/>
              <a:gd name="connsiteY8" fmla="*/ 2109997 h 2330133"/>
              <a:gd name="connsiteX9" fmla="*/ 784384 w 5067301"/>
              <a:gd name="connsiteY9" fmla="*/ 1326310 h 2330133"/>
              <a:gd name="connsiteX10" fmla="*/ 934311 w 5067301"/>
              <a:gd name="connsiteY10" fmla="*/ 1341410 h 2330133"/>
              <a:gd name="connsiteX11" fmla="*/ 1568766 w 5067301"/>
              <a:gd name="connsiteY11" fmla="*/ 1013544 h 2330133"/>
              <a:gd name="connsiteX12" fmla="*/ 1840822 w 5067301"/>
              <a:gd name="connsiteY12" fmla="*/ 1064814 h 2330133"/>
              <a:gd name="connsiteX13" fmla="*/ 1836538 w 5067301"/>
              <a:gd name="connsiteY13" fmla="*/ 1013544 h 2330133"/>
              <a:gd name="connsiteX14" fmla="*/ 2850980 w 5067301"/>
              <a:gd name="connsiteY14" fmla="*/ 0 h 2330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067301" h="2330133">
                <a:moveTo>
                  <a:pt x="2850980" y="0"/>
                </a:moveTo>
                <a:cubicBezTo>
                  <a:pt x="3249564" y="0"/>
                  <a:pt x="3594456" y="229667"/>
                  <a:pt x="3756668" y="565584"/>
                </a:cubicBezTo>
                <a:cubicBezTo>
                  <a:pt x="3884965" y="503272"/>
                  <a:pt x="4029158" y="469871"/>
                  <a:pt x="4181158" y="469871"/>
                </a:cubicBezTo>
                <a:cubicBezTo>
                  <a:pt x="4531322" y="469871"/>
                  <a:pt x="4840047" y="647128"/>
                  <a:pt x="5022350" y="916732"/>
                </a:cubicBezTo>
                <a:lnTo>
                  <a:pt x="5067301" y="999475"/>
                </a:lnTo>
                <a:lnTo>
                  <a:pt x="5067301" y="2330133"/>
                </a:lnTo>
                <a:lnTo>
                  <a:pt x="34883" y="2330133"/>
                </a:lnTo>
                <a:lnTo>
                  <a:pt x="14035" y="2258351"/>
                </a:lnTo>
                <a:cubicBezTo>
                  <a:pt x="4823" y="2210314"/>
                  <a:pt x="0" y="2160718"/>
                  <a:pt x="0" y="2109997"/>
                </a:cubicBezTo>
                <a:cubicBezTo>
                  <a:pt x="0" y="1677179"/>
                  <a:pt x="351180" y="1326310"/>
                  <a:pt x="784384" y="1326310"/>
                </a:cubicBezTo>
                <a:lnTo>
                  <a:pt x="934311" y="1341410"/>
                </a:lnTo>
                <a:cubicBezTo>
                  <a:pt x="1074188" y="1142204"/>
                  <a:pt x="1306436" y="1013544"/>
                  <a:pt x="1568766" y="1013544"/>
                </a:cubicBezTo>
                <a:cubicBezTo>
                  <a:pt x="1664766" y="1013544"/>
                  <a:pt x="1756739" y="1030773"/>
                  <a:pt x="1840822" y="1064814"/>
                </a:cubicBezTo>
                <a:cubicBezTo>
                  <a:pt x="1836971" y="1047932"/>
                  <a:pt x="1836538" y="1030788"/>
                  <a:pt x="1836538" y="1013544"/>
                </a:cubicBezTo>
                <a:cubicBezTo>
                  <a:pt x="1836538" y="453778"/>
                  <a:pt x="2290718" y="0"/>
                  <a:pt x="2850980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9097" name="任意多边形 20"/>
          <p:cNvSpPr/>
          <p:nvPr/>
        </p:nvSpPr>
        <p:spPr>
          <a:xfrm>
            <a:off x="2886075" y="5195888"/>
            <a:ext cx="5202238" cy="1662113"/>
          </a:xfrm>
          <a:custGeom>
            <a:avLst/>
            <a:gdLst>
              <a:gd name="connsiteX0" fmla="*/ 2708735 w 5203211"/>
              <a:gd name="connsiteY0" fmla="*/ 0 h 1661797"/>
              <a:gd name="connsiteX1" fmla="*/ 3614422 w 5203211"/>
              <a:gd name="connsiteY1" fmla="*/ 565584 h 1661797"/>
              <a:gd name="connsiteX2" fmla="*/ 4038913 w 5203211"/>
              <a:gd name="connsiteY2" fmla="*/ 469871 h 1661797"/>
              <a:gd name="connsiteX3" fmla="*/ 5053355 w 5203211"/>
              <a:gd name="connsiteY3" fmla="*/ 1483412 h 1661797"/>
              <a:gd name="connsiteX4" fmla="*/ 5048910 w 5203211"/>
              <a:gd name="connsiteY4" fmla="*/ 1527468 h 1661797"/>
              <a:gd name="connsiteX5" fmla="*/ 5193619 w 5203211"/>
              <a:gd name="connsiteY5" fmla="*/ 1650084 h 1661797"/>
              <a:gd name="connsiteX6" fmla="*/ 5203211 w 5203211"/>
              <a:gd name="connsiteY6" fmla="*/ 1661797 h 1661797"/>
              <a:gd name="connsiteX7" fmla="*/ 0 w 5203211"/>
              <a:gd name="connsiteY7" fmla="*/ 1661797 h 1661797"/>
              <a:gd name="connsiteX8" fmla="*/ 87495 w 5203211"/>
              <a:gd name="connsiteY8" fmla="*/ 1555847 h 1661797"/>
              <a:gd name="connsiteX9" fmla="*/ 642139 w 5203211"/>
              <a:gd name="connsiteY9" fmla="*/ 1326310 h 1661797"/>
              <a:gd name="connsiteX10" fmla="*/ 792065 w 5203211"/>
              <a:gd name="connsiteY10" fmla="*/ 1341410 h 1661797"/>
              <a:gd name="connsiteX11" fmla="*/ 1426522 w 5203211"/>
              <a:gd name="connsiteY11" fmla="*/ 1013544 h 1661797"/>
              <a:gd name="connsiteX12" fmla="*/ 1698577 w 5203211"/>
              <a:gd name="connsiteY12" fmla="*/ 1064814 h 1661797"/>
              <a:gd name="connsiteX13" fmla="*/ 1694293 w 5203211"/>
              <a:gd name="connsiteY13" fmla="*/ 1013544 h 1661797"/>
              <a:gd name="connsiteX14" fmla="*/ 2708735 w 5203211"/>
              <a:gd name="connsiteY14" fmla="*/ 0 h 1661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03211" h="1661797">
                <a:moveTo>
                  <a:pt x="2708735" y="0"/>
                </a:moveTo>
                <a:cubicBezTo>
                  <a:pt x="3107319" y="0"/>
                  <a:pt x="3452211" y="229667"/>
                  <a:pt x="3614422" y="565584"/>
                </a:cubicBezTo>
                <a:cubicBezTo>
                  <a:pt x="3742719" y="503272"/>
                  <a:pt x="3886912" y="469871"/>
                  <a:pt x="4038913" y="469871"/>
                </a:cubicBezTo>
                <a:cubicBezTo>
                  <a:pt x="4599175" y="469871"/>
                  <a:pt x="5053355" y="923649"/>
                  <a:pt x="5053355" y="1483412"/>
                </a:cubicBezTo>
                <a:lnTo>
                  <a:pt x="5048910" y="1527468"/>
                </a:lnTo>
                <a:cubicBezTo>
                  <a:pt x="5102035" y="1562393"/>
                  <a:pt x="5150622" y="1603620"/>
                  <a:pt x="5193619" y="1650084"/>
                </a:cubicBezTo>
                <a:lnTo>
                  <a:pt x="5203211" y="1661797"/>
                </a:lnTo>
                <a:lnTo>
                  <a:pt x="0" y="1661797"/>
                </a:lnTo>
                <a:lnTo>
                  <a:pt x="87495" y="1555847"/>
                </a:lnTo>
                <a:cubicBezTo>
                  <a:pt x="229441" y="1414027"/>
                  <a:pt x="425537" y="1326310"/>
                  <a:pt x="642139" y="1326310"/>
                </a:cubicBezTo>
                <a:lnTo>
                  <a:pt x="792065" y="1341410"/>
                </a:lnTo>
                <a:cubicBezTo>
                  <a:pt x="931942" y="1142204"/>
                  <a:pt x="1164190" y="1013544"/>
                  <a:pt x="1426522" y="1013544"/>
                </a:cubicBezTo>
                <a:cubicBezTo>
                  <a:pt x="1522520" y="1013544"/>
                  <a:pt x="1614494" y="1030773"/>
                  <a:pt x="1698577" y="1064814"/>
                </a:cubicBezTo>
                <a:cubicBezTo>
                  <a:pt x="1694725" y="1047932"/>
                  <a:pt x="1694293" y="1030788"/>
                  <a:pt x="1694293" y="1013544"/>
                </a:cubicBezTo>
                <a:cubicBezTo>
                  <a:pt x="1694293" y="453778"/>
                  <a:pt x="2148473" y="0"/>
                  <a:pt x="2708735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sp>
        <p:nvSpPr>
          <p:cNvPr id="1049098" name="任意多边形 21"/>
          <p:cNvSpPr/>
          <p:nvPr/>
        </p:nvSpPr>
        <p:spPr>
          <a:xfrm flipH="1">
            <a:off x="0" y="4564063"/>
            <a:ext cx="4933950" cy="2293938"/>
          </a:xfrm>
          <a:custGeom>
            <a:avLst/>
            <a:gdLst>
              <a:gd name="connsiteX0" fmla="*/ 2850981 w 4933950"/>
              <a:gd name="connsiteY0" fmla="*/ 0 h 2294230"/>
              <a:gd name="connsiteX1" fmla="*/ 1836538 w 4933950"/>
              <a:gd name="connsiteY1" fmla="*/ 1013544 h 2294230"/>
              <a:gd name="connsiteX2" fmla="*/ 1840823 w 4933950"/>
              <a:gd name="connsiteY2" fmla="*/ 1064814 h 2294230"/>
              <a:gd name="connsiteX3" fmla="*/ 1568767 w 4933950"/>
              <a:gd name="connsiteY3" fmla="*/ 1013544 h 2294230"/>
              <a:gd name="connsiteX4" fmla="*/ 934311 w 4933950"/>
              <a:gd name="connsiteY4" fmla="*/ 1341410 h 2294230"/>
              <a:gd name="connsiteX5" fmla="*/ 784384 w 4933950"/>
              <a:gd name="connsiteY5" fmla="*/ 1326310 h 2294230"/>
              <a:gd name="connsiteX6" fmla="*/ 0 w 4933950"/>
              <a:gd name="connsiteY6" fmla="*/ 2109997 h 2294230"/>
              <a:gd name="connsiteX7" fmla="*/ 14035 w 4933950"/>
              <a:gd name="connsiteY7" fmla="*/ 2258351 h 2294230"/>
              <a:gd name="connsiteX8" fmla="*/ 24456 w 4933950"/>
              <a:gd name="connsiteY8" fmla="*/ 2294230 h 2294230"/>
              <a:gd name="connsiteX9" fmla="*/ 4933950 w 4933950"/>
              <a:gd name="connsiteY9" fmla="*/ 2294230 h 2294230"/>
              <a:gd name="connsiteX10" fmla="*/ 4933950 w 4933950"/>
              <a:gd name="connsiteY10" fmla="*/ 809685 h 2294230"/>
              <a:gd name="connsiteX11" fmla="*/ 4898478 w 4933950"/>
              <a:gd name="connsiteY11" fmla="*/ 766731 h 2294230"/>
              <a:gd name="connsiteX12" fmla="*/ 4181159 w 4933950"/>
              <a:gd name="connsiteY12" fmla="*/ 469871 h 2294230"/>
              <a:gd name="connsiteX13" fmla="*/ 3756668 w 4933950"/>
              <a:gd name="connsiteY13" fmla="*/ 565584 h 2294230"/>
              <a:gd name="connsiteX14" fmla="*/ 2850981 w 4933950"/>
              <a:gd name="connsiteY14" fmla="*/ 0 h 2294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33950" h="2294230">
                <a:moveTo>
                  <a:pt x="2850981" y="0"/>
                </a:moveTo>
                <a:cubicBezTo>
                  <a:pt x="2290719" y="0"/>
                  <a:pt x="1836538" y="453778"/>
                  <a:pt x="1836538" y="1013544"/>
                </a:cubicBezTo>
                <a:cubicBezTo>
                  <a:pt x="1836538" y="1030788"/>
                  <a:pt x="1836971" y="1047932"/>
                  <a:pt x="1840823" y="1064814"/>
                </a:cubicBezTo>
                <a:cubicBezTo>
                  <a:pt x="1756739" y="1030773"/>
                  <a:pt x="1664766" y="1013544"/>
                  <a:pt x="1568767" y="1013544"/>
                </a:cubicBezTo>
                <a:cubicBezTo>
                  <a:pt x="1306436" y="1013544"/>
                  <a:pt x="1074188" y="1142204"/>
                  <a:pt x="934311" y="1341410"/>
                </a:cubicBezTo>
                <a:lnTo>
                  <a:pt x="784384" y="1326310"/>
                </a:lnTo>
                <a:cubicBezTo>
                  <a:pt x="351180" y="1326310"/>
                  <a:pt x="0" y="1677179"/>
                  <a:pt x="0" y="2109997"/>
                </a:cubicBezTo>
                <a:cubicBezTo>
                  <a:pt x="0" y="2160718"/>
                  <a:pt x="4823" y="2210314"/>
                  <a:pt x="14035" y="2258351"/>
                </a:cubicBezTo>
                <a:lnTo>
                  <a:pt x="24456" y="2294230"/>
                </a:lnTo>
                <a:lnTo>
                  <a:pt x="4933950" y="2294230"/>
                </a:lnTo>
                <a:lnTo>
                  <a:pt x="4933950" y="809685"/>
                </a:lnTo>
                <a:lnTo>
                  <a:pt x="4898478" y="766731"/>
                </a:lnTo>
                <a:cubicBezTo>
                  <a:pt x="4714900" y="583316"/>
                  <a:pt x="4461290" y="469871"/>
                  <a:pt x="4181159" y="469871"/>
                </a:cubicBezTo>
                <a:cubicBezTo>
                  <a:pt x="4029158" y="469871"/>
                  <a:pt x="3884965" y="503272"/>
                  <a:pt x="3756668" y="565584"/>
                </a:cubicBezTo>
                <a:cubicBezTo>
                  <a:pt x="3594457" y="229667"/>
                  <a:pt x="3249564" y="0"/>
                  <a:pt x="2850981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noAutofit/>
            <a:scene3d>
              <a:camera prst="orthographicFront"/>
              <a:lightRig rig="threePt" dir="t"/>
            </a:scene3d>
            <a:sp3d contourW="12700">
              <a:contourClr>
                <a:srgbClr val="FFFFFF"/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strike="noStrike" noProof="1">
              <a:solidFill>
                <a:srgbClr val="FFFFFF"/>
              </a:solidFill>
              <a:ea typeface="Calibri" panose="020F0502020204030204" pitchFamily="34" charset="0"/>
            </a:endParaRPr>
          </a:p>
        </p:txBody>
      </p:sp>
      <p:grpSp>
        <p:nvGrpSpPr>
          <p:cNvPr id="115" name="组合 33"/>
          <p:cNvGrpSpPr/>
          <p:nvPr/>
        </p:nvGrpSpPr>
        <p:grpSpPr>
          <a:xfrm>
            <a:off x="6811963" y="125413"/>
            <a:ext cx="795337" cy="804862"/>
            <a:chOff x="8424357" y="140703"/>
            <a:chExt cx="2088920" cy="2113920"/>
          </a:xfrm>
        </p:grpSpPr>
        <p:sp>
          <p:nvSpPr>
            <p:cNvPr id="1049099" name="等腰三角形 30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0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5826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1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rgbClr val="4C216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116" name="组合 34"/>
          <p:cNvGrpSpPr/>
          <p:nvPr/>
        </p:nvGrpSpPr>
        <p:grpSpPr>
          <a:xfrm>
            <a:off x="2389188" y="4772025"/>
            <a:ext cx="1263650" cy="1277938"/>
            <a:chOff x="8424357" y="140703"/>
            <a:chExt cx="2088920" cy="2113920"/>
          </a:xfrm>
        </p:grpSpPr>
        <p:sp>
          <p:nvSpPr>
            <p:cNvPr id="1049102" name="等腰三角形 35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3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4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117" name="组合 38"/>
          <p:cNvGrpSpPr/>
          <p:nvPr/>
        </p:nvGrpSpPr>
        <p:grpSpPr>
          <a:xfrm>
            <a:off x="9212263" y="4248150"/>
            <a:ext cx="792162" cy="801688"/>
            <a:chOff x="8424357" y="140703"/>
            <a:chExt cx="2088920" cy="2113920"/>
          </a:xfrm>
        </p:grpSpPr>
        <p:sp>
          <p:nvSpPr>
            <p:cNvPr id="1049105" name="等腰三角形 39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6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07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sp>
        <p:nvSpPr>
          <p:cNvPr id="1049108" name="矩形 42"/>
          <p:cNvSpPr/>
          <p:nvPr/>
        </p:nvSpPr>
        <p:spPr>
          <a:xfrm>
            <a:off x="3116263" y="3913188"/>
            <a:ext cx="6172200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sp>
        <p:nvSpPr>
          <p:cNvPr id="1049109" name="矩形 43"/>
          <p:cNvSpPr/>
          <p:nvPr/>
        </p:nvSpPr>
        <p:spPr>
          <a:xfrm>
            <a:off x="3116263" y="3044825"/>
            <a:ext cx="6172200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/>
            <a:endParaRPr lang="zh-CN" altLang="en-US" strike="noStrike" noProof="1">
              <a:ea typeface="Calibri" panose="020F0502020204030204" pitchFamily="34" charset="0"/>
            </a:endParaRPr>
          </a:p>
        </p:txBody>
      </p:sp>
      <p:grpSp>
        <p:nvGrpSpPr>
          <p:cNvPr id="118" name="组合 1"/>
          <p:cNvGrpSpPr/>
          <p:nvPr/>
        </p:nvGrpSpPr>
        <p:grpSpPr>
          <a:xfrm>
            <a:off x="6096000" y="4211638"/>
            <a:ext cx="508000" cy="588962"/>
            <a:chOff x="6198632" y="4210985"/>
            <a:chExt cx="508254" cy="589254"/>
          </a:xfrm>
        </p:grpSpPr>
        <p:sp>
          <p:nvSpPr>
            <p:cNvPr id="1049110" name="等腰三角形 46"/>
            <p:cNvSpPr/>
            <p:nvPr/>
          </p:nvSpPr>
          <p:spPr>
            <a:xfrm rot="10800000">
              <a:off x="6198632" y="4210985"/>
              <a:ext cx="508254" cy="43815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11" name="等腰三角形 47"/>
            <p:cNvSpPr/>
            <p:nvPr/>
          </p:nvSpPr>
          <p:spPr>
            <a:xfrm rot="10800000">
              <a:off x="6198632" y="4362089"/>
              <a:ext cx="508254" cy="438150"/>
            </a:xfrm>
            <a:prstGeom prst="triangle">
              <a:avLst/>
            </a:prstGeom>
            <a:solidFill>
              <a:schemeClr val="accent4">
                <a:alpha val="6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grpSp>
        <p:nvGrpSpPr>
          <p:cNvPr id="119" name="组合 44"/>
          <p:cNvGrpSpPr/>
          <p:nvPr/>
        </p:nvGrpSpPr>
        <p:grpSpPr>
          <a:xfrm>
            <a:off x="5064125" y="1379538"/>
            <a:ext cx="2571750" cy="1752600"/>
            <a:chOff x="5433174" y="866803"/>
            <a:chExt cx="2088920" cy="2113920"/>
          </a:xfrm>
        </p:grpSpPr>
        <p:sp>
          <p:nvSpPr>
            <p:cNvPr id="1049112" name="等腰三角形 22"/>
            <p:cNvSpPr/>
            <p:nvPr/>
          </p:nvSpPr>
          <p:spPr>
            <a:xfrm rot="2805906">
              <a:off x="5415875" y="9045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13" name="等腰三角形 27"/>
            <p:cNvSpPr/>
            <p:nvPr/>
          </p:nvSpPr>
          <p:spPr>
            <a:xfrm rot="2805906">
              <a:off x="6017727" y="8894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3484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14" name="等腰三角形 27"/>
            <p:cNvSpPr/>
            <p:nvPr/>
          </p:nvSpPr>
          <p:spPr>
            <a:xfrm rot="2805906">
              <a:off x="6197630" y="9887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  <p:sp>
        <p:nvSpPr>
          <p:cNvPr id="1049115" name="文本框 29"/>
          <p:cNvSpPr txBox="1"/>
          <p:nvPr/>
        </p:nvSpPr>
        <p:spPr>
          <a:xfrm>
            <a:off x="4205288" y="3090863"/>
            <a:ext cx="3510280" cy="8153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altLang="zh-CN" sz="4800" b="1" noProof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+mn-cs"/>
              </a:rPr>
              <a:t>THANK YOU</a:t>
            </a:r>
            <a:endParaRPr lang="en-US" altLang="zh-CN" noProof="1">
              <a:ea typeface="Calibri" panose="020F0502020204030204" pitchFamily="34" charset="0"/>
            </a:endParaRPr>
          </a:p>
        </p:txBody>
      </p:sp>
      <p:sp>
        <p:nvSpPr>
          <p:cNvPr id="1049116" name="文本框 54"/>
          <p:cNvSpPr txBox="1"/>
          <p:nvPr/>
        </p:nvSpPr>
        <p:spPr>
          <a:xfrm>
            <a:off x="337015" y="180328"/>
            <a:ext cx="1363979" cy="6248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altLang="zh-CN" sz="3600" noProof="1">
                <a:solidFill>
                  <a:schemeClr val="accent4"/>
                </a:solidFill>
                <a:effectLst>
                  <a:reflection blurRad="6350" stA="55000" endA="300" endPos="45500" dir="5400000" sy="-100000" algn="bl" rotWithShape="0"/>
                </a:effectLst>
                <a:latin typeface="+mn-lt"/>
                <a:ea typeface="Calibri" panose="020F0502020204030204" pitchFamily="34" charset="0"/>
                <a:cs typeface="+mn-cs"/>
              </a:rPr>
              <a:t>LOGO</a:t>
            </a:r>
            <a:endParaRPr lang="zh-CN" altLang="en-US" sz="3600" noProof="1">
              <a:solidFill>
                <a:schemeClr val="accent4"/>
              </a:solidFill>
              <a:effectLst>
                <a:reflection blurRad="6350" stA="55000" endA="300" endPos="45500" dir="5400000" sy="-100000" algn="bl" rotWithShape="0"/>
              </a:effectLst>
              <a:ea typeface="Calibri" panose="020F0502020204030204" pitchFamily="34" charset="0"/>
            </a:endParaRPr>
          </a:p>
        </p:txBody>
      </p:sp>
      <p:sp>
        <p:nvSpPr>
          <p:cNvPr id="1049117" name="文本框 15"/>
          <p:cNvSpPr txBox="1"/>
          <p:nvPr/>
        </p:nvSpPr>
        <p:spPr>
          <a:xfrm>
            <a:off x="6070600" y="1174750"/>
            <a:ext cx="1008379" cy="1805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/>
            <a:r>
              <a:rPr lang="en-US" altLang="zh-CN" sz="11500" b="1" spc="-300" noProof="1">
                <a:solidFill>
                  <a:srgbClr val="FF4A4A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ea typeface="Calibri" panose="020F0502020204030204" pitchFamily="34" charset="0"/>
                <a:cs typeface="+mn-cs"/>
              </a:rPr>
              <a:t>2</a:t>
            </a:r>
            <a:endParaRPr lang="zh-CN" altLang="en-US" sz="11500" b="1" spc="-300" noProof="1">
              <a:solidFill>
                <a:srgbClr val="FF4A4A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1049118" name="矩形 26"/>
          <p:cNvSpPr/>
          <p:nvPr/>
        </p:nvSpPr>
        <p:spPr>
          <a:xfrm>
            <a:off x="4414838" y="1093788"/>
            <a:ext cx="1008380" cy="1805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altLang="zh-CN" sz="11500" b="1" strike="noStrike" spc="-300" noProof="1">
                <a:solidFill>
                  <a:schemeClr val="accent4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ea typeface="Calibri" panose="020F0502020204030204" pitchFamily="34" charset="0"/>
                <a:cs typeface="+mn-cs"/>
              </a:rPr>
              <a:t>2</a:t>
            </a:r>
            <a:endParaRPr lang="zh-CN" altLang="en-US" strike="noStrike" noProof="1">
              <a:solidFill>
                <a:schemeClr val="accent4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ea typeface="Calibri" panose="020F0502020204030204" pitchFamily="34" charset="0"/>
            </a:endParaRPr>
          </a:p>
        </p:txBody>
      </p:sp>
      <p:sp>
        <p:nvSpPr>
          <p:cNvPr id="1049119" name="矩形 24"/>
          <p:cNvSpPr/>
          <p:nvPr/>
        </p:nvSpPr>
        <p:spPr>
          <a:xfrm>
            <a:off x="6784975" y="866775"/>
            <a:ext cx="1008379" cy="1805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auto"/>
            <a:r>
              <a:rPr lang="en-US" altLang="zh-CN" sz="11500" b="1" strike="noStrike" spc="-300" noProof="1">
                <a:solidFill>
                  <a:schemeClr val="accent4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ea typeface="Calibri" panose="020F0502020204030204" pitchFamily="34" charset="0"/>
              </a:rPr>
              <a:t>2</a:t>
            </a:r>
          </a:p>
        </p:txBody>
      </p:sp>
      <p:sp>
        <p:nvSpPr>
          <p:cNvPr id="1049120" name="矩形 49"/>
          <p:cNvSpPr/>
          <p:nvPr/>
        </p:nvSpPr>
        <p:spPr>
          <a:xfrm>
            <a:off x="5268913" y="920750"/>
            <a:ext cx="1008380" cy="18059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/>
            <a:r>
              <a:rPr lang="en-US" altLang="zh-CN" sz="11500" b="1" strike="noStrike" spc="-300" noProof="1"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ea typeface="Calibri" panose="020F0502020204030204" pitchFamily="34" charset="0"/>
                <a:cs typeface="+mn-cs"/>
              </a:rPr>
              <a:t>0</a:t>
            </a:r>
            <a:endParaRPr lang="zh-CN" altLang="en-US" strike="noStrike" noProof="1">
              <a:solidFill>
                <a:schemeClr val="bg1"/>
              </a:solidFill>
              <a:ea typeface="Calibri" panose="020F0502020204030204" pitchFamily="34" charset="0"/>
            </a:endParaRPr>
          </a:p>
        </p:txBody>
      </p:sp>
      <p:grpSp>
        <p:nvGrpSpPr>
          <p:cNvPr id="120" name="组合 45"/>
          <p:cNvGrpSpPr/>
          <p:nvPr/>
        </p:nvGrpSpPr>
        <p:grpSpPr>
          <a:xfrm>
            <a:off x="8732838" y="233363"/>
            <a:ext cx="795337" cy="804862"/>
            <a:chOff x="8424357" y="140703"/>
            <a:chExt cx="2088920" cy="2113920"/>
          </a:xfrm>
        </p:grpSpPr>
        <p:sp>
          <p:nvSpPr>
            <p:cNvPr id="1049121" name="等腰三角形 48"/>
            <p:cNvSpPr/>
            <p:nvPr/>
          </p:nvSpPr>
          <p:spPr>
            <a:xfrm rot="2805906">
              <a:off x="8407058" y="178488"/>
              <a:ext cx="2113920" cy="2038350"/>
            </a:xfrm>
            <a:prstGeom prst="triangle">
              <a:avLst>
                <a:gd name="adj" fmla="val 68794"/>
              </a:avLst>
            </a:prstGeom>
            <a:solidFill>
              <a:srgbClr val="FF4A4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22" name="等腰三角形 27"/>
            <p:cNvSpPr/>
            <p:nvPr/>
          </p:nvSpPr>
          <p:spPr>
            <a:xfrm rot="2805906">
              <a:off x="9008910" y="163359"/>
              <a:ext cx="870047" cy="2039171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870047" h="2039171">
                  <a:moveTo>
                    <a:pt x="0" y="2038350"/>
                  </a:moveTo>
                  <a:lnTo>
                    <a:pt x="870047" y="0"/>
                  </a:lnTo>
                  <a:lnTo>
                    <a:pt x="512904" y="2039171"/>
                  </a:lnTo>
                  <a:lnTo>
                    <a:pt x="0" y="2038350"/>
                  </a:lnTo>
                  <a:close/>
                </a:path>
              </a:pathLst>
            </a:custGeom>
            <a:solidFill>
              <a:srgbClr val="FF7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  <p:sp>
          <p:nvSpPr>
            <p:cNvPr id="1049123" name="等腰三角形 27"/>
            <p:cNvSpPr/>
            <p:nvPr/>
          </p:nvSpPr>
          <p:spPr>
            <a:xfrm rot="2805906">
              <a:off x="9188813" y="262664"/>
              <a:ext cx="632874" cy="2016039"/>
            </a:xfrm>
            <a:custGeom>
              <a:avLst/>
              <a:gdLst>
                <a:gd name="connsiteX0" fmla="*/ 0 w 2113920"/>
                <a:gd name="connsiteY0" fmla="*/ 2038350 h 2038350"/>
                <a:gd name="connsiteX1" fmla="*/ 870047 w 2113920"/>
                <a:gd name="connsiteY1" fmla="*/ 0 h 2038350"/>
                <a:gd name="connsiteX2" fmla="*/ 2113920 w 2113920"/>
                <a:gd name="connsiteY2" fmla="*/ 2038350 h 2038350"/>
                <a:gd name="connsiteX3" fmla="*/ 0 w 2113920"/>
                <a:gd name="connsiteY3" fmla="*/ 2038350 h 2038350"/>
                <a:gd name="connsiteX0-1" fmla="*/ 0 w 870047"/>
                <a:gd name="connsiteY0-2" fmla="*/ 2038350 h 2039171"/>
                <a:gd name="connsiteX1-3" fmla="*/ 870047 w 870047"/>
                <a:gd name="connsiteY1-4" fmla="*/ 0 h 2039171"/>
                <a:gd name="connsiteX2-5" fmla="*/ 512904 w 870047"/>
                <a:gd name="connsiteY2-6" fmla="*/ 2039171 h 2039171"/>
                <a:gd name="connsiteX3-7" fmla="*/ 0 w 870047"/>
                <a:gd name="connsiteY3-8" fmla="*/ 2038350 h 2039171"/>
                <a:gd name="connsiteX0-9" fmla="*/ 0 w 700333"/>
                <a:gd name="connsiteY0-10" fmla="*/ 2006166 h 2006987"/>
                <a:gd name="connsiteX1-11" fmla="*/ 700333 w 700333"/>
                <a:gd name="connsiteY1-12" fmla="*/ 0 h 2006987"/>
                <a:gd name="connsiteX2-13" fmla="*/ 512904 w 700333"/>
                <a:gd name="connsiteY2-14" fmla="*/ 2006987 h 2006987"/>
                <a:gd name="connsiteX3-15" fmla="*/ 0 w 700333"/>
                <a:gd name="connsiteY3-16" fmla="*/ 2006166 h 2006987"/>
                <a:gd name="connsiteX0-17" fmla="*/ 0 w 700333"/>
                <a:gd name="connsiteY0-18" fmla="*/ 2006166 h 2013349"/>
                <a:gd name="connsiteX1-19" fmla="*/ 700333 w 700333"/>
                <a:gd name="connsiteY1-20" fmla="*/ 0 h 2013349"/>
                <a:gd name="connsiteX2-21" fmla="*/ 306456 w 700333"/>
                <a:gd name="connsiteY2-22" fmla="*/ 2013349 h 2013349"/>
                <a:gd name="connsiteX3-23" fmla="*/ 0 w 700333"/>
                <a:gd name="connsiteY3-24" fmla="*/ 2006166 h 2013349"/>
                <a:gd name="connsiteX0-25" fmla="*/ 0 w 700333"/>
                <a:gd name="connsiteY0-26" fmla="*/ 2006166 h 2016039"/>
                <a:gd name="connsiteX1-27" fmla="*/ 700333 w 700333"/>
                <a:gd name="connsiteY1-28" fmla="*/ 0 h 2016039"/>
                <a:gd name="connsiteX2-29" fmla="*/ 364938 w 700333"/>
                <a:gd name="connsiteY2-30" fmla="*/ 2016039 h 2016039"/>
                <a:gd name="connsiteX3-31" fmla="*/ 0 w 700333"/>
                <a:gd name="connsiteY3-32" fmla="*/ 2006166 h 2016039"/>
                <a:gd name="connsiteX0-33" fmla="*/ 0 w 636948"/>
                <a:gd name="connsiteY0-34" fmla="*/ 2022181 h 2022181"/>
                <a:gd name="connsiteX1-35" fmla="*/ 636948 w 636948"/>
                <a:gd name="connsiteY1-36" fmla="*/ 0 h 2022181"/>
                <a:gd name="connsiteX2-37" fmla="*/ 301553 w 636948"/>
                <a:gd name="connsiteY2-38" fmla="*/ 2016039 h 2022181"/>
                <a:gd name="connsiteX3-39" fmla="*/ 0 w 636948"/>
                <a:gd name="connsiteY3-40" fmla="*/ 2022181 h 2022181"/>
                <a:gd name="connsiteX0-41" fmla="*/ 0 w 632874"/>
                <a:gd name="connsiteY0-42" fmla="*/ 2008579 h 2016039"/>
                <a:gd name="connsiteX1-43" fmla="*/ 632874 w 632874"/>
                <a:gd name="connsiteY1-44" fmla="*/ 0 h 2016039"/>
                <a:gd name="connsiteX2-45" fmla="*/ 297479 w 632874"/>
                <a:gd name="connsiteY2-46" fmla="*/ 2016039 h 2016039"/>
                <a:gd name="connsiteX3-47" fmla="*/ 0 w 632874"/>
                <a:gd name="connsiteY3-48" fmla="*/ 2008579 h 201603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</a:cxnLst>
              <a:rect l="l" t="t" r="r" b="b"/>
              <a:pathLst>
                <a:path w="632874" h="2016039">
                  <a:moveTo>
                    <a:pt x="0" y="2008579"/>
                  </a:moveTo>
                  <a:lnTo>
                    <a:pt x="632874" y="0"/>
                  </a:lnTo>
                  <a:lnTo>
                    <a:pt x="297479" y="2016039"/>
                  </a:lnTo>
                  <a:lnTo>
                    <a:pt x="0" y="2008579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/>
              <a:endParaRPr lang="zh-CN" altLang="en-US" strike="noStrike" noProof="1">
                <a:ea typeface="Calibri" panose="020F0502020204030204" pitchFamily="34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49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49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9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9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9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49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49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49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49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49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49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49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49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49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49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049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49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49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49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04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49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49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049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49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49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899"/>
                            </p:stCondLst>
                            <p:childTnLst>
                              <p:par>
                                <p:cTn id="8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049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49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49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899"/>
                            </p:stCondLst>
                            <p:childTnLst>
                              <p:par>
                                <p:cTn id="9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899"/>
                            </p:stCondLst>
                            <p:childTnLst>
                              <p:par>
                                <p:cTn id="9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9096" grpId="0" animBg="1"/>
      <p:bldP spid="1049097" grpId="0" animBg="1"/>
      <p:bldP spid="1049098" grpId="0" animBg="1"/>
      <p:bldP spid="1049108" grpId="0" animBg="1"/>
      <p:bldP spid="1049109" grpId="0" animBg="1"/>
      <p:bldP spid="1049115" grpId="0"/>
      <p:bldP spid="1049116" grpId="0"/>
      <p:bldP spid="1049117" grpId="0"/>
      <p:bldP spid="1049118" grpId="0"/>
      <p:bldP spid="1049119" grpId="0"/>
      <p:bldP spid="10491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 Light"/>
        <a:ea typeface="微软雅黑"/>
        <a:cs typeface=""/>
      </a:majorFont>
      <a:minorFont>
        <a:latin typeface="Calibri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nadyaiya18@gmail.com</cp:lastModifiedBy>
  <cp:revision>1</cp:revision>
  <dcterms:created xsi:type="dcterms:W3CDTF">2015-03-05T14:33:00Z</dcterms:created>
  <dcterms:modified xsi:type="dcterms:W3CDTF">2022-11-13T09:54:34Z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1033-11.2.0.8885</vt:lpwstr>
  </property>
  <property fmtid="{D5CDD505-2E9C-101B-9397-08002B2CF9AE}" pid="3" name="ICV">
    <vt:lpwstr>865437de5623444f837a40fb95311502</vt:lpwstr>
  </property>
</Properties>
</file>