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4" autoAdjust="0"/>
    <p:restoredTop sz="94660"/>
  </p:normalViewPr>
  <p:slideViewPr>
    <p:cSldViewPr snapToGrid="0">
      <p:cViewPr varScale="1">
        <p:scale>
          <a:sx n="77" d="100"/>
          <a:sy n="77" d="100"/>
        </p:scale>
        <p:origin x="8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576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454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06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6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3555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02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172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997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16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647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685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D5A541E-9BFA-4C84-A978-BAF724E35A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9C7F2D1-35BA-4BE2-9F91-2EE6EB084385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852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LIMA ARGUMEN FILSAFAT HUKUM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083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Keempat</a:t>
            </a:r>
            <a:r>
              <a:rPr lang="en-US" dirty="0"/>
              <a:t>,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hukumdan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diskusi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lama </a:t>
            </a:r>
            <a:r>
              <a:rPr lang="en-US" dirty="0" err="1"/>
              <a:t>antara</a:t>
            </a:r>
            <a:r>
              <a:rPr lang="en-US" dirty="0"/>
              <a:t> para </a:t>
            </a:r>
            <a:r>
              <a:rPr lang="en-US" dirty="0" err="1"/>
              <a:t>pengikut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kodrat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para </a:t>
            </a:r>
            <a:r>
              <a:rPr lang="en-US" dirty="0" err="1"/>
              <a:t>pengikut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kodrat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para </a:t>
            </a:r>
            <a:r>
              <a:rPr lang="en-US" dirty="0" err="1"/>
              <a:t>pengikut</a:t>
            </a:r>
            <a:r>
              <a:rPr lang="en-US" dirty="0"/>
              <a:t> </a:t>
            </a:r>
            <a:r>
              <a:rPr lang="en-US" dirty="0" err="1"/>
              <a:t>positivisme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kini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aktual</a:t>
            </a:r>
            <a:r>
              <a:rPr lang="en-US" dirty="0"/>
              <a:t>. Hukum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dua-duanya</a:t>
            </a:r>
            <a:r>
              <a:rPr lang="en-US" dirty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(</a:t>
            </a:r>
            <a:r>
              <a:rPr lang="en-US" dirty="0" err="1"/>
              <a:t>tindakan</a:t>
            </a:r>
            <a:r>
              <a:rPr lang="en-US" dirty="0"/>
              <a:t>) </a:t>
            </a:r>
            <a:r>
              <a:rPr lang="en-US" dirty="0" err="1"/>
              <a:t>manusia</a:t>
            </a:r>
            <a:r>
              <a:rPr lang="en-US" dirty="0"/>
              <a:t> :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pandang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. Hukum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momen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725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penjelasan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Tentang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pengertian-pengertian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etika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kodrat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positivisme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dikemukakan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berkenaan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mengacukan</a:t>
            </a:r>
            <a:r>
              <a:rPr lang="en-US" dirty="0"/>
              <a:t> </a:t>
            </a:r>
            <a:r>
              <a:rPr lang="en-US" dirty="0" err="1"/>
              <a:t>dimensi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normatif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faktual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kefilsafatan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juga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Para </a:t>
            </a:r>
            <a:r>
              <a:rPr lang="en-US" dirty="0" err="1"/>
              <a:t>pengikut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kodrat</a:t>
            </a:r>
            <a:r>
              <a:rPr lang="en-US" dirty="0"/>
              <a:t> </a:t>
            </a:r>
            <a:r>
              <a:rPr lang="en-US" dirty="0" err="1"/>
              <a:t>berpendapat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 smtClean="0"/>
              <a:t>kaidah-kaidah</a:t>
            </a:r>
            <a:r>
              <a:rPr lang="en-US" dirty="0" smtClean="0"/>
              <a:t> </a:t>
            </a:r>
            <a:r>
              <a:rPr lang="en-US" dirty="0" err="1" smtClean="0"/>
              <a:t>etikal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berlakunya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kodrat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positivisme</a:t>
            </a:r>
            <a:r>
              <a:rPr lang="en-US" dirty="0"/>
              <a:t> </a:t>
            </a:r>
            <a:r>
              <a:rPr lang="en-US" dirty="0" err="1"/>
              <a:t>sesungguhnya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majemuk</a:t>
            </a:r>
            <a:r>
              <a:rPr lang="en-US" dirty="0"/>
              <a:t> </a:t>
            </a:r>
            <a:r>
              <a:rPr lang="en-US" dirty="0" err="1"/>
              <a:t>ketimbang</a:t>
            </a:r>
            <a:r>
              <a:rPr lang="en-US" dirty="0"/>
              <a:t> </a:t>
            </a:r>
            <a:r>
              <a:rPr lang="en-US" dirty="0" err="1"/>
              <a:t>kesan</a:t>
            </a:r>
            <a:r>
              <a:rPr lang="en-US" dirty="0"/>
              <a:t> yang </a:t>
            </a:r>
            <a:r>
              <a:rPr lang="en-US" dirty="0" err="1"/>
              <a:t>ditimbulkan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uraian</a:t>
            </a:r>
            <a:r>
              <a:rPr lang="en-US" dirty="0"/>
              <a:t> </a:t>
            </a:r>
            <a:r>
              <a:rPr lang="en-US" dirty="0" err="1"/>
              <a:t>diatas</a:t>
            </a:r>
            <a:r>
              <a:rPr lang="en-US" dirty="0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5110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kelima</a:t>
            </a:r>
            <a:r>
              <a:rPr lang="en-US" dirty="0"/>
              <a:t>: </a:t>
            </a:r>
            <a:r>
              <a:rPr lang="en-US" dirty="0" err="1"/>
              <a:t>Filsafat</a:t>
            </a:r>
            <a:r>
              <a:rPr lang="en-US" dirty="0"/>
              <a:t> Hukum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Refleksi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sistematikal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</a:t>
            </a:r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dipikirkan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realisasi</a:t>
            </a:r>
            <a:r>
              <a:rPr lang="en-US" dirty="0"/>
              <a:t> (</a:t>
            </a:r>
            <a:r>
              <a:rPr lang="en-US" dirty="0" err="1"/>
              <a:t>perwujudan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ide </a:t>
            </a:r>
            <a:r>
              <a:rPr lang="en-US" dirty="0" err="1"/>
              <a:t>hukum</a:t>
            </a:r>
            <a:r>
              <a:rPr lang="en-US" dirty="0"/>
              <a:t> (</a:t>
            </a:r>
            <a:r>
              <a:rPr lang="en-US" dirty="0" err="1"/>
              <a:t>cita</a:t>
            </a:r>
            <a:r>
              <a:rPr lang="en-US" dirty="0"/>
              <a:t> Hukum)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bertemu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: </a:t>
            </a:r>
            <a:r>
              <a:rPr lang="en-US" dirty="0" err="1"/>
              <a:t>aturan</a:t>
            </a:r>
            <a:r>
              <a:rPr lang="en-US" dirty="0"/>
              <a:t> Hukum, </a:t>
            </a:r>
            <a:r>
              <a:rPr lang="en-US" dirty="0" err="1"/>
              <a:t>Putusan</a:t>
            </a:r>
            <a:r>
              <a:rPr lang="en-US" dirty="0"/>
              <a:t> Hukum, </a:t>
            </a:r>
            <a:r>
              <a:rPr lang="en-US" dirty="0" err="1"/>
              <a:t>Figur</a:t>
            </a:r>
            <a:r>
              <a:rPr lang="en-US" dirty="0"/>
              <a:t> Hukum (</a:t>
            </a:r>
            <a:r>
              <a:rPr lang="en-US" dirty="0" err="1"/>
              <a:t>pranata</a:t>
            </a:r>
            <a:r>
              <a:rPr lang="en-US" dirty="0"/>
              <a:t> Hukum),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.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juga </a:t>
            </a: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direfleksi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sistematikal</a:t>
            </a:r>
            <a:r>
              <a:rPr lang="en-US" dirty="0"/>
              <a:t>. </a:t>
            </a: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 yang di </a:t>
            </a:r>
            <a:r>
              <a:rPr lang="en-US" dirty="0" err="1"/>
              <a:t>dalamnya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yang </a:t>
            </a:r>
            <a:r>
              <a:rPr lang="en-US" dirty="0" err="1"/>
              <a:t>lainnya</a:t>
            </a:r>
            <a:r>
              <a:rPr lang="en-US" dirty="0"/>
              <a:t>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4290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penjelasan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Memberikan </a:t>
            </a:r>
            <a:r>
              <a:rPr lang="en-US" dirty="0" err="1"/>
              <a:t>kejelasan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khas</a:t>
            </a:r>
            <a:r>
              <a:rPr lang="en-US" dirty="0"/>
              <a:t> (</a:t>
            </a:r>
            <a:r>
              <a:rPr lang="en-US" dirty="0" err="1"/>
              <a:t>hakikat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ide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cita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(</a:t>
            </a:r>
            <a:r>
              <a:rPr lang="en-US" dirty="0" err="1"/>
              <a:t>Rechtsidee</a:t>
            </a:r>
            <a:r>
              <a:rPr lang="en-US" dirty="0"/>
              <a:t>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Tentang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bicarakan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bicarakan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figur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asasi</a:t>
            </a:r>
            <a:r>
              <a:rPr lang="en-US" dirty="0"/>
              <a:t> </a:t>
            </a:r>
            <a:r>
              <a:rPr lang="en-US" dirty="0" err="1"/>
              <a:t>dua-duanya</a:t>
            </a:r>
            <a:r>
              <a:rPr lang="en-US" dirty="0"/>
              <a:t> </a:t>
            </a:r>
            <a:r>
              <a:rPr lang="en-US" dirty="0" err="1"/>
              <a:t>berkenaan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perangkat-perangkat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keputusan-keputusan</a:t>
            </a:r>
            <a:r>
              <a:rPr lang="en-US" dirty="0"/>
              <a:t> </a:t>
            </a:r>
            <a:r>
              <a:rPr lang="en-US" dirty="0" err="1" smtClean="0"/>
              <a:t>hukum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Negara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gejala</a:t>
            </a:r>
            <a:r>
              <a:rPr lang="en-US" dirty="0"/>
              <a:t> </a:t>
            </a:r>
            <a:r>
              <a:rPr lang="en-US" dirty="0" err="1"/>
              <a:t>historikal</a:t>
            </a:r>
            <a:r>
              <a:rPr lang="en-US" dirty="0"/>
              <a:t> </a:t>
            </a:r>
            <a:r>
              <a:rPr lang="en-US" dirty="0" err="1"/>
              <a:t>adalh</a:t>
            </a:r>
            <a:r>
              <a:rPr lang="en-US" dirty="0"/>
              <a:t> </a:t>
            </a:r>
            <a:r>
              <a:rPr lang="en-US" dirty="0" err="1"/>
              <a:t>sebuaha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2923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: </a:t>
            </a: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.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merenungkan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fundamental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marginal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gejala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</a:t>
            </a:r>
            <a:endParaRPr lang="en-GB" dirty="0"/>
          </a:p>
          <a:p>
            <a:pPr marL="0" indent="0" algn="just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914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penjelasan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refleksi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kepastian</a:t>
            </a:r>
            <a:r>
              <a:rPr lang="en-US" dirty="0"/>
              <a:t> yang </a:t>
            </a:r>
            <a:r>
              <a:rPr lang="en-US" dirty="0" err="1"/>
              <a:t>langsung</a:t>
            </a:r>
            <a:r>
              <a:rPr lang="en-US" dirty="0"/>
              <a:t>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</a:t>
            </a:r>
            <a:r>
              <a:rPr lang="en-US" dirty="0" err="1"/>
              <a:t>rasionalitas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: </a:t>
            </a:r>
            <a:r>
              <a:rPr lang="en-US" dirty="0" err="1" smtClean="0"/>
              <a:t>Pertama</a:t>
            </a:r>
            <a:r>
              <a:rPr lang="en-US" dirty="0"/>
              <a:t>, </a:t>
            </a:r>
            <a:r>
              <a:rPr lang="en-US" dirty="0" err="1"/>
              <a:t>penalaran-penalaran</a:t>
            </a:r>
            <a:r>
              <a:rPr lang="en-US" dirty="0"/>
              <a:t> </a:t>
            </a:r>
            <a:r>
              <a:rPr lang="en-US" dirty="0" err="1"/>
              <a:t>kefilsafatan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sah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logikal</a:t>
            </a:r>
            <a:r>
              <a:rPr lang="en-US" dirty="0"/>
              <a:t>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aturan-aturan</a:t>
            </a:r>
            <a:r>
              <a:rPr lang="en-US" dirty="0"/>
              <a:t> yang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. </a:t>
            </a:r>
            <a:r>
              <a:rPr lang="en-US" dirty="0" err="1"/>
              <a:t>Kedua</a:t>
            </a:r>
            <a:r>
              <a:rPr lang="en-US" dirty="0"/>
              <a:t>, </a:t>
            </a: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premis-premis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formulasi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mempertahankkan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 </a:t>
            </a:r>
            <a:r>
              <a:rPr lang="en-US" dirty="0" err="1"/>
              <a:t>artinya</a:t>
            </a:r>
            <a:r>
              <a:rPr lang="en-US" dirty="0"/>
              <a:t>,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bantahan</a:t>
            </a:r>
            <a:r>
              <a:rPr lang="en-US" dirty="0"/>
              <a:t> </a:t>
            </a:r>
            <a:r>
              <a:rPr lang="en-US" dirty="0" err="1"/>
              <a:t>rasional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dialogia</a:t>
            </a:r>
            <a:r>
              <a:rPr lang="en-US" dirty="0"/>
              <a:t> </a:t>
            </a:r>
            <a:r>
              <a:rPr lang="en-US" dirty="0" err="1"/>
              <a:t>intersubjektif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refleksi</a:t>
            </a:r>
            <a:r>
              <a:rPr lang="en-US" dirty="0"/>
              <a:t> </a:t>
            </a:r>
            <a:r>
              <a:rPr lang="en-US" dirty="0" err="1"/>
              <a:t>sistematikal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landasan</a:t>
            </a:r>
            <a:r>
              <a:rPr lang="en-US" dirty="0"/>
              <a:t> (</a:t>
            </a:r>
            <a:r>
              <a:rPr lang="en-US" dirty="0" err="1"/>
              <a:t>dasar-dasar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8218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penjelasan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7188" indent="-357188">
              <a:buNone/>
            </a:pPr>
            <a:r>
              <a:rPr lang="en-US" dirty="0" smtClean="0"/>
              <a:t>4.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refleksi</a:t>
            </a:r>
            <a:r>
              <a:rPr lang="en-US" dirty="0" smtClean="0"/>
              <a:t> </a:t>
            </a:r>
            <a:r>
              <a:rPr lang="en-US" dirty="0" err="1" smtClean="0"/>
              <a:t>sistematikal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landasan</a:t>
            </a:r>
            <a:r>
              <a:rPr lang="en-US" dirty="0" smtClean="0"/>
              <a:t> (</a:t>
            </a:r>
            <a:r>
              <a:rPr lang="en-US" dirty="0" err="1" smtClean="0"/>
              <a:t>dasar-dasar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. </a:t>
            </a:r>
            <a:r>
              <a:rPr lang="en-US" dirty="0" smtClean="0"/>
              <a:t> </a:t>
            </a:r>
          </a:p>
          <a:p>
            <a:pPr marL="357188" indent="-357188">
              <a:buNone/>
            </a:pPr>
            <a:r>
              <a:rPr lang="en-US" dirty="0" smtClean="0"/>
              <a:t>5.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/>
              <a:t>merefleksi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 smtClean="0"/>
              <a:t>.</a:t>
            </a:r>
          </a:p>
          <a:p>
            <a:pPr marL="357188" indent="-357188">
              <a:buNone/>
            </a:pPr>
            <a:endParaRPr lang="en-US" dirty="0"/>
          </a:p>
          <a:p>
            <a:pPr marL="357188" indent="-357188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702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: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tataran</a:t>
            </a:r>
            <a:r>
              <a:rPr lang="en-US" dirty="0"/>
              <a:t> </a:t>
            </a:r>
            <a:r>
              <a:rPr lang="en-US" dirty="0" err="1"/>
              <a:t>abstraksi</a:t>
            </a:r>
            <a:r>
              <a:rPr lang="en-US" dirty="0"/>
              <a:t> </a:t>
            </a:r>
            <a:r>
              <a:rPr lang="en-US" dirty="0" err="1"/>
              <a:t>refleksi</a:t>
            </a:r>
            <a:r>
              <a:rPr lang="en-US" dirty="0"/>
              <a:t> </a:t>
            </a:r>
            <a:r>
              <a:rPr lang="en-US" dirty="0" err="1"/>
              <a:t>teoritikal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gejala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</a:t>
            </a: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tataran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meresapi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pengembanan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teoritikal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pengembanan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praktikal</a:t>
            </a:r>
            <a:r>
              <a:rPr lang="en-US" dirty="0"/>
              <a:t>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3807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penjelasan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pragmatikal</a:t>
            </a:r>
            <a:r>
              <a:rPr lang="en-US" dirty="0"/>
              <a:t> yang </a:t>
            </a:r>
            <a:r>
              <a:rPr lang="en-US" dirty="0" err="1"/>
              <a:t>murni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pengembanan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teoritikal</a:t>
            </a:r>
            <a:r>
              <a:rPr lang="en-US" dirty="0"/>
              <a:t> yang paling </a:t>
            </a:r>
            <a:r>
              <a:rPr lang="en-US" dirty="0" err="1"/>
              <a:t>penting</a:t>
            </a:r>
            <a:r>
              <a:rPr lang="en-US" dirty="0"/>
              <a:t>. </a:t>
            </a:r>
            <a:r>
              <a:rPr lang="en-US" dirty="0" err="1"/>
              <a:t>Kebanyakan</a:t>
            </a:r>
            <a:r>
              <a:rPr lang="en-US" dirty="0"/>
              <a:t> para </a:t>
            </a:r>
            <a:r>
              <a:rPr lang="en-US" dirty="0" err="1"/>
              <a:t>yuris</a:t>
            </a:r>
            <a:r>
              <a:rPr lang="en-US" dirty="0"/>
              <a:t> </a:t>
            </a:r>
            <a:r>
              <a:rPr lang="en-US" dirty="0" err="1"/>
              <a:t>menyibukan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masa </a:t>
            </a:r>
            <a:r>
              <a:rPr lang="en-US" dirty="0" err="1"/>
              <a:t>kini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mengenal</a:t>
            </a:r>
            <a:r>
              <a:rPr lang="en-US" dirty="0"/>
              <a:t> lima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a.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dogmatik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b. </a:t>
            </a:r>
            <a:r>
              <a:rPr lang="en-US" dirty="0" err="1"/>
              <a:t>Sejarah</a:t>
            </a:r>
            <a:r>
              <a:rPr lang="en-US" dirty="0"/>
              <a:t> </a:t>
            </a:r>
            <a:r>
              <a:rPr lang="en-US" dirty="0" err="1" smtClean="0"/>
              <a:t>hukum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c. </a:t>
            </a:r>
            <a:r>
              <a:rPr lang="en-US" dirty="0" err="1" smtClean="0"/>
              <a:t>Perbandingan</a:t>
            </a:r>
            <a:r>
              <a:rPr lang="en-US" dirty="0" smtClean="0"/>
              <a:t> Hukum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d. </a:t>
            </a:r>
            <a:r>
              <a:rPr lang="en-US" dirty="0" err="1" smtClean="0"/>
              <a:t>Sosiologi</a:t>
            </a:r>
            <a:r>
              <a:rPr lang="en-US" dirty="0" smtClean="0"/>
              <a:t> Hukum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e. </a:t>
            </a:r>
            <a:r>
              <a:rPr lang="en-US" dirty="0" err="1" smtClean="0"/>
              <a:t>Psikologi</a:t>
            </a:r>
            <a:r>
              <a:rPr lang="en-US" dirty="0" smtClean="0"/>
              <a:t> Hukum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8237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penjelasan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2. </a:t>
            </a:r>
            <a:r>
              <a:rPr lang="en-US" dirty="0" err="1"/>
              <a:t>Teori</a:t>
            </a:r>
            <a:r>
              <a:rPr lang="en-US" dirty="0"/>
              <a:t> Hukum, 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tataran</a:t>
            </a:r>
            <a:r>
              <a:rPr lang="en-US" dirty="0"/>
              <a:t> </a:t>
            </a:r>
            <a:r>
              <a:rPr lang="en-US" dirty="0" err="1"/>
              <a:t>abstraksi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 smtClean="0"/>
              <a:t>ketimbang</a:t>
            </a:r>
            <a:r>
              <a:rPr lang="en-US" dirty="0" smtClean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;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pealihan</a:t>
            </a:r>
            <a:r>
              <a:rPr lang="en-US" dirty="0"/>
              <a:t> </a:t>
            </a:r>
            <a:r>
              <a:rPr lang="en-US" dirty="0" err="1"/>
              <a:t>kefilsafat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, </a:t>
            </a: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hukkum</a:t>
            </a:r>
            <a:r>
              <a:rPr lang="en-US" dirty="0"/>
              <a:t> </a:t>
            </a:r>
            <a:r>
              <a:rPr lang="en-US" dirty="0" err="1"/>
              <a:t>tidaklah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863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: </a:t>
            </a:r>
            <a:r>
              <a:rPr lang="en-US" dirty="0" err="1"/>
              <a:t>Pengembanan</a:t>
            </a:r>
            <a:r>
              <a:rPr lang="en-US" dirty="0"/>
              <a:t> Hukum </a:t>
            </a:r>
            <a:r>
              <a:rPr lang="en-US" dirty="0" err="1"/>
              <a:t>Praktikal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Penanganan</a:t>
            </a:r>
            <a:r>
              <a:rPr lang="en-US" dirty="0"/>
              <a:t> Hukum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sungguh-sungguh</a:t>
            </a:r>
            <a:r>
              <a:rPr lang="en-US" dirty="0"/>
              <a:t> </a:t>
            </a:r>
            <a:r>
              <a:rPr lang="en-US" dirty="0" err="1"/>
              <a:t>mengenal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: </a:t>
            </a:r>
            <a:r>
              <a:rPr lang="en-US" dirty="0" err="1"/>
              <a:t>Pembentukan</a:t>
            </a:r>
            <a:r>
              <a:rPr lang="en-US" dirty="0"/>
              <a:t> Hukum, </a:t>
            </a:r>
            <a:r>
              <a:rPr lang="en-US" dirty="0" err="1"/>
              <a:t>Penemuan</a:t>
            </a:r>
            <a:r>
              <a:rPr lang="en-US" dirty="0"/>
              <a:t> Hukum,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Hukum. </a:t>
            </a:r>
            <a:r>
              <a:rPr lang="en-US" dirty="0" err="1"/>
              <a:t>Disini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Hukum </a:t>
            </a:r>
            <a:r>
              <a:rPr lang="en-US" dirty="0" err="1"/>
              <a:t>Dogmatika</a:t>
            </a:r>
            <a:r>
              <a:rPr lang="en-US" dirty="0"/>
              <a:t> </a:t>
            </a:r>
            <a:r>
              <a:rPr lang="en-US" dirty="0" err="1"/>
              <a:t>menunjukan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praktikalnya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481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penjelasan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/>
              <a:t>Hukum, 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penciptaan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penemuan</a:t>
            </a:r>
            <a:r>
              <a:rPr lang="en-US" dirty="0"/>
              <a:t> Hukum </a:t>
            </a:r>
            <a:r>
              <a:rPr lang="en-US" dirty="0" err="1"/>
              <a:t>ihwalnya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berkenaan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mengkonkretisasikan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pemebentukan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Tentang </a:t>
            </a:r>
            <a:r>
              <a:rPr lang="en-US" dirty="0" err="1"/>
              <a:t>bantuan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singkat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uraian</a:t>
            </a:r>
            <a:r>
              <a:rPr lang="en-US" dirty="0"/>
              <a:t> yang </a:t>
            </a:r>
            <a:r>
              <a:rPr lang="en-US" dirty="0" err="1"/>
              <a:t>terkenal</a:t>
            </a:r>
            <a:r>
              <a:rPr lang="en-US" dirty="0"/>
              <a:t> </a:t>
            </a:r>
            <a:r>
              <a:rPr lang="en-US" dirty="0" err="1"/>
              <a:t>berbunyi</a:t>
            </a:r>
            <a:r>
              <a:rPr lang="en-US" dirty="0"/>
              <a:t> :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jasa-jasa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terorganisasi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para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situasi-situasi</a:t>
            </a:r>
            <a:r>
              <a:rPr lang="en-US" dirty="0"/>
              <a:t> </a:t>
            </a:r>
            <a:r>
              <a:rPr lang="en-US" dirty="0" err="1"/>
              <a:t>problematikal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situasi-situasi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,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ditangani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aturan-aturan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prosedur-prosedur</a:t>
            </a:r>
            <a:r>
              <a:rPr lang="en-US" dirty="0"/>
              <a:t> </a:t>
            </a:r>
            <a:r>
              <a:rPr lang="en-US" dirty="0" err="1"/>
              <a:t>yuridikal</a:t>
            </a:r>
            <a:r>
              <a:rPr lang="en-US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66356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44</TotalTime>
  <Words>704</Words>
  <Application>Microsoft Office PowerPoint</Application>
  <PresentationFormat>Widescreen</PresentationFormat>
  <Paragraphs>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Tw Cen MT</vt:lpstr>
      <vt:lpstr>Tw Cen MT Condensed</vt:lpstr>
      <vt:lpstr>Wingdings 3</vt:lpstr>
      <vt:lpstr>Integral</vt:lpstr>
      <vt:lpstr>LIMA ARGUMEN FILSAFAT HUKUM</vt:lpstr>
      <vt:lpstr>PowerPoint Presentation</vt:lpstr>
      <vt:lpstr>penjelasan</vt:lpstr>
      <vt:lpstr>penjelasan</vt:lpstr>
      <vt:lpstr>PowerPoint Presentation</vt:lpstr>
      <vt:lpstr>penjelasan</vt:lpstr>
      <vt:lpstr>penjelasan</vt:lpstr>
      <vt:lpstr>PowerPoint Presentation</vt:lpstr>
      <vt:lpstr>penjelasan</vt:lpstr>
      <vt:lpstr>PowerPoint Presentation</vt:lpstr>
      <vt:lpstr>penjelasan</vt:lpstr>
      <vt:lpstr>PowerPoint Presentation</vt:lpstr>
      <vt:lpstr>penjelasan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LIMA ARGUMEN FILSAFAT HUKUM</dc:title>
  <dc:creator>Putri Ria</dc:creator>
  <cp:lastModifiedBy>Putri Ria</cp:lastModifiedBy>
  <cp:revision>6</cp:revision>
  <dcterms:created xsi:type="dcterms:W3CDTF">2021-11-27T04:21:52Z</dcterms:created>
  <dcterms:modified xsi:type="dcterms:W3CDTF">2021-11-27T05:06:29Z</dcterms:modified>
</cp:coreProperties>
</file>