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4" r:id="rId6"/>
    <p:sldId id="259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BCD13-900B-4930-B10F-55A188EFE055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B7CCA-2E72-471B-B145-9AC8188962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ociologydiscussion.com/wp-content/uploads/2015/10/clip_image002_thumb1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Definisi Sosiologi Pe</a:t>
            </a:r>
            <a:r>
              <a:rPr lang="en-US" dirty="0" smtClean="0"/>
              <a:t>r</a:t>
            </a:r>
            <a:r>
              <a:rPr lang="id-ID" dirty="0" smtClean="0"/>
              <a:t>desaan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AR Desai </a:t>
            </a:r>
            <a:br>
              <a:rPr lang="id-ID" dirty="0" smtClean="0"/>
            </a:br>
            <a:r>
              <a:rPr lang="id-ID" dirty="0" smtClean="0"/>
              <a:t>…… Tujuan utama </a:t>
            </a:r>
            <a:r>
              <a:rPr lang="en-US" dirty="0" smtClean="0"/>
              <a:t>S</a:t>
            </a:r>
            <a:r>
              <a:rPr lang="id-ID" dirty="0" smtClean="0"/>
              <a:t>osiologi </a:t>
            </a:r>
            <a:r>
              <a:rPr lang="en-US" dirty="0" smtClean="0"/>
              <a:t>P</a:t>
            </a:r>
            <a:r>
              <a:rPr lang="id-ID" dirty="0" smtClean="0"/>
              <a:t>e</a:t>
            </a:r>
            <a:r>
              <a:rPr lang="en-US" dirty="0" smtClean="0"/>
              <a:t>r</a:t>
            </a:r>
            <a:r>
              <a:rPr lang="id-ID" dirty="0" smtClean="0"/>
              <a:t>desaan adalah untuk membuat studi ilmiah, sistematis dan komprehensif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id-ID" dirty="0" smtClean="0"/>
              <a:t>organisasi sosial pe</a:t>
            </a:r>
            <a:r>
              <a:rPr lang="en-US" dirty="0" smtClean="0"/>
              <a:t>r</a:t>
            </a:r>
            <a:r>
              <a:rPr lang="id-ID" dirty="0" smtClean="0"/>
              <a:t>desaan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id-ID" dirty="0" smtClean="0"/>
              <a:t>struktur, fungsi dan kecenderungan obyektif pembangunan dan atas dasar penelitian tersebut, untuk menemukan hukum</a:t>
            </a:r>
            <a:r>
              <a:rPr lang="en-US" dirty="0" smtClean="0"/>
              <a:t>-</a:t>
            </a:r>
            <a:r>
              <a:rPr lang="en-US" dirty="0" err="1" smtClean="0"/>
              <a:t>hukum</a:t>
            </a:r>
            <a:r>
              <a:rPr lang="en-US" dirty="0" smtClean="0"/>
              <a:t> p</a:t>
            </a:r>
            <a:r>
              <a:rPr lang="id-ID" dirty="0" smtClean="0"/>
              <a:t>erkembangannya.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Definisi Sosiologi Pe</a:t>
            </a:r>
            <a:r>
              <a:rPr lang="en-US" dirty="0" smtClean="0"/>
              <a:t>r</a:t>
            </a:r>
            <a:r>
              <a:rPr lang="id-ID" dirty="0" smtClean="0"/>
              <a:t>desaan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Sanderson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id-ID" dirty="0" smtClean="0"/>
              <a:t>Sosiologi </a:t>
            </a:r>
            <a:r>
              <a:rPr lang="en-US" dirty="0" smtClean="0"/>
              <a:t>P</a:t>
            </a:r>
            <a:r>
              <a:rPr lang="id-ID" dirty="0" smtClean="0"/>
              <a:t>e</a:t>
            </a:r>
            <a:r>
              <a:rPr lang="en-US" dirty="0" smtClean="0"/>
              <a:t>r</a:t>
            </a:r>
            <a:r>
              <a:rPr lang="id-ID" dirty="0" smtClean="0"/>
              <a:t>desaan adalah sosiologi kehidupan di lingkungan pe</a:t>
            </a:r>
            <a:r>
              <a:rPr lang="en-US" dirty="0" smtClean="0"/>
              <a:t>r</a:t>
            </a:r>
            <a:r>
              <a:rPr lang="id-ID" dirty="0" smtClean="0"/>
              <a:t>desaan.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F. S. Chapin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id-ID" dirty="0" smtClean="0"/>
              <a:t>Sosiologi kehidupan pe</a:t>
            </a:r>
            <a:r>
              <a:rPr lang="en-US" dirty="0" smtClean="0"/>
              <a:t>r</a:t>
            </a:r>
            <a:r>
              <a:rPr lang="id-ID" dirty="0" smtClean="0"/>
              <a:t>desaan adalah studi tentang populasi pe</a:t>
            </a:r>
            <a:r>
              <a:rPr lang="en-US" dirty="0" smtClean="0"/>
              <a:t>r</a:t>
            </a:r>
            <a:r>
              <a:rPr lang="id-ID" dirty="0" smtClean="0"/>
              <a:t>desaan, organisasi sosial pe</a:t>
            </a:r>
            <a:r>
              <a:rPr lang="en-US" dirty="0" smtClean="0"/>
              <a:t>r</a:t>
            </a:r>
            <a:r>
              <a:rPr lang="id-ID" dirty="0" smtClean="0"/>
              <a:t>desaan dan proses sosial pe</a:t>
            </a:r>
            <a:r>
              <a:rPr lang="en-US" dirty="0" smtClean="0"/>
              <a:t>r</a:t>
            </a:r>
            <a:r>
              <a:rPr lang="id-ID" dirty="0" smtClean="0"/>
              <a:t>desaan yang bekerja di masyarakat pedesaan.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T. L. Smith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</a:t>
            </a:r>
            <a:r>
              <a:rPr lang="id-ID" dirty="0" smtClean="0"/>
              <a:t>osiologi </a:t>
            </a:r>
            <a:r>
              <a:rPr lang="en-US" dirty="0" smtClean="0"/>
              <a:t>P</a:t>
            </a:r>
            <a:r>
              <a:rPr lang="id-ID" dirty="0" smtClean="0"/>
              <a:t>e</a:t>
            </a:r>
            <a:r>
              <a:rPr lang="en-US" dirty="0" smtClean="0"/>
              <a:t>r</a:t>
            </a:r>
            <a:r>
              <a:rPr lang="id-ID" dirty="0" smtClean="0"/>
              <a:t>desaan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hubungan sosial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id-ID" dirty="0" smtClean="0"/>
              <a:t>pe</a:t>
            </a:r>
            <a:r>
              <a:rPr lang="en-US" dirty="0" smtClean="0"/>
              <a:t>r</a:t>
            </a:r>
            <a:r>
              <a:rPr lang="id-ID" dirty="0" smtClean="0"/>
              <a:t>desaan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Sosiologi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Sosiologi pe</a:t>
            </a:r>
            <a:r>
              <a:rPr lang="en-US" dirty="0" smtClean="0"/>
              <a:t>r</a:t>
            </a:r>
            <a:r>
              <a:rPr lang="id-ID" dirty="0" smtClean="0"/>
              <a:t>desaan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id-ID" dirty="0" smtClean="0"/>
              <a:t>prinsip-prinsip sosiologis untuk mempelajari masyarakat pe</a:t>
            </a:r>
            <a:r>
              <a:rPr lang="en-US" dirty="0" smtClean="0"/>
              <a:t>r</a:t>
            </a:r>
            <a:r>
              <a:rPr lang="id-ID" dirty="0" smtClean="0"/>
              <a:t>desaan.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Sosiologi pe</a:t>
            </a:r>
            <a:r>
              <a:rPr lang="en-US" dirty="0" smtClean="0"/>
              <a:t>r</a:t>
            </a:r>
            <a:r>
              <a:rPr lang="id-ID" dirty="0" smtClean="0"/>
              <a:t>desaan bersifat multi-dimensi.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Sosiologi pe</a:t>
            </a:r>
            <a:r>
              <a:rPr lang="en-US" dirty="0" smtClean="0"/>
              <a:t>r</a:t>
            </a:r>
            <a:r>
              <a:rPr lang="id-ID" dirty="0" smtClean="0"/>
              <a:t>desaan bersifat ilmiah dan sistematis.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Sosiologi pe</a:t>
            </a:r>
            <a:r>
              <a:rPr lang="en-US" dirty="0" smtClean="0"/>
              <a:t>r</a:t>
            </a:r>
            <a:r>
              <a:rPr lang="id-ID" dirty="0" smtClean="0"/>
              <a:t>desaan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id-ID" dirty="0" smtClean="0"/>
              <a:t>interdisipliner.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Sosiologi pe</a:t>
            </a:r>
            <a:r>
              <a:rPr lang="en-US" dirty="0" smtClean="0"/>
              <a:t>r</a:t>
            </a:r>
            <a:r>
              <a:rPr lang="id-ID" dirty="0" smtClean="0"/>
              <a:t>desaan </a:t>
            </a:r>
            <a:r>
              <a:rPr lang="en-US" dirty="0" smtClean="0"/>
              <a:t>m</a:t>
            </a:r>
            <a:r>
              <a:rPr lang="id-ID" dirty="0" smtClean="0"/>
              <a:t>enekankan pada studi mikro.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Menggunakan metode komparatif.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81000"/>
            <a:ext cx="88392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sz="2400" dirty="0" smtClean="0"/>
              <a:t>Pentingnya </a:t>
            </a:r>
            <a:r>
              <a:rPr lang="en-US" sz="2400" dirty="0" smtClean="0"/>
              <a:t>S</a:t>
            </a:r>
            <a:r>
              <a:rPr lang="id-ID" sz="2400" dirty="0" smtClean="0"/>
              <a:t>osiologi </a:t>
            </a:r>
            <a:r>
              <a:rPr lang="en-US" sz="2400" dirty="0" smtClean="0"/>
              <a:t>P</a:t>
            </a:r>
            <a:r>
              <a:rPr lang="id-ID" sz="2400" dirty="0" smtClean="0"/>
              <a:t>e</a:t>
            </a:r>
            <a:r>
              <a:rPr lang="en-US" sz="2400" dirty="0" smtClean="0"/>
              <a:t>r</a:t>
            </a:r>
            <a:r>
              <a:rPr lang="id-ID" sz="2400" dirty="0" smtClean="0"/>
              <a:t>desaan</a:t>
            </a:r>
            <a:r>
              <a:rPr lang="en-US" sz="2400" dirty="0" smtClean="0"/>
              <a:t>. </a:t>
            </a:r>
            <a:r>
              <a:rPr lang="id-ID" sz="2400" dirty="0" smtClean="0"/>
              <a:t>Alasannya adalah: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Kehidupan sosial sebagian besar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id-ID" sz="2400" dirty="0" smtClean="0"/>
              <a:t>pe</a:t>
            </a:r>
            <a:r>
              <a:rPr lang="en-US" sz="2400" dirty="0" smtClean="0"/>
              <a:t>r</a:t>
            </a:r>
            <a:r>
              <a:rPr lang="id-ID" sz="2400" dirty="0" smtClean="0"/>
              <a:t>desaan.</a:t>
            </a:r>
            <a:r>
              <a:rPr lang="en-US" sz="2400" dirty="0" smtClean="0"/>
              <a:t> </a:t>
            </a:r>
            <a:r>
              <a:rPr lang="id-ID" sz="2400" dirty="0" smtClean="0"/>
              <a:t>Sekitar </a:t>
            </a:r>
            <a:r>
              <a:rPr lang="en-US" sz="2400" dirty="0" smtClean="0"/>
              <a:t>… </a:t>
            </a:r>
            <a:r>
              <a:rPr lang="id-ID" sz="2400" dirty="0" smtClean="0"/>
              <a:t>% penduduk tinggal di desa-desa.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id-ID" sz="2400" dirty="0" smtClean="0"/>
              <a:t>Sosiologi pe</a:t>
            </a:r>
            <a:r>
              <a:rPr lang="en-US" sz="2400" dirty="0" smtClean="0"/>
              <a:t>r</a:t>
            </a:r>
            <a:r>
              <a:rPr lang="id-ID" sz="2400" dirty="0" smtClean="0"/>
              <a:t>desaan memberi kita pengetahuan tentang studi masalah pe</a:t>
            </a:r>
            <a:r>
              <a:rPr lang="en-US" sz="2400" dirty="0" smtClean="0"/>
              <a:t>r</a:t>
            </a:r>
            <a:r>
              <a:rPr lang="id-ID" sz="2400" dirty="0" smtClean="0"/>
              <a:t>desaan dan solusi</a:t>
            </a:r>
            <a:r>
              <a:rPr lang="en-US" sz="2400" dirty="0" err="1" smtClean="0"/>
              <a:t>nya</a:t>
            </a:r>
            <a:r>
              <a:rPr lang="en-US" sz="2400" dirty="0" smtClean="0"/>
              <a:t>. 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Masyarakat pe</a:t>
            </a:r>
            <a:r>
              <a:rPr lang="en-US" sz="2400" dirty="0" smtClean="0"/>
              <a:t>r</a:t>
            </a:r>
            <a:r>
              <a:rPr lang="id-ID" sz="2400" dirty="0" smtClean="0"/>
              <a:t>desaan adalah </a:t>
            </a:r>
            <a:r>
              <a:rPr lang="en-US" sz="2400" dirty="0" err="1" smtClean="0"/>
              <a:t>penyimpan</a:t>
            </a:r>
            <a:r>
              <a:rPr lang="en-US" sz="2400" dirty="0" smtClean="0"/>
              <a:t> </a:t>
            </a:r>
            <a:r>
              <a:rPr lang="id-ID" sz="2400" dirty="0" smtClean="0"/>
              <a:t>warisan budaya kuno. Studinya sangat penting.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Pertanian adalah mata pencaharian </a:t>
            </a:r>
            <a:r>
              <a:rPr lang="en-US" sz="2400" dirty="0" err="1" smtClean="0"/>
              <a:t>negara</a:t>
            </a:r>
            <a:r>
              <a:rPr lang="id-ID" sz="2400" dirty="0" smtClean="0"/>
              <a:t>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Studi ilmiah tentang komunitas desa merupakan prasyarat untuk</a:t>
            </a:r>
            <a:r>
              <a:rPr lang="en-US" sz="2400" dirty="0" smtClean="0"/>
              <a:t> </a:t>
            </a:r>
            <a:r>
              <a:rPr lang="en-US" sz="2400" dirty="0"/>
              <a:t>k</a:t>
            </a:r>
            <a:r>
              <a:rPr lang="id-ID" sz="2400" dirty="0" smtClean="0"/>
              <a:t>epentingan yang lebih besar dari desentralisasi demokratis.</a:t>
            </a:r>
            <a:r>
              <a:rPr lang="en-US" sz="2400" dirty="0" smtClean="0"/>
              <a:t> 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Desa adalah unit dasar pembelajaran.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Meningkatnya pengaruh modernisasi, industrialisasi dan urbanisasi.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Sosiologi pe</a:t>
            </a:r>
            <a:r>
              <a:rPr lang="en-US" sz="2400" dirty="0" smtClean="0"/>
              <a:t>r</a:t>
            </a:r>
            <a:r>
              <a:rPr lang="id-ID" sz="2400" dirty="0" smtClean="0"/>
              <a:t>desaan adalah sarana paparan media massa berkaitan dengan rekonstruksi pe</a:t>
            </a:r>
            <a:r>
              <a:rPr lang="en-US" sz="2400" dirty="0" smtClean="0"/>
              <a:t>r</a:t>
            </a:r>
            <a:r>
              <a:rPr lang="id-ID" sz="2400" dirty="0" smtClean="0"/>
              <a:t>desaan.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 smtClean="0"/>
              <a:t>Dalam beberapa tahun terakhir, para </a:t>
            </a:r>
            <a:r>
              <a:rPr lang="en-US" sz="2400" dirty="0" err="1" smtClean="0"/>
              <a:t>ahli</a:t>
            </a:r>
            <a:r>
              <a:rPr lang="en-US" sz="2400" dirty="0" smtClean="0"/>
              <a:t> S</a:t>
            </a:r>
            <a:r>
              <a:rPr lang="id-ID" sz="2400" dirty="0" smtClean="0"/>
              <a:t>osiolog </a:t>
            </a:r>
            <a:r>
              <a:rPr lang="en-US" sz="2400" dirty="0" smtClean="0"/>
              <a:t>P</a:t>
            </a:r>
            <a:r>
              <a:rPr lang="id-ID" sz="2400" dirty="0" smtClean="0"/>
              <a:t>e</a:t>
            </a:r>
            <a:r>
              <a:rPr lang="en-US" sz="2400" dirty="0" smtClean="0"/>
              <a:t>r</a:t>
            </a:r>
            <a:r>
              <a:rPr lang="id-ID" sz="2400" dirty="0" smtClean="0"/>
              <a:t>desaan telah melekatkan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kajian</a:t>
            </a:r>
            <a:r>
              <a:rPr lang="en-US" sz="2400" dirty="0" smtClean="0"/>
              <a:t> </a:t>
            </a:r>
            <a:r>
              <a:rPr lang="id-ID" sz="2400" dirty="0" smtClean="0"/>
              <a:t>tentang hubungan agraria, reformasi </a:t>
            </a:r>
            <a:r>
              <a:rPr lang="en-US" sz="2400" dirty="0" err="1" smtClean="0"/>
              <a:t>agraria</a:t>
            </a:r>
            <a:r>
              <a:rPr lang="id-ID" sz="2400" dirty="0" smtClean="0"/>
              <a:t>, gerakan tani, sistem stratifikasi pe</a:t>
            </a:r>
            <a:r>
              <a:rPr lang="en-US" sz="2400" dirty="0" smtClean="0"/>
              <a:t>r</a:t>
            </a:r>
            <a:r>
              <a:rPr lang="id-ID" sz="2400" dirty="0" smtClean="0"/>
              <a:t>desaan, kepemimpinan pe</a:t>
            </a:r>
            <a:r>
              <a:rPr lang="en-US" sz="2400" dirty="0" smtClean="0"/>
              <a:t>r</a:t>
            </a:r>
            <a:r>
              <a:rPr lang="id-ID" sz="2400" dirty="0" smtClean="0"/>
              <a:t>desaan dll.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457200"/>
            <a:ext cx="8001000" cy="5668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-ID" dirty="0" smtClean="0"/>
              <a:t>Pentingnya </a:t>
            </a:r>
            <a:r>
              <a:rPr lang="en-US" dirty="0" smtClean="0"/>
              <a:t>S</a:t>
            </a:r>
            <a:r>
              <a:rPr lang="id-ID" dirty="0" smtClean="0"/>
              <a:t>osiologi </a:t>
            </a:r>
            <a:r>
              <a:rPr lang="en-US" dirty="0"/>
              <a:t>P</a:t>
            </a:r>
            <a:r>
              <a:rPr lang="id-ID" dirty="0" smtClean="0"/>
              <a:t>e</a:t>
            </a:r>
            <a:r>
              <a:rPr lang="en-US" dirty="0" smtClean="0"/>
              <a:t>r</a:t>
            </a:r>
            <a:r>
              <a:rPr lang="id-ID" dirty="0" smtClean="0"/>
              <a:t>desaan tidak dapat diabaikan atau diremehkan. Peran sosiologi pedesaan dalam memahami penyelesaian masalah pedesaan sangat ditekankan oleh semua orang. Ini dianggap sebagai ilmu sosial yang progresif.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id-ID" dirty="0" smtClean="0"/>
              <a:t>slogan</a:t>
            </a:r>
            <a:r>
              <a:rPr lang="en-US" dirty="0" smtClean="0"/>
              <a:t>-slogan</a:t>
            </a:r>
            <a:r>
              <a:rPr lang="en-US" dirty="0"/>
              <a:t>:</a:t>
            </a:r>
            <a:r>
              <a:rPr lang="id-ID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Membangun</a:t>
            </a:r>
            <a:r>
              <a:rPr lang="en-US" dirty="0" smtClean="0"/>
              <a:t> Indonesia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Saatnya</a:t>
            </a:r>
            <a:r>
              <a:rPr lang="en-US" dirty="0" smtClean="0"/>
              <a:t>!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Indonesia”.</a:t>
            </a:r>
          </a:p>
          <a:p>
            <a:pPr lvl="1"/>
            <a:r>
              <a:rPr lang="id-ID" dirty="0" smtClean="0"/>
              <a:t>"Kembali ke </a:t>
            </a:r>
            <a:r>
              <a:rPr lang="en-US" dirty="0" err="1" smtClean="0"/>
              <a:t>Desa</a:t>
            </a:r>
            <a:r>
              <a:rPr lang="id-ID" dirty="0" smtClean="0"/>
              <a:t>". </a:t>
            </a:r>
            <a:endParaRPr lang="en-US" dirty="0" smtClean="0"/>
          </a:p>
          <a:p>
            <a:pPr lvl="1"/>
            <a:r>
              <a:rPr lang="en-US" dirty="0" smtClean="0"/>
              <a:t>“Pembangunan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”.</a:t>
            </a:r>
          </a:p>
          <a:p>
            <a:pPr lvl="1"/>
            <a:r>
              <a:rPr lang="id-ID" dirty="0" smtClean="0"/>
              <a:t>“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id-ID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ope of Rural Sociology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1"/>
            <a:ext cx="8001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Sosiologi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kekinian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Eksklusi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Migrasi</a:t>
            </a:r>
            <a:r>
              <a:rPr lang="en-US" dirty="0" smtClean="0"/>
              <a:t>, </a:t>
            </a:r>
            <a:r>
              <a:rPr lang="en-US" dirty="0" err="1" smtClean="0"/>
              <a:t>urbanisasi</a:t>
            </a:r>
            <a:r>
              <a:rPr lang="en-US" dirty="0" smtClean="0"/>
              <a:t>; </a:t>
            </a:r>
            <a:r>
              <a:rPr lang="en-US" dirty="0" err="1" smtClean="0"/>
              <a:t>tenaga</a:t>
            </a:r>
            <a:r>
              <a:rPr lang="en-US" dirty="0" smtClean="0"/>
              <a:t>/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matapencaharian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Keamanan</a:t>
            </a:r>
            <a:r>
              <a:rPr lang="en-US" dirty="0" smtClean="0"/>
              <a:t>, </a:t>
            </a:r>
            <a:r>
              <a:rPr lang="en-US" dirty="0" err="1" smtClean="0"/>
              <a:t>harmoni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;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350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Definisi Sosiologi Perdesaan</vt:lpstr>
      <vt:lpstr>Definisi Sosiologi Perdesaan</vt:lpstr>
      <vt:lpstr>Karakteristik Sosiologi Perdesaan</vt:lpstr>
      <vt:lpstr>Slide 4</vt:lpstr>
      <vt:lpstr>Slide 5</vt:lpstr>
      <vt:lpstr>Slide 6</vt:lpstr>
      <vt:lpstr>Ruang Lingkup Sosiologi Perdesaan (konteks kekinian)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Definisi Sosiologi Perdesaan</dc:title>
  <dc:creator>USER</dc:creator>
  <cp:lastModifiedBy>USER</cp:lastModifiedBy>
  <cp:revision>4</cp:revision>
  <dcterms:created xsi:type="dcterms:W3CDTF">2018-08-23T16:54:00Z</dcterms:created>
  <dcterms:modified xsi:type="dcterms:W3CDTF">2018-08-24T07:41:21Z</dcterms:modified>
</cp:coreProperties>
</file>