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8" r:id="rId19"/>
    <p:sldId id="279" r:id="rId20"/>
    <p:sldId id="277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2" r:id="rId32"/>
    <p:sldId id="293" r:id="rId33"/>
    <p:sldId id="294" r:id="rId34"/>
    <p:sldId id="295" r:id="rId35"/>
    <p:sldId id="296" r:id="rId36"/>
    <p:sldId id="297" r:id="rId37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 varScale="1">
        <p:scale>
          <a:sx n="63" d="100"/>
          <a:sy n="63" d="100"/>
        </p:scale>
        <p:origin x="1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D9FA-3F3C-4CD2-9E4A-6B3E3933405E}" type="datetimeFigureOut">
              <a:rPr lang="id-ID" smtClean="0"/>
              <a:t>03/12/2021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B694-E66A-4525-9A6D-6157EAD61C5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68838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D9FA-3F3C-4CD2-9E4A-6B3E3933405E}" type="datetimeFigureOut">
              <a:rPr lang="id-ID" smtClean="0"/>
              <a:t>03/12/2021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B694-E66A-4525-9A6D-6157EAD61C5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8291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D9FA-3F3C-4CD2-9E4A-6B3E3933405E}" type="datetimeFigureOut">
              <a:rPr lang="id-ID" smtClean="0"/>
              <a:t>03/12/2021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B694-E66A-4525-9A6D-6157EAD61C5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01646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D9FA-3F3C-4CD2-9E4A-6B3E3933405E}" type="datetimeFigureOut">
              <a:rPr lang="id-ID" smtClean="0"/>
              <a:t>03/12/2021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B694-E66A-4525-9A6D-6157EAD61C5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06594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D9FA-3F3C-4CD2-9E4A-6B3E3933405E}" type="datetimeFigureOut">
              <a:rPr lang="id-ID" smtClean="0"/>
              <a:t>03/12/2021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B694-E66A-4525-9A6D-6157EAD61C5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0667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D9FA-3F3C-4CD2-9E4A-6B3E3933405E}" type="datetimeFigureOut">
              <a:rPr lang="id-ID" smtClean="0"/>
              <a:t>03/12/2021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B694-E66A-4525-9A6D-6157EAD61C5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12668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D9FA-3F3C-4CD2-9E4A-6B3E3933405E}" type="datetimeFigureOut">
              <a:rPr lang="id-ID" smtClean="0"/>
              <a:t>03/12/2021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B694-E66A-4525-9A6D-6157EAD61C5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77850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D9FA-3F3C-4CD2-9E4A-6B3E3933405E}" type="datetimeFigureOut">
              <a:rPr lang="id-ID" smtClean="0"/>
              <a:t>03/12/2021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B694-E66A-4525-9A6D-6157EAD61C5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15333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D9FA-3F3C-4CD2-9E4A-6B3E3933405E}" type="datetimeFigureOut">
              <a:rPr lang="id-ID" smtClean="0"/>
              <a:t>03/12/2021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B694-E66A-4525-9A6D-6157EAD61C5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69458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D9FA-3F3C-4CD2-9E4A-6B3E3933405E}" type="datetimeFigureOut">
              <a:rPr lang="id-ID" smtClean="0"/>
              <a:t>03/12/2021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B694-E66A-4525-9A6D-6157EAD61C5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322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D9FA-3F3C-4CD2-9E4A-6B3E3933405E}" type="datetimeFigureOut">
              <a:rPr lang="id-ID" smtClean="0"/>
              <a:t>03/12/2021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B694-E66A-4525-9A6D-6157EAD61C5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71197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ED9FA-3F3C-4CD2-9E4A-6B3E3933405E}" type="datetimeFigureOut">
              <a:rPr lang="id-ID" smtClean="0"/>
              <a:t>03/12/2021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8B694-E66A-4525-9A6D-6157EAD61C5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8708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825" y="553792"/>
            <a:ext cx="9672034" cy="598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73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10" y="283335"/>
            <a:ext cx="10097036" cy="625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24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555" y="347730"/>
            <a:ext cx="9388699" cy="625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52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555" y="399245"/>
            <a:ext cx="9298546" cy="591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887" y="463639"/>
            <a:ext cx="9517488" cy="592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96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80" y="412125"/>
            <a:ext cx="10908406" cy="614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77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01" y="218942"/>
            <a:ext cx="10895527" cy="629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78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97" y="437883"/>
            <a:ext cx="10457644" cy="60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86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30" y="373487"/>
            <a:ext cx="9890975" cy="622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42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36" y="437882"/>
            <a:ext cx="9775064" cy="61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83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85" y="296215"/>
            <a:ext cx="9916732" cy="629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3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282" y="386367"/>
            <a:ext cx="9079605" cy="575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1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58" y="412124"/>
            <a:ext cx="10354613" cy="59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85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008" y="386367"/>
            <a:ext cx="10071279" cy="613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41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62" y="450761"/>
            <a:ext cx="9659155" cy="588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6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524" y="309093"/>
            <a:ext cx="10148552" cy="609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05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825" y="515155"/>
            <a:ext cx="9581882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08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17" y="386366"/>
            <a:ext cx="10174309" cy="609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22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946" y="502276"/>
            <a:ext cx="9401578" cy="583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48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254" y="502277"/>
            <a:ext cx="9002332" cy="600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16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645" y="399245"/>
            <a:ext cx="9620517" cy="583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786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526" y="553793"/>
            <a:ext cx="9427336" cy="588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73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527" y="450761"/>
            <a:ext cx="8525814" cy="547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92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137" y="1029585"/>
            <a:ext cx="6435726" cy="479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72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192" y="334851"/>
            <a:ext cx="9401577" cy="59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026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373" y="656823"/>
            <a:ext cx="9362940" cy="564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361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31" y="450761"/>
            <a:ext cx="9646275" cy="587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875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344" y="425003"/>
            <a:ext cx="9298546" cy="587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512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80" y="540913"/>
            <a:ext cx="9388699" cy="571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72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161" y="412123"/>
            <a:ext cx="9324304" cy="62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73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361" y="988570"/>
            <a:ext cx="6453278" cy="488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81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253" y="982710"/>
            <a:ext cx="8693239" cy="532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15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132" y="566670"/>
            <a:ext cx="8667482" cy="576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3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738" y="476517"/>
            <a:ext cx="8718997" cy="584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92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918" y="437882"/>
            <a:ext cx="8873544" cy="59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42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617" y="334851"/>
            <a:ext cx="8950817" cy="59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4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3397</TotalTime>
  <Words>0</Words>
  <Application>Microsoft Office PowerPoint</Application>
  <PresentationFormat>Widescreen</PresentationFormat>
  <Paragraphs>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Dewi Lengkana</cp:lastModifiedBy>
  <cp:revision>24</cp:revision>
  <dcterms:created xsi:type="dcterms:W3CDTF">2019-11-07T23:41:17Z</dcterms:created>
  <dcterms:modified xsi:type="dcterms:W3CDTF">2021-12-03T09:04:14Z</dcterms:modified>
</cp:coreProperties>
</file>