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4" r:id="rId3"/>
    <p:sldId id="273" r:id="rId4"/>
    <p:sldId id="258" r:id="rId5"/>
    <p:sldId id="276" r:id="rId6"/>
    <p:sldId id="277" r:id="rId7"/>
    <p:sldId id="275" r:id="rId8"/>
    <p:sldId id="261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C58"/>
    <a:srgbClr val="E5863F"/>
    <a:srgbClr val="F0D790"/>
    <a:srgbClr val="E3B229"/>
    <a:srgbClr val="73CBCF"/>
    <a:srgbClr val="86CF3D"/>
    <a:srgbClr val="3B4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en-US" sz="1800" b="1" dirty="0" err="1" smtClean="0"/>
            <a:t>Adanya</a:t>
          </a:r>
          <a:r>
            <a:rPr lang="en-US" sz="1800" b="1" dirty="0" smtClean="0"/>
            <a:t> </a:t>
          </a:r>
          <a:r>
            <a:rPr lang="en-US" sz="1800" b="1" dirty="0" err="1" smtClean="0"/>
            <a:t>perubahan</a:t>
          </a:r>
          <a:r>
            <a:rPr lang="en-US" sz="1800" b="1" dirty="0" smtClean="0"/>
            <a:t> </a:t>
          </a:r>
          <a:r>
            <a:rPr lang="en-US" sz="1800" b="1" dirty="0" err="1" smtClean="0"/>
            <a:t>lingkungan</a:t>
          </a:r>
          <a:r>
            <a:rPr lang="en-US" sz="1800" b="1" dirty="0" smtClean="0"/>
            <a:t> yang </a:t>
          </a:r>
          <a:r>
            <a:rPr lang="en-US" sz="1800" b="1" dirty="0" err="1" smtClean="0"/>
            <a:t>mengancam</a:t>
          </a:r>
          <a:r>
            <a:rPr lang="en-US" sz="1800" b="1" dirty="0" smtClean="0"/>
            <a:t> </a:t>
          </a:r>
          <a:r>
            <a:rPr lang="en-US" sz="1800" b="1" dirty="0" err="1" smtClean="0"/>
            <a:t>ek-sistensi</a:t>
          </a:r>
          <a:r>
            <a:rPr lang="en-US" sz="1800" b="1" dirty="0" smtClean="0"/>
            <a:t> </a:t>
          </a:r>
          <a:r>
            <a:rPr lang="en-US" sz="1800" b="1" dirty="0" err="1" smtClean="0"/>
            <a:t>dan</a:t>
          </a:r>
          <a:r>
            <a:rPr lang="en-US" sz="1800" b="1" dirty="0" smtClean="0"/>
            <a:t> </a:t>
          </a:r>
          <a:r>
            <a:rPr lang="en-US" sz="1800" b="1" dirty="0" err="1" smtClean="0"/>
            <a:t>pengembangan</a:t>
          </a:r>
          <a:r>
            <a:rPr lang="en-US" sz="1800" b="1" dirty="0" smtClean="0"/>
            <a:t> </a:t>
          </a:r>
          <a:r>
            <a:rPr lang="en-US" sz="1800" b="1" dirty="0" err="1" smtClean="0"/>
            <a:t>organisasi</a:t>
          </a:r>
          <a:r>
            <a:rPr lang="en-US" sz="1800" b="1" dirty="0" smtClean="0"/>
            <a:t>.</a:t>
          </a:r>
          <a:endParaRPr lang="zh-CN" altLang="en-US" sz="18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pPr algn="just"/>
          <a:r>
            <a:rPr lang="en-US" sz="1800" b="1" dirty="0" err="1" smtClean="0"/>
            <a:t>Adanya</a:t>
          </a:r>
          <a:r>
            <a:rPr lang="en-US" sz="1800" b="1" dirty="0" smtClean="0"/>
            <a:t> </a:t>
          </a:r>
          <a:r>
            <a:rPr lang="en-US" sz="1800" b="1" dirty="0" err="1" smtClean="0"/>
            <a:t>perubahan</a:t>
          </a:r>
          <a:r>
            <a:rPr lang="en-US" sz="1800" b="1" dirty="0" smtClean="0"/>
            <a:t> </a:t>
          </a:r>
          <a:r>
            <a:rPr lang="en-US" sz="1800" b="1" dirty="0" err="1" smtClean="0"/>
            <a:t>lingkungan</a:t>
          </a:r>
          <a:r>
            <a:rPr lang="en-US" sz="1800" b="1" dirty="0" smtClean="0"/>
            <a:t> yang </a:t>
          </a:r>
          <a:r>
            <a:rPr lang="en-US" sz="1800" b="1" dirty="0" err="1" smtClean="0"/>
            <a:t>menawarkan</a:t>
          </a:r>
          <a:r>
            <a:rPr lang="en-US" sz="1800" b="1" dirty="0" smtClean="0"/>
            <a:t> </a:t>
          </a:r>
          <a:r>
            <a:rPr lang="en-US" sz="1800" b="1" dirty="0" err="1" smtClean="0"/>
            <a:t>pe</a:t>
          </a:r>
          <a:r>
            <a:rPr lang="id-ID" sz="1800" b="1" dirty="0" smtClean="0"/>
            <a:t>l</a:t>
          </a:r>
          <a:r>
            <a:rPr lang="en-US" sz="1800" b="1" dirty="0" err="1" smtClean="0"/>
            <a:t>uang-peluang</a:t>
          </a:r>
          <a:r>
            <a:rPr lang="en-US" sz="1800" b="1" dirty="0" smtClean="0"/>
            <a:t> </a:t>
          </a:r>
          <a:r>
            <a:rPr lang="en-US" sz="1800" b="1" dirty="0" err="1" smtClean="0"/>
            <a:t>baru</a:t>
          </a:r>
          <a:r>
            <a:rPr lang="en-US" sz="1800" b="1" dirty="0" smtClean="0"/>
            <a:t> </a:t>
          </a:r>
          <a:r>
            <a:rPr lang="en-US" sz="1800" b="1" dirty="0" err="1" smtClean="0"/>
            <a:t>untuk</a:t>
          </a:r>
          <a:r>
            <a:rPr lang="en-US" sz="1800" b="1" dirty="0" smtClean="0"/>
            <a:t> </a:t>
          </a:r>
          <a:r>
            <a:rPr lang="en-US" sz="1800" b="1" dirty="0" err="1" smtClean="0"/>
            <a:t>mempertahankan</a:t>
          </a:r>
          <a:r>
            <a:rPr lang="en-US" sz="1800" b="1" dirty="0" smtClean="0"/>
            <a:t> </a:t>
          </a:r>
          <a:r>
            <a:rPr lang="en-US" sz="1800" b="1" dirty="0" err="1" smtClean="0"/>
            <a:t>dan</a:t>
          </a:r>
          <a:r>
            <a:rPr lang="en-US" sz="1800" b="1" dirty="0" smtClean="0"/>
            <a:t> </a:t>
          </a:r>
          <a:r>
            <a:rPr lang="en-US" sz="1800" b="1" dirty="0" err="1" smtClean="0"/>
            <a:t>mengembangkan</a:t>
          </a:r>
          <a:r>
            <a:rPr lang="en-US" sz="1800" b="1" dirty="0" smtClean="0"/>
            <a:t> </a:t>
          </a:r>
          <a:r>
            <a:rPr lang="en-US" sz="1800" b="1" dirty="0" err="1" smtClean="0"/>
            <a:t>organisasi</a:t>
          </a:r>
          <a:r>
            <a:rPr lang="en-US" sz="1800" b="1" dirty="0" smtClean="0"/>
            <a:t> </a:t>
          </a:r>
          <a:r>
            <a:rPr lang="en-US" sz="1800" b="1" dirty="0" err="1" smtClean="0"/>
            <a:t>serta</a:t>
          </a:r>
          <a:r>
            <a:rPr lang="en-US" sz="1800" b="1" dirty="0" smtClean="0"/>
            <a:t> </a:t>
          </a:r>
          <a:r>
            <a:rPr lang="en-US" sz="1800" b="1" dirty="0" err="1" smtClean="0"/>
            <a:t>meningkatkan</a:t>
          </a:r>
          <a:r>
            <a:rPr lang="en-US" sz="1800" b="1" dirty="0" smtClean="0"/>
            <a:t> </a:t>
          </a:r>
          <a:r>
            <a:rPr lang="en-US" sz="1800" b="1" dirty="0" err="1" smtClean="0"/>
            <a:t>kesejahteraan</a:t>
          </a:r>
          <a:r>
            <a:rPr lang="en-US" sz="1800" b="1" dirty="0" smtClean="0"/>
            <a:t> </a:t>
          </a:r>
          <a:r>
            <a:rPr lang="en-US" sz="1800" b="1" dirty="0" err="1" smtClean="0"/>
            <a:t>anggota</a:t>
          </a:r>
          <a:r>
            <a:rPr lang="en-US" sz="1800" b="1" dirty="0" smtClean="0"/>
            <a:t> </a:t>
          </a:r>
          <a:r>
            <a:rPr lang="en-US" sz="1800" b="1" dirty="0" err="1" smtClean="0"/>
            <a:t>organisasi</a:t>
          </a:r>
          <a:endParaRPr lang="zh-CN" altLang="en-US" sz="18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 custT="1"/>
      <dgm:spPr/>
      <dgm:t>
        <a:bodyPr/>
        <a:lstStyle/>
        <a:p>
          <a:r>
            <a:rPr lang="en-US" sz="1800" b="1" dirty="0" err="1" smtClean="0"/>
            <a:t>Struktur</a:t>
          </a:r>
          <a:r>
            <a:rPr lang="en-US" sz="1800" b="1" dirty="0" smtClean="0"/>
            <a:t> </a:t>
          </a:r>
          <a:r>
            <a:rPr lang="en-US" sz="1800" b="1" dirty="0" err="1" smtClean="0"/>
            <a:t>dan</a:t>
          </a:r>
          <a:r>
            <a:rPr lang="en-US" sz="1800" b="1" dirty="0" smtClean="0"/>
            <a:t> </a:t>
          </a:r>
          <a:r>
            <a:rPr lang="en-US" sz="1800" b="1" dirty="0" err="1" smtClean="0"/>
            <a:t>kondisi</a:t>
          </a:r>
          <a:r>
            <a:rPr lang="en-US" sz="1800" b="1" dirty="0" smtClean="0"/>
            <a:t> </a:t>
          </a:r>
          <a:r>
            <a:rPr lang="en-US" sz="1800" b="1" dirty="0" err="1" smtClean="0"/>
            <a:t>organisasi</a:t>
          </a:r>
          <a:r>
            <a:rPr lang="id-ID" sz="1800" b="1" dirty="0" smtClean="0"/>
            <a:t> </a:t>
          </a:r>
          <a:r>
            <a:rPr lang="en-US" sz="1800" b="1" dirty="0" err="1" smtClean="0"/>
            <a:t>menghambat</a:t>
          </a:r>
          <a:r>
            <a:rPr lang="en-US" sz="1800" b="1" dirty="0" smtClean="0"/>
            <a:t> </a:t>
          </a:r>
          <a:r>
            <a:rPr lang="en-US" sz="1800" b="1" dirty="0" err="1" smtClean="0"/>
            <a:t>adaptasi</a:t>
          </a:r>
          <a:r>
            <a:rPr lang="en-US" sz="1800" b="1" dirty="0" smtClean="0"/>
            <a:t> </a:t>
          </a:r>
          <a:r>
            <a:rPr lang="en-US" sz="1800" b="1" dirty="0" err="1" smtClean="0"/>
            <a:t>perubahan</a:t>
          </a:r>
          <a:r>
            <a:rPr lang="en-US" sz="1800" b="1" dirty="0" smtClean="0"/>
            <a:t> </a:t>
          </a:r>
          <a:r>
            <a:rPr lang="en-US" sz="1800" b="1" dirty="0" err="1" smtClean="0"/>
            <a:t>lingkungan</a:t>
          </a:r>
          <a:r>
            <a:rPr lang="en-US" sz="1800" b="1" dirty="0" smtClean="0"/>
            <a:t> </a:t>
          </a:r>
          <a:r>
            <a:rPr lang="en-US" sz="1800" b="1" dirty="0" err="1" smtClean="0"/>
            <a:t>misalnya</a:t>
          </a:r>
          <a:r>
            <a:rPr lang="en-US" sz="1800" b="1" dirty="0" smtClean="0"/>
            <a:t> </a:t>
          </a:r>
          <a:r>
            <a:rPr lang="en-US" sz="1800" b="1" dirty="0" err="1" smtClean="0"/>
            <a:t>birokrasi</a:t>
          </a:r>
          <a:r>
            <a:rPr lang="en-US" sz="1800" b="1" dirty="0" smtClean="0"/>
            <a:t> yang </a:t>
          </a:r>
          <a:r>
            <a:rPr lang="en-US" sz="1800" b="1" dirty="0" err="1" smtClean="0"/>
            <a:t>berlapis</a:t>
          </a:r>
          <a:r>
            <a:rPr lang="en-US" sz="1800" b="1" dirty="0" smtClean="0"/>
            <a:t>-lapis</a:t>
          </a:r>
          <a:endParaRPr lang="zh-CN" altLang="en-US" sz="1800" dirty="0"/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  <dgm:t>
        <a:bodyPr/>
        <a:lstStyle/>
        <a:p>
          <a:endParaRPr lang="en-US"/>
        </a:p>
      </dgm:t>
    </dgm:pt>
    <dgm:pt modelId="{20A6C866-FD85-4400-83D4-E3B919A34B51}" type="pres">
      <dgm:prSet presAssocID="{5D72DEBB-C4EE-4A4C-998A-DBACC02F0CFB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3" custScaleX="118700" custScaleY="20985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  <dgm:t>
        <a:bodyPr/>
        <a:lstStyle/>
        <a:p>
          <a:endParaRPr lang="en-US"/>
        </a:p>
      </dgm:t>
    </dgm:pt>
    <dgm:pt modelId="{5EFADA3F-DBD8-47B3-87A4-F7C4DF43CC18}" type="pres">
      <dgm:prSet presAssocID="{5D72DEBB-C4EE-4A4C-998A-DBACC02F0CF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CB613-75FD-4DEE-8DA5-6CE19F632FB4}" type="pres">
      <dgm:prSet presAssocID="{2E39222F-7B7B-4ED2-827E-1328DFCF5572}" presName="spaceBetweenRectangles" presStyleCnt="0"/>
      <dgm:spPr/>
      <dgm:t>
        <a:bodyPr/>
        <a:lstStyle/>
        <a:p>
          <a:endParaRPr lang="en-US"/>
        </a:p>
      </dgm:t>
    </dgm:pt>
    <dgm:pt modelId="{AD00622C-704A-40DB-AA9A-CF6B66B9CB56}" type="pres">
      <dgm:prSet presAssocID="{240C59D7-2CE4-462A-9515-C237DA44CA8D}" presName="parentLin" presStyleCnt="0"/>
      <dgm:spPr/>
      <dgm:t>
        <a:bodyPr/>
        <a:lstStyle/>
        <a:p>
          <a:endParaRPr lang="en-US"/>
        </a:p>
      </dgm:t>
    </dgm:pt>
    <dgm:pt modelId="{1C3B8E56-CDD6-48F6-8138-C0343817464C}" type="pres">
      <dgm:prSet presAssocID="{240C59D7-2CE4-462A-9515-C237DA44CA8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3" custScaleX="124694" custScaleY="2743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  <dgm:t>
        <a:bodyPr/>
        <a:lstStyle/>
        <a:p>
          <a:endParaRPr lang="en-US"/>
        </a:p>
      </dgm:t>
    </dgm:pt>
    <dgm:pt modelId="{58D67328-282B-4E2B-B4DB-8AD412BAFFBC}" type="pres">
      <dgm:prSet presAssocID="{240C59D7-2CE4-462A-9515-C237DA44CA8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1DE94-27E5-4F75-9E5A-A7E6DD8791DF}" type="pres">
      <dgm:prSet presAssocID="{947B3124-FA3E-44E6-A51D-10587B3FB02E}" presName="spaceBetweenRectangles" presStyleCnt="0"/>
      <dgm:spPr/>
      <dgm:t>
        <a:bodyPr/>
        <a:lstStyle/>
        <a:p>
          <a:endParaRPr lang="en-US"/>
        </a:p>
      </dgm:t>
    </dgm:pt>
    <dgm:pt modelId="{B38C66CE-824B-42F9-A9FE-390D8396D086}" type="pres">
      <dgm:prSet presAssocID="{B05E394A-9B94-4D12-AA2A-4A782672DD2C}" presName="parentLin" presStyleCnt="0"/>
      <dgm:spPr/>
      <dgm:t>
        <a:bodyPr/>
        <a:lstStyle/>
        <a:p>
          <a:endParaRPr lang="en-US"/>
        </a:p>
      </dgm:t>
    </dgm:pt>
    <dgm:pt modelId="{0846F4B8-B208-428D-B0F2-ECF3D2F850BA}" type="pres">
      <dgm:prSet presAssocID="{B05E394A-9B94-4D12-AA2A-4A782672DD2C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3" custScaleX="127044" custScaleY="27884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  <dgm:t>
        <a:bodyPr/>
        <a:lstStyle/>
        <a:p>
          <a:endParaRPr lang="en-US"/>
        </a:p>
      </dgm:t>
    </dgm:pt>
    <dgm:pt modelId="{F776FF77-BBFD-429A-B555-3A759A0377CC}" type="pres">
      <dgm:prSet presAssocID="{B05E394A-9B94-4D12-AA2A-4A782672DD2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92D46FE5-2C1D-470F-894F-9F61844BE8CF}" type="presOf" srcId="{240C59D7-2CE4-462A-9515-C237DA44CA8D}" destId="{120FC45C-3BD5-48EA-A639-E7D5A20ED3FD}" srcOrd="1" destOrd="0" presId="urn:microsoft.com/office/officeart/2005/8/layout/list1"/>
    <dgm:cxn modelId="{0F8197A7-8B14-4D29-86D8-3980D7243BB7}" type="presOf" srcId="{B05E394A-9B94-4D12-AA2A-4A782672DD2C}" destId="{0846F4B8-B208-428D-B0F2-ECF3D2F850BA}" srcOrd="0" destOrd="0" presId="urn:microsoft.com/office/officeart/2005/8/layout/list1"/>
    <dgm:cxn modelId="{92A89CF0-6200-4F84-98E7-794D6C204D17}" type="presOf" srcId="{5D72DEBB-C4EE-4A4C-998A-DBACC02F0CFB}" destId="{20A6C866-FD85-4400-83D4-E3B919A34B51}" srcOrd="0" destOrd="0" presId="urn:microsoft.com/office/officeart/2005/8/layout/list1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7365119D-BF6C-4F12-B5CB-53373E977BEB}" type="presOf" srcId="{0274B17C-A8D6-4EC1-9F74-DEF1B852E50E}" destId="{290ADAC8-17E0-4F11-BE79-899CD4DD5E12}" srcOrd="0" destOrd="0" presId="urn:microsoft.com/office/officeart/2005/8/layout/list1"/>
    <dgm:cxn modelId="{9E2DEB6D-F143-4376-A50D-DE82838EAD2C}" type="presOf" srcId="{5D72DEBB-C4EE-4A4C-998A-DBACC02F0CFB}" destId="{833C47F7-914D-4919-99FE-C55F44DD4350}" srcOrd="1" destOrd="0" presId="urn:microsoft.com/office/officeart/2005/8/layout/list1"/>
    <dgm:cxn modelId="{2B44F3BC-6AC1-4CDE-A8E6-2E8C5CEBD4E5}" type="presOf" srcId="{240C59D7-2CE4-462A-9515-C237DA44CA8D}" destId="{1C3B8E56-CDD6-48F6-8138-C0343817464C}" srcOrd="0" destOrd="0" presId="urn:microsoft.com/office/officeart/2005/8/layout/list1"/>
    <dgm:cxn modelId="{6F41CA87-9FB1-4A68-8B38-87B2A799D80A}" type="presOf" srcId="{B05E394A-9B94-4D12-AA2A-4A782672DD2C}" destId="{8D3EE3B5-4895-4D5C-BF7C-9C953348E53B}" srcOrd="1" destOrd="0" presId="urn:microsoft.com/office/officeart/2005/8/layout/list1"/>
    <dgm:cxn modelId="{DB61DEF4-61CA-4A19-96FE-C36917F3A28F}" type="presParOf" srcId="{290ADAC8-17E0-4F11-BE79-899CD4DD5E12}" destId="{45EF6FC4-75DC-49E3-BD05-7B7E6300CE25}" srcOrd="0" destOrd="0" presId="urn:microsoft.com/office/officeart/2005/8/layout/list1"/>
    <dgm:cxn modelId="{FB7C81AF-0904-4EE0-A69E-146CEE8BE938}" type="presParOf" srcId="{45EF6FC4-75DC-49E3-BD05-7B7E6300CE25}" destId="{20A6C866-FD85-4400-83D4-E3B919A34B51}" srcOrd="0" destOrd="0" presId="urn:microsoft.com/office/officeart/2005/8/layout/list1"/>
    <dgm:cxn modelId="{217CED0A-BCEA-478C-84F5-E73C7316F48D}" type="presParOf" srcId="{45EF6FC4-75DC-49E3-BD05-7B7E6300CE25}" destId="{833C47F7-914D-4919-99FE-C55F44DD4350}" srcOrd="1" destOrd="0" presId="urn:microsoft.com/office/officeart/2005/8/layout/list1"/>
    <dgm:cxn modelId="{E3DBF274-60CE-478D-ABDF-7BD3E25B80FC}" type="presParOf" srcId="{290ADAC8-17E0-4F11-BE79-899CD4DD5E12}" destId="{1CA09CCC-EF99-4340-B4E1-5E5C5D8074D6}" srcOrd="1" destOrd="0" presId="urn:microsoft.com/office/officeart/2005/8/layout/list1"/>
    <dgm:cxn modelId="{5E3B18C2-8670-4D2C-8CAF-A319CE0B0B9A}" type="presParOf" srcId="{290ADAC8-17E0-4F11-BE79-899CD4DD5E12}" destId="{5EFADA3F-DBD8-47B3-87A4-F7C4DF43CC18}" srcOrd="2" destOrd="0" presId="urn:microsoft.com/office/officeart/2005/8/layout/list1"/>
    <dgm:cxn modelId="{1854538B-1104-4DA5-8A0E-723E0608E34C}" type="presParOf" srcId="{290ADAC8-17E0-4F11-BE79-899CD4DD5E12}" destId="{D5BCB613-75FD-4DEE-8DA5-6CE19F632FB4}" srcOrd="3" destOrd="0" presId="urn:microsoft.com/office/officeart/2005/8/layout/list1"/>
    <dgm:cxn modelId="{1F2B0143-1608-413B-AAC5-986F0277B863}" type="presParOf" srcId="{290ADAC8-17E0-4F11-BE79-899CD4DD5E12}" destId="{AD00622C-704A-40DB-AA9A-CF6B66B9CB56}" srcOrd="4" destOrd="0" presId="urn:microsoft.com/office/officeart/2005/8/layout/list1"/>
    <dgm:cxn modelId="{83190E69-CFAA-4101-B965-38CC40F33850}" type="presParOf" srcId="{AD00622C-704A-40DB-AA9A-CF6B66B9CB56}" destId="{1C3B8E56-CDD6-48F6-8138-C0343817464C}" srcOrd="0" destOrd="0" presId="urn:microsoft.com/office/officeart/2005/8/layout/list1"/>
    <dgm:cxn modelId="{BFB718A8-90A4-4C82-B29B-3C345AA31D7F}" type="presParOf" srcId="{AD00622C-704A-40DB-AA9A-CF6B66B9CB56}" destId="{120FC45C-3BD5-48EA-A639-E7D5A20ED3FD}" srcOrd="1" destOrd="0" presId="urn:microsoft.com/office/officeart/2005/8/layout/list1"/>
    <dgm:cxn modelId="{9E0FA8D2-0620-45F8-AD65-05D808A87F0F}" type="presParOf" srcId="{290ADAC8-17E0-4F11-BE79-899CD4DD5E12}" destId="{197A93D8-BD3E-486E-ABDB-8DA346AD7C11}" srcOrd="5" destOrd="0" presId="urn:microsoft.com/office/officeart/2005/8/layout/list1"/>
    <dgm:cxn modelId="{9A7932C8-B0E9-453F-88B6-B8932BEEC976}" type="presParOf" srcId="{290ADAC8-17E0-4F11-BE79-899CD4DD5E12}" destId="{58D67328-282B-4E2B-B4DB-8AD412BAFFBC}" srcOrd="6" destOrd="0" presId="urn:microsoft.com/office/officeart/2005/8/layout/list1"/>
    <dgm:cxn modelId="{E84FDC7A-6BF8-4420-8817-3BAFC5BD3246}" type="presParOf" srcId="{290ADAC8-17E0-4F11-BE79-899CD4DD5E12}" destId="{C761DE94-27E5-4F75-9E5A-A7E6DD8791DF}" srcOrd="7" destOrd="0" presId="urn:microsoft.com/office/officeart/2005/8/layout/list1"/>
    <dgm:cxn modelId="{43466C3F-A1A7-4912-B550-4071271F96BC}" type="presParOf" srcId="{290ADAC8-17E0-4F11-BE79-899CD4DD5E12}" destId="{B38C66CE-824B-42F9-A9FE-390D8396D086}" srcOrd="8" destOrd="0" presId="urn:microsoft.com/office/officeart/2005/8/layout/list1"/>
    <dgm:cxn modelId="{4F16761A-55C0-4EC1-9E21-FEE41447992E}" type="presParOf" srcId="{B38C66CE-824B-42F9-A9FE-390D8396D086}" destId="{0846F4B8-B208-428D-B0F2-ECF3D2F850BA}" srcOrd="0" destOrd="0" presId="urn:microsoft.com/office/officeart/2005/8/layout/list1"/>
    <dgm:cxn modelId="{E195CB83-9A03-4809-9512-5D1BA5FACAA5}" type="presParOf" srcId="{B38C66CE-824B-42F9-A9FE-390D8396D086}" destId="{8D3EE3B5-4895-4D5C-BF7C-9C953348E53B}" srcOrd="1" destOrd="0" presId="urn:microsoft.com/office/officeart/2005/8/layout/list1"/>
    <dgm:cxn modelId="{C147ED9F-F669-4B35-BE3A-9DDE11920C2A}" type="presParOf" srcId="{290ADAC8-17E0-4F11-BE79-899CD4DD5E12}" destId="{F262F509-6396-4BFC-87D5-70BB0970B22E}" srcOrd="9" destOrd="0" presId="urn:microsoft.com/office/officeart/2005/8/layout/list1"/>
    <dgm:cxn modelId="{208D12AF-337C-4BEE-9A32-F4877BB88AF0}" type="presParOf" srcId="{290ADAC8-17E0-4F11-BE79-899CD4DD5E12}" destId="{F776FF77-BBFD-429A-B555-3A759A0377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en-US" sz="1800" b="1" dirty="0" err="1" smtClean="0"/>
            <a:t>Kekuatan</a:t>
          </a:r>
          <a:r>
            <a:rPr lang="en-US" sz="1800" b="1" dirty="0" smtClean="0"/>
            <a:t> internal </a:t>
          </a:r>
          <a:r>
            <a:rPr lang="en-US" sz="1800" dirty="0" err="1" smtClean="0"/>
            <a:t>atau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organisasi</a:t>
          </a:r>
          <a:r>
            <a:rPr lang="en-US" sz="1800" dirty="0" smtClean="0"/>
            <a:t> </a:t>
          </a:r>
          <a:r>
            <a:rPr lang="en-US" sz="1800" dirty="0" err="1" smtClean="0"/>
            <a:t>antara</a:t>
          </a:r>
          <a:r>
            <a:rPr lang="en-US" sz="1800" dirty="0" smtClean="0"/>
            <a:t> lain</a:t>
          </a:r>
        </a:p>
        <a:p>
          <a:r>
            <a:rPr lang="en-US" sz="1800" dirty="0" err="1" smtClean="0"/>
            <a:t>bersumber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perlunya</a:t>
          </a:r>
          <a:r>
            <a:rPr lang="en-US" sz="1800" dirty="0" smtClean="0"/>
            <a:t> </a:t>
          </a:r>
          <a:r>
            <a:rPr lang="en-US" sz="1800" dirty="0" err="1" smtClean="0"/>
            <a:t>strategi</a:t>
          </a:r>
          <a:r>
            <a:rPr lang="en-US" sz="1800" dirty="0" smtClean="0"/>
            <a:t> </a:t>
          </a:r>
          <a:r>
            <a:rPr lang="en-US" sz="1800" dirty="0" err="1" smtClean="0"/>
            <a:t>baru</a:t>
          </a:r>
          <a:r>
            <a:rPr lang="en-US" sz="1800" dirty="0" smtClean="0"/>
            <a:t>, </a:t>
          </a:r>
          <a:r>
            <a:rPr lang="en-US" sz="1800" dirty="0" err="1" smtClean="0"/>
            <a:t>metode</a:t>
          </a:r>
          <a:r>
            <a:rPr lang="en-US" sz="1800" dirty="0" smtClean="0"/>
            <a:t> </a:t>
          </a:r>
          <a:r>
            <a:rPr lang="en-US" sz="1800" dirty="0" err="1" smtClean="0"/>
            <a:t>kerja</a:t>
          </a:r>
          <a:r>
            <a:rPr lang="en-US" sz="1800" dirty="0" smtClean="0"/>
            <a:t> </a:t>
          </a:r>
          <a:r>
            <a:rPr lang="en-US" sz="1800" dirty="0" err="1" smtClean="0"/>
            <a:t>baru</a:t>
          </a:r>
          <a:r>
            <a:rPr lang="en-US" sz="1800" dirty="0" smtClean="0"/>
            <a:t>  </a:t>
          </a:r>
        </a:p>
        <a:p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adaptasi</a:t>
          </a:r>
          <a:r>
            <a:rPr lang="en-US" sz="1800" dirty="0" smtClean="0"/>
            <a:t> </a:t>
          </a:r>
          <a:r>
            <a:rPr lang="en-US" sz="1800" dirty="0" err="1" smtClean="0"/>
            <a:t>teknologi</a:t>
          </a:r>
          <a:r>
            <a:rPr lang="en-US" sz="1800" dirty="0" smtClean="0"/>
            <a:t> </a:t>
          </a:r>
          <a:r>
            <a:rPr lang="en-US" sz="1800" dirty="0" err="1" smtClean="0"/>
            <a:t>baru</a:t>
          </a:r>
          <a:r>
            <a:rPr lang="en-US" sz="1800" dirty="0" smtClean="0"/>
            <a:t> </a:t>
          </a:r>
          <a:r>
            <a:rPr lang="en-US" sz="1800" dirty="0" err="1" smtClean="0"/>
            <a:t>atau</a:t>
          </a:r>
          <a:r>
            <a:rPr lang="en-US" sz="1800" dirty="0" smtClean="0"/>
            <a:t> </a:t>
          </a:r>
          <a:r>
            <a:rPr lang="en-US" sz="1800" dirty="0" err="1" smtClean="0"/>
            <a:t>perbaikan</a:t>
          </a:r>
          <a:r>
            <a:rPr lang="en-US" sz="1800" dirty="0" smtClean="0"/>
            <a:t> </a:t>
          </a:r>
          <a:r>
            <a:rPr lang="en-US" sz="1800" dirty="0" err="1" smtClean="0"/>
            <a:t>sikap</a:t>
          </a:r>
          <a:r>
            <a:rPr lang="en-US" sz="1800" dirty="0" smtClean="0"/>
            <a:t> SDM </a:t>
          </a:r>
          <a:r>
            <a:rPr lang="en-US" sz="1800" dirty="0" err="1" smtClean="0"/>
            <a:t>dll</a:t>
          </a:r>
          <a:r>
            <a:rPr lang="en-US" sz="1800" dirty="0" smtClean="0"/>
            <a:t> </a:t>
          </a:r>
          <a:endParaRPr lang="zh-CN" altLang="en-US" sz="18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pPr algn="just"/>
          <a:r>
            <a:rPr lang="en-US" sz="1800" b="1" dirty="0" err="1" smtClean="0"/>
            <a:t>Kekuatan</a:t>
          </a:r>
          <a:r>
            <a:rPr lang="id-ID" sz="1800" b="1" dirty="0" smtClean="0"/>
            <a:t> </a:t>
          </a:r>
          <a:r>
            <a:rPr lang="en-US" sz="1800" b="1" dirty="0" err="1" smtClean="0"/>
            <a:t>eksternal</a:t>
          </a:r>
          <a:r>
            <a:rPr lang="en-US" sz="1800" b="1" dirty="0" smtClean="0"/>
            <a:t> </a:t>
          </a:r>
          <a:r>
            <a:rPr lang="en-US" sz="1800" dirty="0" err="1" smtClean="0"/>
            <a:t>atau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luar</a:t>
          </a:r>
          <a:r>
            <a:rPr lang="en-US" sz="1800" dirty="0" smtClean="0"/>
            <a:t> </a:t>
          </a:r>
          <a:r>
            <a:rPr lang="en-US" sz="1800" dirty="0" err="1" smtClean="0"/>
            <a:t>organisasi</a:t>
          </a:r>
          <a:r>
            <a:rPr lang="en-US" sz="1800" dirty="0" smtClean="0"/>
            <a:t> </a:t>
          </a:r>
          <a:r>
            <a:rPr lang="en-US" sz="1800" dirty="0" err="1" smtClean="0"/>
            <a:t>antara</a:t>
          </a:r>
          <a:r>
            <a:rPr lang="en-US" sz="1800" dirty="0" smtClean="0"/>
            <a:t> lain</a:t>
          </a:r>
        </a:p>
        <a:p>
          <a:pPr algn="just"/>
          <a:r>
            <a:rPr lang="en-US" sz="1800" dirty="0" err="1" smtClean="0"/>
            <a:t>seperti</a:t>
          </a:r>
          <a:r>
            <a:rPr lang="en-US" sz="1800" dirty="0" smtClean="0"/>
            <a:t> </a:t>
          </a:r>
          <a:r>
            <a:rPr lang="en-US" sz="1800" dirty="0" err="1" smtClean="0"/>
            <a:t>perubahan</a:t>
          </a:r>
          <a:r>
            <a:rPr lang="en-US" sz="1800" dirty="0" smtClean="0"/>
            <a:t> </a:t>
          </a:r>
          <a:r>
            <a:rPr lang="en-US" sz="1800" dirty="0" err="1" smtClean="0"/>
            <a:t>peraturan</a:t>
          </a:r>
          <a:r>
            <a:rPr lang="en-US" sz="1800" dirty="0" smtClean="0"/>
            <a:t> </a:t>
          </a:r>
          <a:r>
            <a:rPr lang="en-US" sz="1800" dirty="0" err="1" smtClean="0"/>
            <a:t>pemerintah</a:t>
          </a:r>
          <a:r>
            <a:rPr lang="en-US" sz="1800" dirty="0" smtClean="0"/>
            <a:t>, </a:t>
          </a:r>
          <a:r>
            <a:rPr lang="en-US" sz="1800" dirty="0" err="1" smtClean="0"/>
            <a:t>kondisi</a:t>
          </a:r>
          <a:r>
            <a:rPr lang="en-US" sz="1800" dirty="0" smtClean="0"/>
            <a:t> </a:t>
          </a:r>
          <a:r>
            <a:rPr lang="en-US" sz="1800" dirty="0" err="1" smtClean="0"/>
            <a:t>resesi</a:t>
          </a:r>
          <a:r>
            <a:rPr lang="en-US" sz="1800" dirty="0" smtClean="0"/>
            <a:t>, </a:t>
          </a:r>
        </a:p>
        <a:p>
          <a:pPr algn="just"/>
          <a:r>
            <a:rPr lang="en-US" sz="1800" dirty="0" err="1" smtClean="0"/>
            <a:t>perubahan</a:t>
          </a:r>
          <a:r>
            <a:rPr lang="en-US" sz="1800" dirty="0" smtClean="0"/>
            <a:t>. </a:t>
          </a:r>
          <a:endParaRPr lang="zh-CN" altLang="en-US" sz="18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  <dgm:t>
        <a:bodyPr/>
        <a:lstStyle/>
        <a:p>
          <a:endParaRPr lang="en-US"/>
        </a:p>
      </dgm:t>
    </dgm:pt>
    <dgm:pt modelId="{20A6C866-FD85-4400-83D4-E3B919A34B51}" type="pres">
      <dgm:prSet presAssocID="{5D72DEBB-C4EE-4A4C-998A-DBACC02F0CFB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2" custScaleX="119771" custScaleY="209850" custLinFactX="6676" custLinFactNeighborX="100000" custLinFactNeighborY="139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  <dgm:t>
        <a:bodyPr/>
        <a:lstStyle/>
        <a:p>
          <a:endParaRPr lang="en-US"/>
        </a:p>
      </dgm:t>
    </dgm:pt>
    <dgm:pt modelId="{5EFADA3F-DBD8-47B3-87A4-F7C4DF43CC18}" type="pres">
      <dgm:prSet presAssocID="{5D72DEBB-C4EE-4A4C-998A-DBACC02F0CF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CB613-75FD-4DEE-8DA5-6CE19F632FB4}" type="pres">
      <dgm:prSet presAssocID="{2E39222F-7B7B-4ED2-827E-1328DFCF5572}" presName="spaceBetweenRectangles" presStyleCnt="0"/>
      <dgm:spPr/>
      <dgm:t>
        <a:bodyPr/>
        <a:lstStyle/>
        <a:p>
          <a:endParaRPr lang="en-US"/>
        </a:p>
      </dgm:t>
    </dgm:pt>
    <dgm:pt modelId="{AD00622C-704A-40DB-AA9A-CF6B66B9CB56}" type="pres">
      <dgm:prSet presAssocID="{240C59D7-2CE4-462A-9515-C237DA44CA8D}" presName="parentLin" presStyleCnt="0"/>
      <dgm:spPr/>
      <dgm:t>
        <a:bodyPr/>
        <a:lstStyle/>
        <a:p>
          <a:endParaRPr lang="en-US"/>
        </a:p>
      </dgm:t>
    </dgm:pt>
    <dgm:pt modelId="{1C3B8E56-CDD6-48F6-8138-C0343817464C}" type="pres">
      <dgm:prSet presAssocID="{240C59D7-2CE4-462A-9515-C237DA44CA8D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2" custScaleX="126994" custScaleY="23611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  <dgm:t>
        <a:bodyPr/>
        <a:lstStyle/>
        <a:p>
          <a:endParaRPr lang="en-US"/>
        </a:p>
      </dgm:t>
    </dgm:pt>
    <dgm:pt modelId="{58D67328-282B-4E2B-B4DB-8AD412BAFFBC}" type="pres">
      <dgm:prSet presAssocID="{240C59D7-2CE4-462A-9515-C237DA44CA8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42CB9-0BED-482B-9C17-13BA3FE05F38}" type="presOf" srcId="{0274B17C-A8D6-4EC1-9F74-DEF1B852E50E}" destId="{290ADAC8-17E0-4F11-BE79-899CD4DD5E12}" srcOrd="0" destOrd="0" presId="urn:microsoft.com/office/officeart/2005/8/layout/list1"/>
    <dgm:cxn modelId="{3AAAA7C2-FD84-44CA-A5B5-4356F48F3393}" type="presOf" srcId="{240C59D7-2CE4-462A-9515-C237DA44CA8D}" destId="{1C3B8E56-CDD6-48F6-8138-C0343817464C}" srcOrd="0" destOrd="0" presId="urn:microsoft.com/office/officeart/2005/8/layout/list1"/>
    <dgm:cxn modelId="{84A21406-0438-4C8F-890F-68D9C0A59070}" type="presOf" srcId="{5D72DEBB-C4EE-4A4C-998A-DBACC02F0CFB}" destId="{20A6C866-FD85-4400-83D4-E3B919A34B51}" srcOrd="0" destOrd="0" presId="urn:microsoft.com/office/officeart/2005/8/layout/list1"/>
    <dgm:cxn modelId="{56DD404D-3024-4AC0-ABF9-B1F7F8E3B210}" type="presOf" srcId="{240C59D7-2CE4-462A-9515-C237DA44CA8D}" destId="{120FC45C-3BD5-48EA-A639-E7D5A20ED3FD}" srcOrd="1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E5D03C89-CB25-42AE-A291-B389FDA03605}" type="presOf" srcId="{5D72DEBB-C4EE-4A4C-998A-DBACC02F0CFB}" destId="{833C47F7-914D-4919-99FE-C55F44DD4350}" srcOrd="1" destOrd="0" presId="urn:microsoft.com/office/officeart/2005/8/layout/list1"/>
    <dgm:cxn modelId="{E5544481-EF3D-4F71-85A4-73BC6E9DEAC8}" type="presParOf" srcId="{290ADAC8-17E0-4F11-BE79-899CD4DD5E12}" destId="{45EF6FC4-75DC-49E3-BD05-7B7E6300CE25}" srcOrd="0" destOrd="0" presId="urn:microsoft.com/office/officeart/2005/8/layout/list1"/>
    <dgm:cxn modelId="{BDAF950B-109F-408A-8B5A-6E9C6F67A8F1}" type="presParOf" srcId="{45EF6FC4-75DC-49E3-BD05-7B7E6300CE25}" destId="{20A6C866-FD85-4400-83D4-E3B919A34B51}" srcOrd="0" destOrd="0" presId="urn:microsoft.com/office/officeart/2005/8/layout/list1"/>
    <dgm:cxn modelId="{C1B68A4B-C0A8-491D-8F31-EA8060CBC9FE}" type="presParOf" srcId="{45EF6FC4-75DC-49E3-BD05-7B7E6300CE25}" destId="{833C47F7-914D-4919-99FE-C55F44DD4350}" srcOrd="1" destOrd="0" presId="urn:microsoft.com/office/officeart/2005/8/layout/list1"/>
    <dgm:cxn modelId="{942C0BFE-F82E-465D-B544-F5D84C797CA2}" type="presParOf" srcId="{290ADAC8-17E0-4F11-BE79-899CD4DD5E12}" destId="{1CA09CCC-EF99-4340-B4E1-5E5C5D8074D6}" srcOrd="1" destOrd="0" presId="urn:microsoft.com/office/officeart/2005/8/layout/list1"/>
    <dgm:cxn modelId="{368DD08A-4125-49D2-BAA3-A1140C12C128}" type="presParOf" srcId="{290ADAC8-17E0-4F11-BE79-899CD4DD5E12}" destId="{5EFADA3F-DBD8-47B3-87A4-F7C4DF43CC18}" srcOrd="2" destOrd="0" presId="urn:microsoft.com/office/officeart/2005/8/layout/list1"/>
    <dgm:cxn modelId="{82688CBE-C7D6-4B7D-8500-B79D23C04E7D}" type="presParOf" srcId="{290ADAC8-17E0-4F11-BE79-899CD4DD5E12}" destId="{D5BCB613-75FD-4DEE-8DA5-6CE19F632FB4}" srcOrd="3" destOrd="0" presId="urn:microsoft.com/office/officeart/2005/8/layout/list1"/>
    <dgm:cxn modelId="{4FFA23F5-F2D6-4519-8B05-70E18581506F}" type="presParOf" srcId="{290ADAC8-17E0-4F11-BE79-899CD4DD5E12}" destId="{AD00622C-704A-40DB-AA9A-CF6B66B9CB56}" srcOrd="4" destOrd="0" presId="urn:microsoft.com/office/officeart/2005/8/layout/list1"/>
    <dgm:cxn modelId="{5E02EC71-B1D3-4BBE-9F82-1A0EC20E8F58}" type="presParOf" srcId="{AD00622C-704A-40DB-AA9A-CF6B66B9CB56}" destId="{1C3B8E56-CDD6-48F6-8138-C0343817464C}" srcOrd="0" destOrd="0" presId="urn:microsoft.com/office/officeart/2005/8/layout/list1"/>
    <dgm:cxn modelId="{09FA2571-6BE9-4CBD-83EC-B1011ABCA44C}" type="presParOf" srcId="{AD00622C-704A-40DB-AA9A-CF6B66B9CB56}" destId="{120FC45C-3BD5-48EA-A639-E7D5A20ED3FD}" srcOrd="1" destOrd="0" presId="urn:microsoft.com/office/officeart/2005/8/layout/list1"/>
    <dgm:cxn modelId="{E7647B97-E6CE-4FF4-B7F8-43BD72040AB1}" type="presParOf" srcId="{290ADAC8-17E0-4F11-BE79-899CD4DD5E12}" destId="{197A93D8-BD3E-486E-ABDB-8DA346AD7C11}" srcOrd="5" destOrd="0" presId="urn:microsoft.com/office/officeart/2005/8/layout/list1"/>
    <dgm:cxn modelId="{A7F2410E-47A7-4897-9DB9-77C7FB472B59}" type="presParOf" srcId="{290ADAC8-17E0-4F11-BE79-899CD4DD5E12}" destId="{58D67328-282B-4E2B-B4DB-8AD412BAFFB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en-US" sz="2000" dirty="0" err="1" smtClean="0"/>
            <a:t>Perkembangan</a:t>
          </a:r>
          <a:r>
            <a:rPr lang="en-US" sz="2000" dirty="0" smtClean="0"/>
            <a:t> </a:t>
          </a:r>
          <a:r>
            <a:rPr lang="en-US" sz="2000" dirty="0" err="1" smtClean="0"/>
            <a:t>teknologi</a:t>
          </a:r>
          <a:r>
            <a:rPr lang="en-US" sz="2000" dirty="0" smtClean="0"/>
            <a:t>, </a:t>
          </a:r>
          <a:r>
            <a:rPr lang="en-US" sz="2000" dirty="0" err="1" smtClean="0"/>
            <a:t>terutama</a:t>
          </a:r>
          <a:r>
            <a:rPr lang="en-US" sz="2000" dirty="0" smtClean="0"/>
            <a:t> </a:t>
          </a:r>
          <a:r>
            <a:rPr lang="en-US" sz="2000" dirty="0" err="1" smtClean="0"/>
            <a:t>berkenaan</a:t>
          </a:r>
          <a:r>
            <a:rPr lang="en-US" sz="2000" dirty="0" smtClean="0"/>
            <a:t> </a:t>
          </a:r>
          <a:r>
            <a:rPr lang="en-US" sz="2000" dirty="0" err="1" smtClean="0"/>
            <a:t>dgn</a:t>
          </a:r>
          <a:r>
            <a:rPr lang="en-US" sz="2000" dirty="0" smtClean="0"/>
            <a:t> </a:t>
          </a:r>
          <a:r>
            <a:rPr lang="en-US" sz="2000" dirty="0" err="1" smtClean="0"/>
            <a:t>teknologi</a:t>
          </a:r>
          <a:r>
            <a:rPr lang="en-US" sz="2000" dirty="0" smtClean="0"/>
            <a:t> </a:t>
          </a:r>
          <a:r>
            <a:rPr lang="en-US" sz="2000" dirty="0" err="1" smtClean="0"/>
            <a:t>informasi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komunikasi</a:t>
          </a:r>
          <a:r>
            <a:rPr lang="en-US" sz="2000" dirty="0" smtClean="0"/>
            <a:t>. </a:t>
          </a:r>
          <a:endParaRPr lang="zh-CN" altLang="en-US" sz="20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pPr algn="just"/>
          <a:r>
            <a:rPr lang="en-US" sz="2000" dirty="0" err="1" smtClean="0"/>
            <a:t>Kondisi</a:t>
          </a:r>
          <a:r>
            <a:rPr lang="en-US" sz="2000" dirty="0" smtClean="0"/>
            <a:t> </a:t>
          </a:r>
          <a:r>
            <a:rPr lang="en-US" sz="2000" dirty="0" err="1" smtClean="0"/>
            <a:t>ekonomi</a:t>
          </a:r>
          <a:r>
            <a:rPr lang="en-US" sz="2000" dirty="0" smtClean="0"/>
            <a:t> </a:t>
          </a:r>
          <a:r>
            <a:rPr lang="en-US" sz="2000" dirty="0" err="1" smtClean="0"/>
            <a:t>nasional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internasional</a:t>
          </a:r>
          <a:r>
            <a:rPr lang="en-US" sz="2000" dirty="0" smtClean="0"/>
            <a:t> yang </a:t>
          </a:r>
          <a:r>
            <a:rPr lang="en-US" sz="2000" dirty="0" err="1" smtClean="0"/>
            <a:t>berpe</a:t>
          </a:r>
          <a:r>
            <a:rPr lang="en-US" sz="2000" dirty="0" smtClean="0"/>
            <a:t> </a:t>
          </a:r>
        </a:p>
        <a:p>
          <a:pPr algn="just"/>
          <a:r>
            <a:rPr lang="en-US" sz="2000" dirty="0" err="1" smtClean="0"/>
            <a:t>ngaruh</a:t>
          </a:r>
          <a:r>
            <a:rPr lang="en-US" sz="2000" dirty="0" smtClean="0"/>
            <a:t> </a:t>
          </a:r>
          <a:r>
            <a:rPr lang="en-US" sz="2000" dirty="0" err="1" smtClean="0"/>
            <a:t>terhadap</a:t>
          </a:r>
          <a:r>
            <a:rPr lang="en-US" sz="2000" dirty="0" smtClean="0"/>
            <a:t> </a:t>
          </a:r>
          <a:r>
            <a:rPr lang="en-US" sz="2000" dirty="0" err="1" smtClean="0"/>
            <a:t>pelaksanaan</a:t>
          </a:r>
          <a:r>
            <a:rPr lang="en-US" sz="2000" dirty="0" smtClean="0"/>
            <a:t> </a:t>
          </a:r>
          <a:r>
            <a:rPr lang="en-US" sz="2000" dirty="0" err="1" smtClean="0"/>
            <a:t>fungsi-fungsi</a:t>
          </a:r>
          <a:r>
            <a:rPr lang="en-US" sz="2000" dirty="0" smtClean="0"/>
            <a:t> </a:t>
          </a:r>
          <a:r>
            <a:rPr lang="en-US" sz="2000" dirty="0" err="1" smtClean="0"/>
            <a:t>organisasi</a:t>
          </a:r>
          <a:r>
            <a:rPr lang="en-US" sz="2000" dirty="0" smtClean="0"/>
            <a:t> se</a:t>
          </a:r>
        </a:p>
        <a:p>
          <a:pPr algn="just"/>
          <a:r>
            <a:rPr lang="en-US" sz="2000" dirty="0" err="1" smtClean="0"/>
            <a:t>perti</a:t>
          </a:r>
          <a:r>
            <a:rPr lang="en-US" sz="2000" dirty="0" smtClean="0"/>
            <a:t> </a:t>
          </a:r>
          <a:r>
            <a:rPr lang="en-US" sz="2000" dirty="0" err="1" smtClean="0"/>
            <a:t>fungsi</a:t>
          </a:r>
          <a:r>
            <a:rPr lang="en-US" sz="2000" dirty="0" smtClean="0"/>
            <a:t> </a:t>
          </a:r>
          <a:r>
            <a:rPr lang="en-US" sz="2000" dirty="0" err="1" smtClean="0"/>
            <a:t>produksi</a:t>
          </a:r>
          <a:r>
            <a:rPr lang="en-US" sz="2000" dirty="0" smtClean="0"/>
            <a:t>, </a:t>
          </a:r>
          <a:r>
            <a:rPr lang="en-US" sz="2000" dirty="0" err="1" smtClean="0"/>
            <a:t>rekrutmen</a:t>
          </a:r>
          <a:r>
            <a:rPr lang="en-US" sz="2000" dirty="0" smtClean="0"/>
            <a:t> SDM </a:t>
          </a:r>
          <a:r>
            <a:rPr lang="en-US" sz="2000" dirty="0" err="1" smtClean="0"/>
            <a:t>berkualitas</a:t>
          </a:r>
          <a:r>
            <a:rPr lang="en-US" sz="2000" dirty="0" smtClean="0"/>
            <a:t> </a:t>
          </a:r>
          <a:r>
            <a:rPr lang="en-US" sz="2000" dirty="0" err="1" smtClean="0"/>
            <a:t>dll</a:t>
          </a:r>
          <a:endParaRPr lang="zh-CN" altLang="en-US" sz="20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  <dgm:t>
        <a:bodyPr/>
        <a:lstStyle/>
        <a:p>
          <a:endParaRPr lang="en-US"/>
        </a:p>
      </dgm:t>
    </dgm:pt>
    <dgm:pt modelId="{20A6C866-FD85-4400-83D4-E3B919A34B51}" type="pres">
      <dgm:prSet presAssocID="{5D72DEBB-C4EE-4A4C-998A-DBACC02F0CFB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2" custScaleX="104083" custScaleY="20985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  <dgm:t>
        <a:bodyPr/>
        <a:lstStyle/>
        <a:p>
          <a:endParaRPr lang="en-US"/>
        </a:p>
      </dgm:t>
    </dgm:pt>
    <dgm:pt modelId="{5EFADA3F-DBD8-47B3-87A4-F7C4DF43CC18}" type="pres">
      <dgm:prSet presAssocID="{5D72DEBB-C4EE-4A4C-998A-DBACC02F0CF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CB613-75FD-4DEE-8DA5-6CE19F632FB4}" type="pres">
      <dgm:prSet presAssocID="{2E39222F-7B7B-4ED2-827E-1328DFCF5572}" presName="spaceBetweenRectangles" presStyleCnt="0"/>
      <dgm:spPr/>
      <dgm:t>
        <a:bodyPr/>
        <a:lstStyle/>
        <a:p>
          <a:endParaRPr lang="en-US"/>
        </a:p>
      </dgm:t>
    </dgm:pt>
    <dgm:pt modelId="{AD00622C-704A-40DB-AA9A-CF6B66B9CB56}" type="pres">
      <dgm:prSet presAssocID="{240C59D7-2CE4-462A-9515-C237DA44CA8D}" presName="parentLin" presStyleCnt="0"/>
      <dgm:spPr/>
      <dgm:t>
        <a:bodyPr/>
        <a:lstStyle/>
        <a:p>
          <a:endParaRPr lang="en-US"/>
        </a:p>
      </dgm:t>
    </dgm:pt>
    <dgm:pt modelId="{1C3B8E56-CDD6-48F6-8138-C0343817464C}" type="pres">
      <dgm:prSet presAssocID="{240C59D7-2CE4-462A-9515-C237DA44CA8D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2" custScaleX="127569" custScaleY="23611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  <dgm:t>
        <a:bodyPr/>
        <a:lstStyle/>
        <a:p>
          <a:endParaRPr lang="en-US"/>
        </a:p>
      </dgm:t>
    </dgm:pt>
    <dgm:pt modelId="{58D67328-282B-4E2B-B4DB-8AD412BAFFBC}" type="pres">
      <dgm:prSet presAssocID="{240C59D7-2CE4-462A-9515-C237DA44CA8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1E023-ECA5-422F-A44B-97050F18754C}" type="presOf" srcId="{0274B17C-A8D6-4EC1-9F74-DEF1B852E50E}" destId="{290ADAC8-17E0-4F11-BE79-899CD4DD5E12}" srcOrd="0" destOrd="0" presId="urn:microsoft.com/office/officeart/2005/8/layout/list1"/>
    <dgm:cxn modelId="{3E7D0D34-4610-4585-B844-A013D5FC950A}" type="presOf" srcId="{5D72DEBB-C4EE-4A4C-998A-DBACC02F0CFB}" destId="{833C47F7-914D-4919-99FE-C55F44DD4350}" srcOrd="1" destOrd="0" presId="urn:microsoft.com/office/officeart/2005/8/layout/list1"/>
    <dgm:cxn modelId="{3DE8D740-1705-4D24-8F67-E3237A4EED66}" type="presOf" srcId="{5D72DEBB-C4EE-4A4C-998A-DBACC02F0CFB}" destId="{20A6C866-FD85-4400-83D4-E3B919A34B51}" srcOrd="0" destOrd="0" presId="urn:microsoft.com/office/officeart/2005/8/layout/list1"/>
    <dgm:cxn modelId="{B1E1B1C7-C7B2-4D15-BBC6-5D1D953D995A}" type="presOf" srcId="{240C59D7-2CE4-462A-9515-C237DA44CA8D}" destId="{120FC45C-3BD5-48EA-A639-E7D5A20ED3FD}" srcOrd="1" destOrd="0" presId="urn:microsoft.com/office/officeart/2005/8/layout/list1"/>
    <dgm:cxn modelId="{78566558-35BD-41E5-A461-02187BF42D5A}" type="presOf" srcId="{240C59D7-2CE4-462A-9515-C237DA44CA8D}" destId="{1C3B8E56-CDD6-48F6-8138-C0343817464C}" srcOrd="0" destOrd="0" presId="urn:microsoft.com/office/officeart/2005/8/layout/list1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398CDED5-7E38-4009-9788-D5666743321A}" type="presParOf" srcId="{290ADAC8-17E0-4F11-BE79-899CD4DD5E12}" destId="{45EF6FC4-75DC-49E3-BD05-7B7E6300CE25}" srcOrd="0" destOrd="0" presId="urn:microsoft.com/office/officeart/2005/8/layout/list1"/>
    <dgm:cxn modelId="{CE54B323-4C56-4C0B-A003-09D4C3667041}" type="presParOf" srcId="{45EF6FC4-75DC-49E3-BD05-7B7E6300CE25}" destId="{20A6C866-FD85-4400-83D4-E3B919A34B51}" srcOrd="0" destOrd="0" presId="urn:microsoft.com/office/officeart/2005/8/layout/list1"/>
    <dgm:cxn modelId="{E5D036DA-F32D-4694-B74A-8693C04EF609}" type="presParOf" srcId="{45EF6FC4-75DC-49E3-BD05-7B7E6300CE25}" destId="{833C47F7-914D-4919-99FE-C55F44DD4350}" srcOrd="1" destOrd="0" presId="urn:microsoft.com/office/officeart/2005/8/layout/list1"/>
    <dgm:cxn modelId="{50D23799-A342-4D76-85DC-54BC68E40C76}" type="presParOf" srcId="{290ADAC8-17E0-4F11-BE79-899CD4DD5E12}" destId="{1CA09CCC-EF99-4340-B4E1-5E5C5D8074D6}" srcOrd="1" destOrd="0" presId="urn:microsoft.com/office/officeart/2005/8/layout/list1"/>
    <dgm:cxn modelId="{32F2F8B0-2208-4565-9815-381630D413D9}" type="presParOf" srcId="{290ADAC8-17E0-4F11-BE79-899CD4DD5E12}" destId="{5EFADA3F-DBD8-47B3-87A4-F7C4DF43CC18}" srcOrd="2" destOrd="0" presId="urn:microsoft.com/office/officeart/2005/8/layout/list1"/>
    <dgm:cxn modelId="{E0CFEB06-FEC2-4D78-A501-C3A2EBD2BA55}" type="presParOf" srcId="{290ADAC8-17E0-4F11-BE79-899CD4DD5E12}" destId="{D5BCB613-75FD-4DEE-8DA5-6CE19F632FB4}" srcOrd="3" destOrd="0" presId="urn:microsoft.com/office/officeart/2005/8/layout/list1"/>
    <dgm:cxn modelId="{8328F6F1-3C95-415A-B7E8-D847C8E4E809}" type="presParOf" srcId="{290ADAC8-17E0-4F11-BE79-899CD4DD5E12}" destId="{AD00622C-704A-40DB-AA9A-CF6B66B9CB56}" srcOrd="4" destOrd="0" presId="urn:microsoft.com/office/officeart/2005/8/layout/list1"/>
    <dgm:cxn modelId="{C5B9DB24-28D4-4A8F-A8E3-3253BB4DEB8A}" type="presParOf" srcId="{AD00622C-704A-40DB-AA9A-CF6B66B9CB56}" destId="{1C3B8E56-CDD6-48F6-8138-C0343817464C}" srcOrd="0" destOrd="0" presId="urn:microsoft.com/office/officeart/2005/8/layout/list1"/>
    <dgm:cxn modelId="{14C48C9E-B298-4FB9-BB17-48526FFDB224}" type="presParOf" srcId="{AD00622C-704A-40DB-AA9A-CF6B66B9CB56}" destId="{120FC45C-3BD5-48EA-A639-E7D5A20ED3FD}" srcOrd="1" destOrd="0" presId="urn:microsoft.com/office/officeart/2005/8/layout/list1"/>
    <dgm:cxn modelId="{8C053D7B-52FB-4FEA-BBE8-2C559787904C}" type="presParOf" srcId="{290ADAC8-17E0-4F11-BE79-899CD4DD5E12}" destId="{197A93D8-BD3E-486E-ABDB-8DA346AD7C11}" srcOrd="5" destOrd="0" presId="urn:microsoft.com/office/officeart/2005/8/layout/list1"/>
    <dgm:cxn modelId="{B065C419-E2B7-4FF5-86E3-97714962EEA6}" type="presParOf" srcId="{290ADAC8-17E0-4F11-BE79-899CD4DD5E12}" destId="{58D67328-282B-4E2B-B4DB-8AD412BAFFB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605060"/>
          <a:ext cx="7200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359688" y="38807"/>
          <a:ext cx="5977301" cy="7433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Adanya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perubahan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lingkungan</a:t>
          </a:r>
          <a:r>
            <a:rPr lang="en-US" sz="1800" b="1" kern="1200" dirty="0" smtClean="0"/>
            <a:t> yang </a:t>
          </a:r>
          <a:r>
            <a:rPr lang="en-US" sz="1800" b="1" kern="1200" dirty="0" err="1" smtClean="0"/>
            <a:t>mengancam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ek-sistensi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pengembangan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organisasi</a:t>
          </a:r>
          <a:r>
            <a:rPr lang="en-US" sz="1800" b="1" kern="1200" dirty="0" smtClean="0"/>
            <a:t>.</a:t>
          </a:r>
          <a:endParaRPr lang="zh-CN" altLang="en-US" sz="1800" kern="1200" dirty="0"/>
        </a:p>
      </dsp:txBody>
      <dsp:txXfrm>
        <a:off x="395976" y="75095"/>
        <a:ext cx="5904725" cy="670796"/>
      </dsp:txXfrm>
    </dsp:sp>
    <dsp:sp modelId="{58D67328-282B-4E2B-B4DB-8AD412BAFFBC}">
      <dsp:nvSpPr>
        <dsp:cNvPr id="0" name=""/>
        <dsp:cNvSpPr/>
      </dsp:nvSpPr>
      <dsp:spPr>
        <a:xfrm>
          <a:off x="0" y="1767097"/>
          <a:ext cx="7200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59688" y="972260"/>
          <a:ext cx="6279137" cy="971956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Adanya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perubahan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lingkungan</a:t>
          </a:r>
          <a:r>
            <a:rPr lang="en-US" sz="1800" b="1" kern="1200" dirty="0" smtClean="0"/>
            <a:t> yang </a:t>
          </a:r>
          <a:r>
            <a:rPr lang="en-US" sz="1800" b="1" kern="1200" dirty="0" err="1" smtClean="0"/>
            <a:t>menawarkan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</a:t>
          </a:r>
          <a:r>
            <a:rPr lang="id-ID" sz="1800" b="1" kern="1200" dirty="0" smtClean="0"/>
            <a:t>l</a:t>
          </a:r>
          <a:r>
            <a:rPr lang="en-US" sz="1800" b="1" kern="1200" dirty="0" err="1" smtClean="0"/>
            <a:t>uang-peluang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baru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untuk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mempertahankan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mengembangkan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organisasi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serta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meningkatkan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kesejahteraan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anggota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organisasi</a:t>
          </a:r>
          <a:endParaRPr lang="zh-CN" altLang="en-US" sz="1800" kern="1200" dirty="0"/>
        </a:p>
      </dsp:txBody>
      <dsp:txXfrm>
        <a:off x="407135" y="1019707"/>
        <a:ext cx="6184243" cy="877062"/>
      </dsp:txXfrm>
    </dsp:sp>
    <dsp:sp modelId="{F776FF77-BBFD-429A-B555-3A759A0377CC}">
      <dsp:nvSpPr>
        <dsp:cNvPr id="0" name=""/>
        <dsp:cNvSpPr/>
      </dsp:nvSpPr>
      <dsp:spPr>
        <a:xfrm>
          <a:off x="0" y="2944940"/>
          <a:ext cx="7200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359688" y="2134297"/>
          <a:ext cx="6397475" cy="98776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Struktur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kondisi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organisasi</a:t>
          </a:r>
          <a:r>
            <a:rPr lang="id-ID" sz="1800" b="1" kern="1200" dirty="0" smtClean="0"/>
            <a:t> </a:t>
          </a:r>
          <a:r>
            <a:rPr lang="en-US" sz="1800" b="1" kern="1200" dirty="0" err="1" smtClean="0"/>
            <a:t>menghambat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adaptasi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perubahan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lingkungan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misalnya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birokrasi</a:t>
          </a:r>
          <a:r>
            <a:rPr lang="en-US" sz="1800" b="1" kern="1200" dirty="0" smtClean="0"/>
            <a:t> yang </a:t>
          </a:r>
          <a:r>
            <a:rPr lang="en-US" sz="1800" b="1" kern="1200" dirty="0" err="1" smtClean="0"/>
            <a:t>berlapis</a:t>
          </a:r>
          <a:r>
            <a:rPr lang="en-US" sz="1800" b="1" kern="1200" dirty="0" smtClean="0"/>
            <a:t>-lapis</a:t>
          </a:r>
          <a:endParaRPr lang="zh-CN" altLang="en-US" sz="1800" kern="1200" dirty="0"/>
        </a:p>
      </dsp:txBody>
      <dsp:txXfrm>
        <a:off x="407907" y="2182516"/>
        <a:ext cx="6301037" cy="891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1007533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1055555" y="72009"/>
          <a:ext cx="6031233" cy="12389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Kekuatan</a:t>
          </a:r>
          <a:r>
            <a:rPr lang="en-US" sz="1800" b="1" kern="1200" dirty="0" smtClean="0"/>
            <a:t> internal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organisasi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antara</a:t>
          </a:r>
          <a:r>
            <a:rPr lang="en-US" sz="1800" kern="1200" dirty="0" smtClean="0"/>
            <a:t> lain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bersumber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perlunya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strategi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baru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metode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kerja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baru</a:t>
          </a:r>
          <a:r>
            <a:rPr lang="en-US" sz="1800" kern="1200" dirty="0" smtClean="0"/>
            <a:t>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adaptasi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teknologi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baru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perbaikan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sikap</a:t>
          </a:r>
          <a:r>
            <a:rPr lang="en-US" sz="1800" kern="1200" dirty="0" smtClean="0"/>
            <a:t> SDM </a:t>
          </a:r>
          <a:r>
            <a:rPr lang="en-US" sz="1800" kern="1200" dirty="0" err="1" smtClean="0"/>
            <a:t>dll</a:t>
          </a:r>
          <a:r>
            <a:rPr lang="en-US" sz="1800" kern="1200" dirty="0" smtClean="0"/>
            <a:t> </a:t>
          </a:r>
          <a:endParaRPr lang="zh-CN" altLang="en-US" sz="1800" kern="1200" dirty="0"/>
        </a:p>
      </dsp:txBody>
      <dsp:txXfrm>
        <a:off x="1116036" y="132490"/>
        <a:ext cx="5910271" cy="1117992"/>
      </dsp:txXfrm>
    </dsp:sp>
    <dsp:sp modelId="{58D67328-282B-4E2B-B4DB-8AD412BAFFBC}">
      <dsp:nvSpPr>
        <dsp:cNvPr id="0" name=""/>
        <dsp:cNvSpPr/>
      </dsp:nvSpPr>
      <dsp:spPr>
        <a:xfrm>
          <a:off x="0" y="2718368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59688" y="1619533"/>
          <a:ext cx="6394957" cy="139403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Kekuatan</a:t>
          </a:r>
          <a:r>
            <a:rPr lang="id-ID" sz="1800" b="1" kern="1200" dirty="0" smtClean="0"/>
            <a:t> </a:t>
          </a:r>
          <a:r>
            <a:rPr lang="en-US" sz="1800" b="1" kern="1200" dirty="0" err="1" smtClean="0"/>
            <a:t>eksternal</a:t>
          </a:r>
          <a:r>
            <a:rPr lang="en-US" sz="1800" b="1" kern="1200" dirty="0" smtClean="0"/>
            <a:t>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luar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organisasi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antara</a:t>
          </a:r>
          <a:r>
            <a:rPr lang="en-US" sz="1800" kern="1200" dirty="0" smtClean="0"/>
            <a:t> lain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seperti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perubahan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peraturan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pemerintah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kondisi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resesi</a:t>
          </a:r>
          <a:r>
            <a:rPr lang="en-US" sz="1800" kern="1200" dirty="0" smtClean="0"/>
            <a:t>,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perubahan</a:t>
          </a:r>
          <a:r>
            <a:rPr lang="en-US" sz="1800" kern="1200" dirty="0" smtClean="0"/>
            <a:t>. </a:t>
          </a:r>
          <a:endParaRPr lang="zh-CN" altLang="en-US" sz="1800" kern="1200" dirty="0"/>
        </a:p>
      </dsp:txBody>
      <dsp:txXfrm>
        <a:off x="427739" y="1687584"/>
        <a:ext cx="6258855" cy="1257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1007533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359688" y="63779"/>
          <a:ext cx="5241242" cy="12389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Perkembangan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teknologi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terutama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berkenaan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dgn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teknologi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informasi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komunikasi</a:t>
          </a:r>
          <a:r>
            <a:rPr lang="en-US" sz="2000" kern="1200" dirty="0" smtClean="0"/>
            <a:t>. </a:t>
          </a:r>
          <a:endParaRPr lang="zh-CN" altLang="en-US" sz="2000" kern="1200" dirty="0"/>
        </a:p>
      </dsp:txBody>
      <dsp:txXfrm>
        <a:off x="420169" y="124260"/>
        <a:ext cx="5120280" cy="1117992"/>
      </dsp:txXfrm>
    </dsp:sp>
    <dsp:sp modelId="{58D67328-282B-4E2B-B4DB-8AD412BAFFBC}">
      <dsp:nvSpPr>
        <dsp:cNvPr id="0" name=""/>
        <dsp:cNvSpPr/>
      </dsp:nvSpPr>
      <dsp:spPr>
        <a:xfrm>
          <a:off x="0" y="2718368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59688" y="1619533"/>
          <a:ext cx="6423912" cy="139403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Kondisi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ekonomi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nasional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internasional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berpe</a:t>
          </a:r>
          <a:r>
            <a:rPr lang="en-US" sz="2000" kern="1200" dirty="0" smtClean="0"/>
            <a:t>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ngaruh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pelaksanaan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fungsi-fungsi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organisasi</a:t>
          </a:r>
          <a:r>
            <a:rPr lang="en-US" sz="2000" kern="1200" dirty="0" smtClean="0"/>
            <a:t> se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perti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fungsi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produksi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rekrutmen</a:t>
          </a:r>
          <a:r>
            <a:rPr lang="en-US" sz="2000" kern="1200" dirty="0" smtClean="0"/>
            <a:t> SDM </a:t>
          </a:r>
          <a:r>
            <a:rPr lang="en-US" sz="2000" kern="1200" dirty="0" err="1" smtClean="0"/>
            <a:t>berkualitas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dll</a:t>
          </a:r>
          <a:endParaRPr lang="zh-CN" altLang="en-US" sz="2000" kern="1200" dirty="0"/>
        </a:p>
      </dsp:txBody>
      <dsp:txXfrm>
        <a:off x="427739" y="1687584"/>
        <a:ext cx="6287810" cy="1257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FE3D804-DFDB-456F-A2E4-886973B2BDEF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B1F4F8-C6F5-4553-A7E0-B0EE5C903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26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6040BD-D27C-46E0-AB25-CEFE6238608D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5ADFCE7-28F0-4174-BB3B-CF05192721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659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15BE2C-7F16-41B8-AC2F-F6AA06919A6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1E437-8056-4195-BEAC-F997371A3C4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1E437-8056-4195-BEAC-F997371A3C4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1E437-8056-4195-BEAC-F997371A3C4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EC30D-4BA0-49B4-A4B6-25C6866BDA1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EC30D-4BA0-49B4-A4B6-25C6866BDA1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EC30D-4BA0-49B4-A4B6-25C6866BDA1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39C8CE-050B-4FC3-B050-190A737F427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返校1-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9C02-D022-43C7-9FD6-4F11F5ABB8B1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D744-3713-4B60-B2CC-284AAF0B14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2CCF-081A-4A4C-A90D-A285E4E626C5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06AE-7C1D-49ED-91B9-DFA8620632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0F4B-5A83-497E-8DB9-FDB4ED056CEB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EA4A-29E1-4A57-B6BF-257D9F0E0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897C-0F92-4AC7-AC0F-823678C66594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D511-2CC9-4E66-89CA-80B5528672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广告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D6FC-95D0-45BC-B995-98C01BF2A362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B7B7-9FBC-4F74-A938-FDF08A6513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C15B-9DDB-4EC9-9824-DF8F7FB1EE33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AFB8-C01B-4A2F-97CA-5FDA33A421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41FB-2272-4B4B-A251-782BF5C04D56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7DC3-1682-4375-9C89-D5CB10EF3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2789-2A7D-4A1F-B578-9A008CFF5BEF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22C5-C159-4F29-AC83-FF588130BF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5027-2BC4-4D84-9DC6-C557EC373D50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6D7D-C856-4CF2-A22A-BC2D4524F0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7"/>
          <p:cNvSpPr/>
          <p:nvPr userDrawn="1"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8"/>
          <p:cNvSpPr/>
          <p:nvPr userDrawn="1"/>
        </p:nvSpPr>
        <p:spPr>
          <a:xfrm>
            <a:off x="4572000" y="3500438"/>
            <a:ext cx="1677988" cy="12795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9" descr="未标题-1_1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sb_06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7" descr="返校2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21481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>
            <a:grpSpLocks/>
          </p:cNvGrpSpPr>
          <p:nvPr userDrawn="1"/>
        </p:nvGrpSpPr>
        <p:grpSpPr bwMode="auto">
          <a:xfrm>
            <a:off x="6572250" y="3159125"/>
            <a:ext cx="3000375" cy="1779588"/>
            <a:chOff x="6572264" y="3159625"/>
            <a:chExt cx="3000396" cy="1779455"/>
          </a:xfrm>
        </p:grpSpPr>
        <p:sp>
          <p:nvSpPr>
            <p:cNvPr id="7" name="矩形 9"/>
            <p:cNvSpPr/>
            <p:nvPr userDrawn="1"/>
          </p:nvSpPr>
          <p:spPr>
            <a:xfrm>
              <a:off x="6929455" y="3159625"/>
              <a:ext cx="228601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B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A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C</a:t>
              </a: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K</a:t>
              </a:r>
              <a:endParaRPr lang="zh-CN" altLang="en-US" sz="44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</a:endParaRPr>
            </a:p>
          </p:txBody>
        </p:sp>
        <p:sp>
          <p:nvSpPr>
            <p:cNvPr id="8" name="矩形 10"/>
            <p:cNvSpPr/>
            <p:nvPr userDrawn="1"/>
          </p:nvSpPr>
          <p:spPr>
            <a:xfrm>
              <a:off x="7358083" y="3659651"/>
              <a:ext cx="1285884" cy="7698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T</a:t>
              </a: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O</a:t>
              </a:r>
              <a:endParaRPr lang="zh-CN" altLang="en-US" sz="44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</a:endParaRPr>
            </a:p>
          </p:txBody>
        </p:sp>
        <p:sp>
          <p:nvSpPr>
            <p:cNvPr id="9" name="矩形 11"/>
            <p:cNvSpPr/>
            <p:nvPr userDrawn="1"/>
          </p:nvSpPr>
          <p:spPr>
            <a:xfrm>
              <a:off x="6572264" y="4169200"/>
              <a:ext cx="300039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S</a:t>
              </a:r>
              <a:r>
                <a:rPr lang="en-US" altLang="zh-CN" sz="440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C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H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O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O</a:t>
              </a: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L</a:t>
              </a:r>
              <a:endParaRPr lang="zh-CN" altLang="en-US" sz="440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</a:endParaRP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 userDrawn="1"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9"/>
          <p:cNvSpPr/>
          <p:nvPr userDrawn="1"/>
        </p:nvSpPr>
        <p:spPr>
          <a:xfrm>
            <a:off x="5357813" y="3857625"/>
            <a:ext cx="1428750" cy="10890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2" descr="sb_06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4929188"/>
            <a:ext cx="1144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 descr="未标题-1_1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6" descr="sb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357688"/>
            <a:ext cx="1568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9" descr="bs_05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14438"/>
            <a:ext cx="11699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0" descr="bs_08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4613" y="4878388"/>
            <a:ext cx="9493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sb_06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返校2_03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107156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返校1_03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357563" y="571500"/>
            <a:ext cx="2011362" cy="132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/>
          <p:cNvSpPr/>
          <p:nvPr userDrawn="1"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14" descr="{DF512866-3CB9-4A0D-A54D-82A1C76D83BE}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4" descr="{DF512866-3CB9-4A0D-A54D-82A1C76D83BE}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036D0B-264A-4044-AF0E-70FDDFA547AB}" type="datetimeFigureOut">
              <a:rPr lang="zh-CN" altLang="en-US"/>
              <a:pPr>
                <a:defRPr/>
              </a:pPr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FD7023-E939-4FFE-8E9E-417C076AAD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.id/t/apa-yang-dimaksud-dengan-kinerja/869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ictio.id/t/apakah-yang-dimaksud-dengan-manajemen-sumber-daya-manusia/10524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-to-dv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215331" y="571500"/>
            <a:ext cx="872764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zh-C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MODEL-MODEL PERUBAHAN ORGANISASI</a:t>
            </a:r>
            <a:endParaRPr lang="zh-CN" alt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79512" y="4509120"/>
            <a:ext cx="5143500" cy="13573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id-ID" altLang="zh-CN" sz="2400" dirty="0" smtClean="0"/>
              <a:t>Oleh </a:t>
            </a:r>
          </a:p>
          <a:p>
            <a:pPr marL="0" indent="0" algn="ctr">
              <a:buFont typeface="Arial" charset="0"/>
              <a:buNone/>
            </a:pPr>
            <a:r>
              <a:rPr lang="id-ID" altLang="zh-CN" sz="2400" b="1" dirty="0" smtClean="0">
                <a:latin typeface="Arial" charset="0"/>
                <a:cs typeface="Arial" charset="0"/>
              </a:rPr>
              <a:t>Dewie Brima Atika, S.I.P, M.Si</a:t>
            </a:r>
            <a:endParaRPr lang="zh-CN" altLang="en-US" sz="24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1259632" y="1916832"/>
          <a:ext cx="72008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24" y="357189"/>
            <a:ext cx="7532316" cy="7675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id-ID" sz="4000" dirty="0" smtClean="0"/>
              <a:t>Penyebab Perubahan</a:t>
            </a:r>
            <a:endParaRPr lang="zh-CN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19675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1. </a:t>
            </a:r>
            <a:r>
              <a:rPr lang="en-US" b="1" dirty="0" smtClean="0"/>
              <a:t>Stoner </a:t>
            </a:r>
            <a:r>
              <a:rPr lang="en-US" b="1" dirty="0" err="1" smtClean="0"/>
              <a:t>dan</a:t>
            </a:r>
            <a:r>
              <a:rPr lang="en-US" b="1" dirty="0" smtClean="0"/>
              <a:t> Freeman </a:t>
            </a:r>
            <a:r>
              <a:rPr lang="id-ID" dirty="0" smtClean="0"/>
              <a:t>mengemukakan 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id-ID" dirty="0" smtClean="0"/>
              <a:t>  </a:t>
            </a:r>
            <a:r>
              <a:rPr lang="en-US" dirty="0" err="1" smtClean="0"/>
              <a:t>dilakukannya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b="1" dirty="0" smtClean="0"/>
              <a:t> :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1187624" y="2060848"/>
          <a:ext cx="72008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092280" y="357189"/>
            <a:ext cx="1440160" cy="4075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id-ID" sz="1800" dirty="0" smtClean="0"/>
              <a:t>lanjutan</a:t>
            </a:r>
            <a:endParaRPr lang="zh-CN" alt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19675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2. </a:t>
            </a:r>
            <a:r>
              <a:rPr lang="en-US" b="1" dirty="0" smtClean="0"/>
              <a:t>Griffin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yang men </a:t>
            </a:r>
            <a:r>
              <a:rPr lang="en-US" dirty="0" err="1" smtClean="0"/>
              <a:t>dorong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,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1187624" y="2060848"/>
          <a:ext cx="72008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236296" y="357189"/>
            <a:ext cx="1296144" cy="2634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id-ID" sz="1800" dirty="0" smtClean="0"/>
              <a:t>lanjutan</a:t>
            </a:r>
            <a:endParaRPr lang="zh-CN" alt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19675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3. </a:t>
            </a:r>
            <a:r>
              <a:rPr lang="en-US" b="1" dirty="0" smtClean="0"/>
              <a:t>Coffey </a:t>
            </a:r>
            <a:r>
              <a:rPr lang="en-US" dirty="0" err="1" smtClean="0"/>
              <a:t>mengemukakan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, al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>
            <a:grpSpLocks/>
          </p:cNvGrpSpPr>
          <p:nvPr/>
        </p:nvGrpSpPr>
        <p:grpSpPr bwMode="auto">
          <a:xfrm>
            <a:off x="428625" y="2060849"/>
            <a:ext cx="8429625" cy="3672408"/>
            <a:chOff x="428597" y="2500694"/>
            <a:chExt cx="8429683" cy="2357066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36880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882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3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4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5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i="1" dirty="0" smtClean="0"/>
                  <a:t>Discontinuous change</a:t>
                </a:r>
                <a:endParaRPr lang="zh-CN" altLang="en-US" i="1" dirty="0">
                  <a:latin typeface="Calibri" pitchFamily="34" charset="0"/>
                </a:endParaRPr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804"/>
              <a:ext cx="8383646" cy="31586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779" y="2500694"/>
              <a:ext cx="247652" cy="2841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384" y="2507043"/>
              <a:ext cx="252415" cy="30633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6866" name="矩形 22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" name="组合 25"/>
          <p:cNvGrpSpPr>
            <a:grpSpLocks/>
          </p:cNvGrpSpPr>
          <p:nvPr/>
        </p:nvGrpSpPr>
        <p:grpSpPr bwMode="auto">
          <a:xfrm>
            <a:off x="2051720" y="980728"/>
            <a:ext cx="5020593" cy="1376710"/>
            <a:chOff x="2143108" y="714356"/>
            <a:chExt cx="4929222" cy="1643074"/>
          </a:xfrm>
        </p:grpSpPr>
        <p:sp>
          <p:nvSpPr>
            <p:cNvPr id="25" name="下箭头标注 24"/>
            <p:cNvSpPr/>
            <p:nvPr/>
          </p:nvSpPr>
          <p:spPr>
            <a:xfrm>
              <a:off x="2143108" y="714356"/>
              <a:ext cx="4929222" cy="1643074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875" name="矩形 23"/>
            <p:cNvSpPr>
              <a:spLocks noChangeArrowheads="1"/>
            </p:cNvSpPr>
            <p:nvPr/>
          </p:nvSpPr>
          <p:spPr bwMode="auto">
            <a:xfrm>
              <a:off x="2285984" y="785794"/>
              <a:ext cx="4572000" cy="477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id-ID" altLang="zh-CN" sz="2000" dirty="0" smtClean="0">
                  <a:latin typeface="Calibri" pitchFamily="34" charset="0"/>
                </a:rPr>
                <a:t>MODEL GRUNDY</a:t>
              </a:r>
              <a:endParaRPr lang="en-US" altLang="zh-CN" sz="2000" dirty="0">
                <a:latin typeface="Calibri" pitchFamily="34" charset="0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539552" y="2996952"/>
            <a:ext cx="253947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altLang="zh-CN" sz="1600" i="1" dirty="0" smtClean="0">
                <a:latin typeface="Calibri" pitchFamily="34" charset="0"/>
              </a:rPr>
              <a:t>Smooth Incremental Change</a:t>
            </a:r>
            <a:endParaRPr lang="en-US" altLang="zh-CN" sz="1600" i="1" dirty="0">
              <a:latin typeface="Calibri" pitchFamily="34" charset="0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gray">
          <a:xfrm>
            <a:off x="539552" y="3789040"/>
            <a:ext cx="24828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v-SE" sz="1600" dirty="0" smtClean="0"/>
              <a:t>Perubahan ini terjadi secara lambat, sistematis dan dapat diprekdisikan.</a:t>
            </a:r>
            <a:r>
              <a:rPr lang="id-ID" sz="1600" dirty="0" smtClean="0"/>
              <a:t> Rentetan perubahan berlangsung secara konstan</a:t>
            </a:r>
            <a:r>
              <a:rPr lang="sv-SE" sz="1600" dirty="0" smtClean="0"/>
              <a:t>.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gray">
          <a:xfrm>
            <a:off x="3491880" y="2996952"/>
            <a:ext cx="235352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smtClean="0"/>
              <a:t>Bumpy incremental change</a:t>
            </a:r>
            <a:endParaRPr lang="en-US" altLang="zh-CN" sz="1400" b="1" i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gray">
          <a:xfrm>
            <a:off x="3275856" y="3573016"/>
            <a:ext cx="2736304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v-SE" sz="1600" dirty="0" smtClean="0"/>
              <a:t>periode relatif, tenang di sela percepatan gerak perubahan. Perubahan ini mencakup perubahan lingkungan organisasi, bersumber dari perubahan internal seperti tuntutan peningkatan efisiensi dan perbaikan metode kerja.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3" name="Rectangle 45"/>
          <p:cNvSpPr>
            <a:spLocks noChangeArrowheads="1"/>
          </p:cNvSpPr>
          <p:nvPr/>
        </p:nvSpPr>
        <p:spPr bwMode="gray">
          <a:xfrm>
            <a:off x="6273800" y="3554413"/>
            <a:ext cx="24415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err="1" smtClean="0"/>
              <a:t>Perubahan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ditandai</a:t>
            </a:r>
            <a:r>
              <a:rPr lang="en-US" sz="1600" dirty="0" smtClean="0"/>
              <a:t> </a:t>
            </a:r>
            <a:r>
              <a:rPr lang="en-US" sz="1600" dirty="0" err="1" smtClean="0"/>
              <a:t>pergeseran</a:t>
            </a:r>
            <a:r>
              <a:rPr lang="en-US" sz="1600" dirty="0" smtClean="0"/>
              <a:t> </a:t>
            </a:r>
            <a:r>
              <a:rPr lang="en-US" sz="1600" dirty="0" err="1" smtClean="0"/>
              <a:t>cepat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strategi</a:t>
            </a:r>
            <a:r>
              <a:rPr lang="en-US" sz="1600" dirty="0" smtClean="0"/>
              <a:t>, </a:t>
            </a:r>
            <a:r>
              <a:rPr lang="en-US" sz="1600" dirty="0" err="1" smtClean="0"/>
              <a:t>struktur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budaya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 eaLnBrk="0" hangingPunct="0"/>
            <a:r>
              <a:rPr lang="id-ID" altLang="zh-CN" sz="1600" dirty="0" smtClean="0">
                <a:solidFill>
                  <a:srgbClr val="1C1C1C"/>
                </a:solidFill>
                <a:latin typeface="Calibri" pitchFamily="34" charset="0"/>
              </a:rPr>
              <a:t>Contoh: </a:t>
            </a:r>
            <a:r>
              <a:rPr lang="en-US" sz="1600" dirty="0" smtClean="0"/>
              <a:t> </a:t>
            </a:r>
            <a:r>
              <a:rPr lang="en-US" sz="1600" dirty="0" err="1" smtClean="0"/>
              <a:t>privatisasi</a:t>
            </a:r>
            <a:r>
              <a:rPr lang="en-US" sz="1600" dirty="0" smtClean="0"/>
              <a:t> </a:t>
            </a:r>
            <a:r>
              <a:rPr lang="en-US" sz="1600" dirty="0" err="1" smtClean="0"/>
              <a:t>sektor</a:t>
            </a:r>
            <a:r>
              <a:rPr lang="en-US" sz="1600" dirty="0" smtClean="0"/>
              <a:t> </a:t>
            </a:r>
            <a:r>
              <a:rPr lang="en-US" sz="1600" dirty="0" err="1" smtClean="0"/>
              <a:t>telekomunikasi</a:t>
            </a:r>
            <a:r>
              <a:rPr lang="en-US" sz="1600" dirty="0" smtClean="0"/>
              <a:t>.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d-ID" altLang="zh-CN" sz="2800" dirty="0" smtClean="0">
                <a:latin typeface="Calibri" pitchFamily="34" charset="0"/>
              </a:rPr>
              <a:t>MODEL-MODEL PERUBAHAN</a:t>
            </a: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>
            <a:grpSpLocks/>
          </p:cNvGrpSpPr>
          <p:nvPr/>
        </p:nvGrpSpPr>
        <p:grpSpPr bwMode="auto">
          <a:xfrm>
            <a:off x="428625" y="1844824"/>
            <a:ext cx="8535863" cy="3672407"/>
            <a:chOff x="428597" y="2500694"/>
            <a:chExt cx="8429683" cy="2357066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36880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882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3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4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5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804"/>
              <a:ext cx="8383646" cy="31586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779" y="2500694"/>
              <a:ext cx="247652" cy="2841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384" y="2507043"/>
              <a:ext cx="252415" cy="30633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6866" name="矩形 22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" name="组合 25"/>
          <p:cNvGrpSpPr>
            <a:grpSpLocks/>
          </p:cNvGrpSpPr>
          <p:nvPr/>
        </p:nvGrpSpPr>
        <p:grpSpPr bwMode="auto">
          <a:xfrm>
            <a:off x="2123729" y="714375"/>
            <a:ext cx="4824536" cy="1202457"/>
            <a:chOff x="2143109" y="714356"/>
            <a:chExt cx="4805658" cy="1202465"/>
          </a:xfrm>
        </p:grpSpPr>
        <p:sp>
          <p:nvSpPr>
            <p:cNvPr id="25" name="下箭头标注 24"/>
            <p:cNvSpPr/>
            <p:nvPr/>
          </p:nvSpPr>
          <p:spPr>
            <a:xfrm>
              <a:off x="2143109" y="714356"/>
              <a:ext cx="4805658" cy="1202465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875" name="矩形 23"/>
            <p:cNvSpPr>
              <a:spLocks noChangeArrowheads="1"/>
            </p:cNvSpPr>
            <p:nvPr/>
          </p:nvSpPr>
          <p:spPr bwMode="auto">
            <a:xfrm>
              <a:off x="2285984" y="785794"/>
              <a:ext cx="4572000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altLang="zh-CN" sz="2000" dirty="0" smtClean="0">
                  <a:latin typeface="Calibri" pitchFamily="34" charset="0"/>
                </a:rPr>
                <a:t>MODEL ANDERSON</a:t>
              </a:r>
              <a:endParaRPr lang="en-US" altLang="zh-CN" sz="2000" dirty="0">
                <a:latin typeface="Calibri" pitchFamily="34" charset="0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539552" y="2852936"/>
            <a:ext cx="28087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Development Change</a:t>
            </a:r>
            <a:endParaRPr lang="en-US" altLang="zh-CN" sz="2000" b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gray">
          <a:xfrm>
            <a:off x="660400" y="3559175"/>
            <a:ext cx="248285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err="1" smtClean="0"/>
              <a:t>Tujuan</a:t>
            </a:r>
            <a:r>
              <a:rPr lang="en-US" sz="1600" dirty="0" smtClean="0"/>
              <a:t> </a:t>
            </a:r>
            <a:r>
              <a:rPr lang="en-US" sz="1600" dirty="0" err="1" smtClean="0"/>
              <a:t>utama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perbaikan</a:t>
            </a:r>
            <a:r>
              <a:rPr lang="en-US" sz="1600" dirty="0" smtClean="0"/>
              <a:t>, </a:t>
            </a:r>
            <a:r>
              <a:rPr lang="en-US" sz="1600" dirty="0" err="1" smtClean="0"/>
              <a:t>baik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sisi</a:t>
            </a:r>
            <a:r>
              <a:rPr lang="en-US" sz="1600" dirty="0" smtClean="0"/>
              <a:t> </a:t>
            </a:r>
            <a:r>
              <a:rPr lang="en-US" sz="1600" dirty="0" err="1" smtClean="0"/>
              <a:t>keterampilan</a:t>
            </a:r>
            <a:r>
              <a:rPr lang="en-US" sz="1600" dirty="0" smtClean="0"/>
              <a:t>, </a:t>
            </a:r>
            <a:r>
              <a:rPr lang="en-US" sz="1600" dirty="0" err="1" smtClean="0"/>
              <a:t>metode</a:t>
            </a:r>
            <a:r>
              <a:rPr lang="en-US" sz="1600" dirty="0" smtClean="0"/>
              <a:t>, </a:t>
            </a:r>
            <a:r>
              <a:rPr lang="en-US" sz="1600" dirty="0" err="1" smtClean="0">
                <a:hlinkClick r:id="rId3"/>
              </a:rPr>
              <a:t>kinerja</a:t>
            </a:r>
            <a:r>
              <a:rPr lang="en-US" sz="1600" dirty="0" smtClean="0"/>
              <a:t>, </a:t>
            </a:r>
            <a:r>
              <a:rPr lang="en-US" sz="1600" dirty="0" err="1" smtClean="0"/>
              <a:t>maupun</a:t>
            </a:r>
            <a:r>
              <a:rPr lang="en-US" sz="1600" dirty="0" smtClean="0"/>
              <a:t> </a:t>
            </a:r>
            <a:r>
              <a:rPr lang="en-US" sz="1600" dirty="0" err="1" smtClean="0"/>
              <a:t>kondisi</a:t>
            </a:r>
            <a:r>
              <a:rPr lang="en-US" sz="1600" dirty="0" smtClean="0"/>
              <a:t>. 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gray">
          <a:xfrm>
            <a:off x="3347864" y="2924944"/>
            <a:ext cx="26454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Transitional Change</a:t>
            </a:r>
            <a:endParaRPr lang="en-US" altLang="zh-CN" sz="2000" b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gray">
          <a:xfrm>
            <a:off x="3500438" y="3559175"/>
            <a:ext cx="248285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mengubah</a:t>
            </a:r>
            <a:r>
              <a:rPr lang="en-US" sz="1600" dirty="0" smtClean="0"/>
              <a:t> </a:t>
            </a:r>
            <a:r>
              <a:rPr lang="en-US" sz="1600" dirty="0" err="1" smtClean="0"/>
              <a:t>kondisi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sesuatu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berbeda</a:t>
            </a:r>
            <a:r>
              <a:rPr lang="en-US" sz="1600" dirty="0" smtClean="0"/>
              <a:t>. </a:t>
            </a:r>
            <a:r>
              <a:rPr lang="sv-SE" sz="1600" dirty="0" smtClean="0"/>
              <a:t>Pada perubahan ini, kebutuhan akan individu (</a:t>
            </a:r>
            <a:r>
              <a:rPr lang="sv-SE" sz="1600" dirty="0" smtClean="0">
                <a:hlinkClick r:id="rId4"/>
              </a:rPr>
              <a:t>SDM</a:t>
            </a:r>
            <a:r>
              <a:rPr lang="sv-SE" sz="1600" dirty="0" smtClean="0"/>
              <a:t>) dapat diprediksi atau dikelola. 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gray">
          <a:xfrm>
            <a:off x="6084168" y="2924944"/>
            <a:ext cx="26656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/>
              <a:t>Transformational Change</a:t>
            </a:r>
            <a:endParaRPr lang="en-US" altLang="zh-CN" sz="1600" b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3" name="Rectangle 45"/>
          <p:cNvSpPr>
            <a:spLocks noChangeArrowheads="1"/>
          </p:cNvSpPr>
          <p:nvPr/>
        </p:nvSpPr>
        <p:spPr bwMode="gray">
          <a:xfrm>
            <a:off x="6273800" y="3554413"/>
            <a:ext cx="244157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244725" algn="l"/>
              </a:tabLst>
            </a:pP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yang paling</a:t>
            </a:r>
            <a:r>
              <a:rPr lang="id-ID" sz="1600" dirty="0" smtClean="0"/>
              <a:t> radikal</a:t>
            </a:r>
            <a:r>
              <a:rPr lang="en-US" sz="1600" dirty="0" smtClean="0"/>
              <a:t> 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membutuhkan</a:t>
            </a:r>
            <a:r>
              <a:rPr lang="en-US" sz="1600" dirty="0" smtClean="0"/>
              <a:t> </a:t>
            </a:r>
            <a:r>
              <a:rPr lang="en-US" sz="1600" dirty="0" err="1" smtClean="0"/>
              <a:t>pergeseran</a:t>
            </a:r>
            <a:r>
              <a:rPr lang="en-US" sz="1600" dirty="0" smtClean="0"/>
              <a:t> </a:t>
            </a:r>
            <a:r>
              <a:rPr lang="en-US" sz="1600" dirty="0" err="1" smtClean="0"/>
              <a:t>budaya</a:t>
            </a:r>
            <a:r>
              <a:rPr lang="en-US" sz="1600" dirty="0" smtClean="0"/>
              <a:t>,</a:t>
            </a:r>
            <a:r>
              <a:rPr lang="id-ID" sz="1600" dirty="0" smtClean="0"/>
              <a:t> pola pikir, </a:t>
            </a:r>
            <a:r>
              <a:rPr lang="en-US" sz="1600" dirty="0" smtClean="0"/>
              <a:t> </a:t>
            </a:r>
            <a:r>
              <a:rPr lang="id-ID" sz="1600" dirty="0" smtClean="0"/>
              <a:t>dan perilaku dari anggota </a:t>
            </a:r>
            <a:r>
              <a:rPr lang="en-US" sz="1600" dirty="0" err="1" smtClean="0"/>
              <a:t>organisasi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>
            <a:grpSpLocks/>
          </p:cNvGrpSpPr>
          <p:nvPr/>
        </p:nvGrpSpPr>
        <p:grpSpPr bwMode="auto">
          <a:xfrm>
            <a:off x="428625" y="2500313"/>
            <a:ext cx="8429625" cy="2357437"/>
            <a:chOff x="428597" y="2500694"/>
            <a:chExt cx="8429683" cy="2357066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36880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882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3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4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5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804"/>
              <a:ext cx="8383646" cy="31586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779" y="2500694"/>
              <a:ext cx="247652" cy="2841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384" y="2507043"/>
              <a:ext cx="252415" cy="30633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" name="组合 25"/>
          <p:cNvGrpSpPr>
            <a:grpSpLocks/>
          </p:cNvGrpSpPr>
          <p:nvPr/>
        </p:nvGrpSpPr>
        <p:grpSpPr bwMode="auto">
          <a:xfrm>
            <a:off x="2143125" y="714375"/>
            <a:ext cx="4929188" cy="1643063"/>
            <a:chOff x="2143108" y="714356"/>
            <a:chExt cx="4929222" cy="1643074"/>
          </a:xfrm>
        </p:grpSpPr>
        <p:sp>
          <p:nvSpPr>
            <p:cNvPr id="25" name="下箭头标注 24"/>
            <p:cNvSpPr/>
            <p:nvPr/>
          </p:nvSpPr>
          <p:spPr>
            <a:xfrm>
              <a:off x="2143108" y="714356"/>
              <a:ext cx="4929222" cy="1643074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875" name="矩形 23"/>
            <p:cNvSpPr>
              <a:spLocks noChangeArrowheads="1"/>
            </p:cNvSpPr>
            <p:nvPr/>
          </p:nvSpPr>
          <p:spPr bwMode="auto">
            <a:xfrm>
              <a:off x="2285984" y="785794"/>
              <a:ext cx="4572000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altLang="zh-CN" sz="2000" dirty="0" smtClean="0">
                  <a:latin typeface="Calibri" pitchFamily="34" charset="0"/>
                </a:rPr>
                <a:t>MODEL-MODEL PERUBAHAN</a:t>
              </a:r>
              <a:endParaRPr lang="en-US" altLang="zh-CN" sz="2000" dirty="0">
                <a:latin typeface="Calibri" pitchFamily="34" charset="0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539552" y="2852936"/>
            <a:ext cx="19159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Model </a:t>
            </a:r>
            <a:r>
              <a:rPr lang="en-US" sz="2400" dirty="0" err="1" smtClean="0"/>
              <a:t>Lewin</a:t>
            </a:r>
            <a:endParaRPr lang="en-US" altLang="zh-CN" sz="2400" b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gray">
          <a:xfrm>
            <a:off x="3347864" y="2924944"/>
            <a:ext cx="23423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Model </a:t>
            </a:r>
            <a:r>
              <a:rPr lang="en-US" sz="2400" dirty="0" err="1" smtClean="0"/>
              <a:t>Pasmore</a:t>
            </a:r>
            <a:endParaRPr lang="en-US" altLang="zh-CN" sz="2400" b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gray">
          <a:xfrm>
            <a:off x="6084168" y="2924944"/>
            <a:ext cx="29081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Model </a:t>
            </a:r>
            <a:r>
              <a:rPr lang="en-US" sz="2000" dirty="0" err="1" smtClean="0"/>
              <a:t>Kraitner</a:t>
            </a:r>
            <a:r>
              <a:rPr lang="en-US" sz="2000" dirty="0" smtClean="0"/>
              <a:t> </a:t>
            </a:r>
            <a:r>
              <a:rPr lang="id-ID" sz="2000" dirty="0" smtClean="0"/>
              <a:t>&amp; </a:t>
            </a:r>
            <a:r>
              <a:rPr lang="en-US" sz="2000" dirty="0" err="1" smtClean="0"/>
              <a:t>Kinicki</a:t>
            </a:r>
            <a:endParaRPr lang="en-US" altLang="zh-CN" sz="2000" b="1" dirty="0">
              <a:solidFill>
                <a:srgbClr val="1C1C1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组合 11"/>
          <p:cNvGrpSpPr>
            <a:grpSpLocks/>
          </p:cNvGrpSpPr>
          <p:nvPr/>
        </p:nvGrpSpPr>
        <p:grpSpPr bwMode="auto">
          <a:xfrm>
            <a:off x="1071563" y="1357313"/>
            <a:ext cx="5124450" cy="1200150"/>
            <a:chOff x="913694" y="571480"/>
            <a:chExt cx="5124060" cy="1200329"/>
          </a:xfrm>
        </p:grpSpPr>
        <p:sp>
          <p:nvSpPr>
            <p:cNvPr id="9" name="矩形 8"/>
            <p:cNvSpPr/>
            <p:nvPr/>
          </p:nvSpPr>
          <p:spPr>
            <a:xfrm>
              <a:off x="928662" y="571480"/>
              <a:ext cx="5109092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Thank you!</a:t>
              </a:r>
              <a:endParaRPr lang="zh-CN" altLang="en-US" sz="7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13694" y="571480"/>
              <a:ext cx="5109092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Thank you!</a:t>
              </a:r>
              <a:endParaRPr lang="zh-CN" altLang="en-US" sz="7200" b="1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5750" y="5715000"/>
            <a:ext cx="2501900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hlinkClick r:id="rId3"/>
              </a:rPr>
              <a:t>Wondershare software</a:t>
            </a:r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ert11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pert11</Template>
  <TotalTime>420</TotalTime>
  <Words>329</Words>
  <Application>Microsoft Office PowerPoint</Application>
  <PresentationFormat>On-screen Show (4:3)</PresentationFormat>
  <Paragraphs>57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pert11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Eko Lestariyanto</dc:creator>
  <cp:lastModifiedBy>user</cp:lastModifiedBy>
  <cp:revision>3</cp:revision>
  <dcterms:created xsi:type="dcterms:W3CDTF">2020-12-10T04:23:45Z</dcterms:created>
  <dcterms:modified xsi:type="dcterms:W3CDTF">2021-11-19T04:21:09Z</dcterms:modified>
</cp:coreProperties>
</file>