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9" r:id="rId2"/>
    <p:sldId id="267" r:id="rId3"/>
    <p:sldId id="268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702945"/>
            <a:ext cx="7772400" cy="553998"/>
          </a:xfrm>
        </p:spPr>
        <p:txBody>
          <a:bodyPr/>
          <a:lstStyle/>
          <a:p>
            <a:pPr algn="ctr"/>
            <a:r>
              <a:rPr lang="id-ID" sz="3600" b="1" dirty="0" smtClean="0"/>
              <a:t>MODEL DALAM PEMBELAJARAN PKn SD</a:t>
            </a:r>
            <a:endParaRPr lang="id-ID" sz="3600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4"/>
          </p:nvPr>
        </p:nvSpPr>
        <p:spPr>
          <a:xfrm>
            <a:off x="571500" y="1752601"/>
            <a:ext cx="8001000" cy="4800600"/>
          </a:xfrm>
        </p:spPr>
        <p:txBody>
          <a:bodyPr/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terakhir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dibahas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“</a:t>
            </a:r>
            <a:r>
              <a:rPr lang="en-US" b="1" dirty="0"/>
              <a:t>model</a:t>
            </a:r>
            <a:r>
              <a:rPr lang="en-US" dirty="0"/>
              <a:t>.” Model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tiruan</a:t>
            </a:r>
            <a:r>
              <a:rPr lang="en-US" dirty="0"/>
              <a:t> (</a:t>
            </a:r>
            <a:r>
              <a:rPr lang="en-US" dirty="0" err="1"/>
              <a:t>replika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 yang </a:t>
            </a:r>
            <a:r>
              <a:rPr lang="en-US" dirty="0" err="1"/>
              <a:t>sesungguhnya</a:t>
            </a:r>
            <a:r>
              <a:rPr lang="en-US" dirty="0"/>
              <a:t> (</a:t>
            </a:r>
            <a:r>
              <a:rPr lang="en-US" dirty="0" err="1"/>
              <a:t>misalnya</a:t>
            </a:r>
            <a:r>
              <a:rPr lang="en-US" dirty="0"/>
              <a:t> model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model </a:t>
            </a:r>
            <a:r>
              <a:rPr lang="en-US" dirty="0" err="1"/>
              <a:t>jembatan</a:t>
            </a:r>
            <a:r>
              <a:rPr lang="en-US" dirty="0"/>
              <a:t> </a:t>
            </a:r>
            <a:r>
              <a:rPr lang="en-US" dirty="0" err="1"/>
              <a:t>layang</a:t>
            </a:r>
            <a:r>
              <a:rPr lang="en-US" dirty="0"/>
              <a:t>),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konstruksi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sifat-sifat</a:t>
            </a:r>
            <a:r>
              <a:rPr lang="en-US" dirty="0"/>
              <a:t> lain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 yang </a:t>
            </a:r>
            <a:r>
              <a:rPr lang="en-US" dirty="0" err="1"/>
              <a:t>dibuatkan</a:t>
            </a:r>
            <a:r>
              <a:rPr lang="en-US" dirty="0"/>
              <a:t> </a:t>
            </a:r>
            <a:r>
              <a:rPr lang="en-US" dirty="0" err="1"/>
              <a:t>tiruannya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contohnya</a:t>
            </a:r>
            <a:r>
              <a:rPr lang="en-US" dirty="0"/>
              <a:t>. </a:t>
            </a:r>
            <a:endParaRPr lang="id-ID" dirty="0"/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Model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ditafsirkan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konseptual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prosedural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program, </a:t>
            </a:r>
            <a:r>
              <a:rPr lang="en-US" dirty="0" err="1"/>
              <a:t>sistem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proses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acuan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: model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, model </a:t>
            </a:r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mengajar</a:t>
            </a:r>
            <a:r>
              <a:rPr lang="en-US" dirty="0"/>
              <a:t>, model-model </a:t>
            </a:r>
            <a:r>
              <a:rPr lang="en-US" dirty="0" err="1"/>
              <a:t>pengajaran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, model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profesional</a:t>
            </a:r>
            <a:r>
              <a:rPr lang="en-US" dirty="0"/>
              <a:t> (</a:t>
            </a:r>
            <a:r>
              <a:rPr lang="en-US" i="1" dirty="0"/>
              <a:t>professional development</a:t>
            </a:r>
            <a:r>
              <a:rPr lang="en-US" dirty="0"/>
              <a:t>), </a:t>
            </a:r>
            <a:r>
              <a:rPr lang="en-US" dirty="0" err="1"/>
              <a:t>dan</a:t>
            </a:r>
            <a:r>
              <a:rPr lang="en-US" dirty="0"/>
              <a:t> model-model </a:t>
            </a:r>
            <a:r>
              <a:rPr lang="en-US" dirty="0" err="1"/>
              <a:t>pembangunan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di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 smtClean="0"/>
              <a:t>.</a:t>
            </a:r>
            <a:endParaRPr lang="id-ID" dirty="0" smtClean="0"/>
          </a:p>
          <a:p>
            <a:pPr marL="274320" indent="-274320" algn="just">
              <a:buFont typeface="Wingdings 2"/>
              <a:buChar char=""/>
              <a:defRPr/>
            </a:pP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model </a:t>
            </a:r>
            <a:r>
              <a:rPr lang="en-US" dirty="0" err="1"/>
              <a:t>pembelajaran</a:t>
            </a:r>
            <a:r>
              <a:rPr lang="en-US" dirty="0"/>
              <a:t> yang </a:t>
            </a:r>
            <a:r>
              <a:rPr lang="en-US" dirty="0" err="1"/>
              <a:t>dimaksudkan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tuisan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yang </a:t>
            </a:r>
            <a:r>
              <a:rPr lang="en-US" dirty="0" err="1"/>
              <a:t>didesain</a:t>
            </a:r>
            <a:r>
              <a:rPr lang="en-US" dirty="0"/>
              <a:t>,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dievaluasi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sistematis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tujuan-tujuan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efisien</a:t>
            </a:r>
            <a:r>
              <a:rPr lang="en-US" dirty="0"/>
              <a:t>. Model </a:t>
            </a:r>
            <a:r>
              <a:rPr lang="en-US" dirty="0" err="1"/>
              <a:t>pembelajaran</a:t>
            </a:r>
            <a:r>
              <a:rPr lang="en-US" dirty="0"/>
              <a:t> yang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yang </a:t>
            </a:r>
            <a:r>
              <a:rPr lang="en-US" dirty="0" err="1"/>
              <a:t>lainmempunyai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yang </a:t>
            </a:r>
            <a:r>
              <a:rPr lang="en-US" dirty="0" err="1"/>
              <a:t>berbeda-beda</a:t>
            </a:r>
            <a:r>
              <a:rPr lang="en-US" dirty="0"/>
              <a:t>,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proses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. </a:t>
            </a:r>
            <a:endParaRPr lang="id-ID" dirty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id-ID" dirty="0"/>
          </a:p>
          <a:p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180</Words>
  <Application>Microsoft Office PowerPoint</Application>
  <PresentationFormat>On-screen Show (4:3)</PresentationFormat>
  <Paragraphs>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Calibri</vt:lpstr>
      <vt:lpstr>Wingdings 2</vt:lpstr>
      <vt:lpstr>Office Theme</vt:lpstr>
      <vt:lpstr>MODEL DALAM PEMBELAJARAN PKn SD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DALAM PEMBELAJARAN PKn SD</dc:title>
  <dc:creator>Anggun Sulastri</dc:creator>
  <cp:lastModifiedBy>Personal</cp:lastModifiedBy>
  <cp:revision>2</cp:revision>
  <dcterms:created xsi:type="dcterms:W3CDTF">2021-08-25T14:12:28Z</dcterms:created>
  <dcterms:modified xsi:type="dcterms:W3CDTF">2021-08-25T16:21:40Z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2021-08-24T00:00:00Z</vt:filetime>
  </property>
  <property fmtid="{D5CDD505-2E9C-101B-9397-08002B2CF9AE}" pid="3" name="LastSaved">
    <vt:filetime>2021-08-24T00:00:00Z</vt:filetime>
  </property>
</Properties>
</file>