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7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73" r:id="rId15"/>
    <p:sldId id="274" r:id="rId16"/>
  </p:sldIdLst>
  <p:sldSz cx="18288000" cy="10287000"/>
  <p:notesSz cx="6858000" cy="9144000"/>
  <p:embeddedFontLst>
    <p:embeddedFont>
      <p:font typeface="Algerian" panose="04020705040A02060702" pitchFamily="82" charset="0"/>
      <p:regular r:id="rId18"/>
    </p:embeddedFont>
    <p:embeddedFont>
      <p:font typeface="Bahnschrift Light" panose="020B0502040204020203" pitchFamily="34" charset="0"/>
      <p:regular r:id="rId19"/>
    </p:embeddedFont>
    <p:embeddedFont>
      <p:font typeface="Baskerville Old Face" panose="02020602080505020303" pitchFamily="18" charset="0"/>
      <p:regular r:id="rId20"/>
    </p:embeddedFont>
    <p:embeddedFont>
      <p:font typeface="Bodoni MT" panose="02070603080606020203" pitchFamily="18" charset="0"/>
      <p:regular r:id="rId21"/>
      <p:bold r:id="rId22"/>
      <p:italic r:id="rId23"/>
      <p:boldItalic r:id="rId24"/>
    </p:embeddedFont>
    <p:embeddedFont>
      <p:font typeface="Cabin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ubai" panose="020B0503030403030204" pitchFamily="34" charset="-78"/>
      <p:regular r:id="rId33"/>
      <p:bold r:id="rId34"/>
    </p:embeddedFont>
    <p:embeddedFont>
      <p:font typeface="Eras Demi ITC" panose="020B0805030504020804" pitchFamily="34" charset="0"/>
      <p:regular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Raleway Black" pitchFamily="2" charset="0"/>
      <p:bold r:id="rId40"/>
      <p:boldItalic r:id="rId41"/>
    </p:embeddedFont>
    <p:embeddedFont>
      <p:font typeface="Schadow BT" panose="02060504050505030204" pitchFamily="18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76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4" name="Google Shape;7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611200" y="3098500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801850" y="4416700"/>
            <a:ext cx="8494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2372570" y="8228148"/>
            <a:ext cx="2352975" cy="2058853"/>
            <a:chOff x="0" y="0"/>
            <a:chExt cx="812800" cy="7112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4725545" y="8228148"/>
            <a:ext cx="2352975" cy="2058853"/>
            <a:chOff x="0" y="0"/>
            <a:chExt cx="812800" cy="7112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3549057" y="6169295"/>
            <a:ext cx="2352975" cy="2058853"/>
            <a:chOff x="0" y="0"/>
            <a:chExt cx="812800" cy="7112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2372570" y="4110443"/>
            <a:ext cx="2352975" cy="2058853"/>
            <a:chOff x="0" y="0"/>
            <a:chExt cx="812800" cy="7112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196083" y="2051590"/>
            <a:ext cx="2352975" cy="2058853"/>
            <a:chOff x="0" y="0"/>
            <a:chExt cx="812800" cy="7112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0" name="Google Shape;3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19596" y="-7262"/>
            <a:ext cx="2352975" cy="2058853"/>
            <a:chOff x="0" y="0"/>
            <a:chExt cx="812800" cy="7112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3" name="Google Shape;3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10800000">
            <a:off x="3408446" y="3421529"/>
            <a:ext cx="1093622" cy="956920"/>
            <a:chOff x="0" y="0"/>
            <a:chExt cx="812800" cy="7112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6" name="Google Shape;3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19596" y="8228148"/>
            <a:ext cx="2352975" cy="2058853"/>
            <a:chOff x="0" y="0"/>
            <a:chExt cx="812800" cy="71120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9" name="Google Shape;39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 rot="10800000">
            <a:off x="16268628" y="670284"/>
            <a:ext cx="1093622" cy="956920"/>
            <a:chOff x="0" y="0"/>
            <a:chExt cx="812800" cy="711200"/>
          </a:xfrm>
        </p:grpSpPr>
        <p:sp>
          <p:nvSpPr>
            <p:cNvPr id="41" name="Google Shape;41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42" name="Google Shape;42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5638958" y="8228148"/>
            <a:ext cx="2352975" cy="2058853"/>
            <a:chOff x="0" y="0"/>
            <a:chExt cx="812800" cy="711200"/>
          </a:xfrm>
        </p:grpSpPr>
        <p:sp>
          <p:nvSpPr>
            <p:cNvPr id="44" name="Google Shape;44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45" name="Google Shape;45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 rot="10800000">
            <a:off x="1196082" y="8228147"/>
            <a:ext cx="2352975" cy="2058853"/>
            <a:chOff x="0" y="0"/>
            <a:chExt cx="812800" cy="711200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48" name="Google Shape;4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10800000">
            <a:off x="15394482" y="8438304"/>
            <a:ext cx="1093622" cy="956920"/>
            <a:chOff x="0" y="0"/>
            <a:chExt cx="812800" cy="7112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51" name="Google Shape;5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15941299" y="1208899"/>
            <a:ext cx="956097" cy="836585"/>
            <a:chOff x="0" y="0"/>
            <a:chExt cx="812800" cy="711200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54" name="Google Shape;5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9596" y="4110443"/>
            <a:ext cx="2352975" cy="2058853"/>
            <a:chOff x="0" y="0"/>
            <a:chExt cx="812800" cy="7112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57" name="Google Shape;5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10800000">
            <a:off x="19595" y="6169294"/>
            <a:ext cx="2352975" cy="2058853"/>
            <a:chOff x="0" y="0"/>
            <a:chExt cx="812800" cy="711200"/>
          </a:xfrm>
        </p:grpSpPr>
        <p:sp>
          <p:nvSpPr>
            <p:cNvPr id="59" name="Google Shape;59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60" name="Google Shape;6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-1156891" y="2051590"/>
            <a:ext cx="2352975" cy="2058853"/>
            <a:chOff x="0" y="0"/>
            <a:chExt cx="812800" cy="711200"/>
          </a:xfrm>
        </p:grpSpPr>
        <p:sp>
          <p:nvSpPr>
            <p:cNvPr id="62" name="Google Shape;62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63" name="Google Shape;6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10800000">
            <a:off x="-1147367" y="8228147"/>
            <a:ext cx="2352975" cy="2058853"/>
            <a:chOff x="0" y="0"/>
            <a:chExt cx="812800" cy="711200"/>
          </a:xfrm>
        </p:grpSpPr>
        <p:sp>
          <p:nvSpPr>
            <p:cNvPr id="65" name="Google Shape;65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66" name="Google Shape;6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1988725" y="330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–"/>
              <a:defRPr>
                <a:solidFill>
                  <a:schemeClr val="accent4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–"/>
              <a:defRPr>
                <a:solidFill>
                  <a:schemeClr val="accent4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»"/>
              <a:defRPr>
                <a:solidFill>
                  <a:schemeClr val="accent4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ctrTitle"/>
          </p:nvPr>
        </p:nvSpPr>
        <p:spPr>
          <a:xfrm>
            <a:off x="-65125" y="880600"/>
            <a:ext cx="15637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ubTitle" idx="2"/>
          </p:nvPr>
        </p:nvSpPr>
        <p:spPr>
          <a:xfrm>
            <a:off x="-228600" y="2172225"/>
            <a:ext cx="8494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1403713" y="6564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body" idx="1"/>
          </p:nvPr>
        </p:nvSpPr>
        <p:spPr>
          <a:xfrm>
            <a:off x="204185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2"/>
          </p:nvPr>
        </p:nvSpPr>
        <p:spPr>
          <a:xfrm>
            <a:off x="671090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-65125" y="880600"/>
            <a:ext cx="15637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>
            <a:off x="-601126" y="8275365"/>
            <a:ext cx="19546687" cy="2011650"/>
            <a:chOff x="0" y="0"/>
            <a:chExt cx="26062249" cy="2682200"/>
          </a:xfrm>
        </p:grpSpPr>
        <p:grpSp>
          <p:nvGrpSpPr>
            <p:cNvPr id="79" name="Google Shape;79;p6"/>
            <p:cNvGrpSpPr/>
            <p:nvPr/>
          </p:nvGrpSpPr>
          <p:grpSpPr>
            <a:xfrm>
              <a:off x="2290846" y="1341090"/>
              <a:ext cx="1532697" cy="1341110"/>
              <a:chOff x="0" y="0"/>
              <a:chExt cx="812800" cy="711200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1" name="Google Shape;8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6"/>
            <p:cNvGrpSpPr/>
            <p:nvPr/>
          </p:nvGrpSpPr>
          <p:grpSpPr>
            <a:xfrm>
              <a:off x="3824135" y="1341090"/>
              <a:ext cx="1532697" cy="1341110"/>
              <a:chOff x="0" y="0"/>
              <a:chExt cx="812800" cy="711200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4" name="Google Shape;8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6"/>
            <p:cNvGrpSpPr/>
            <p:nvPr/>
          </p:nvGrpSpPr>
          <p:grpSpPr>
            <a:xfrm>
              <a:off x="757556" y="1341090"/>
              <a:ext cx="1532697" cy="1341110"/>
              <a:chOff x="0" y="0"/>
              <a:chExt cx="812800" cy="711200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7" name="Google Shape;8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6"/>
            <p:cNvGrpSpPr/>
            <p:nvPr/>
          </p:nvGrpSpPr>
          <p:grpSpPr>
            <a:xfrm>
              <a:off x="8423387" y="1341090"/>
              <a:ext cx="1532697" cy="1341110"/>
              <a:chOff x="0" y="0"/>
              <a:chExt cx="812800" cy="711200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" name="Google Shape;9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6"/>
            <p:cNvGrpSpPr/>
            <p:nvPr/>
          </p:nvGrpSpPr>
          <p:grpSpPr>
            <a:xfrm>
              <a:off x="9956677" y="1341090"/>
              <a:ext cx="1532697" cy="1341110"/>
              <a:chOff x="0" y="0"/>
              <a:chExt cx="812800" cy="711200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3" name="Google Shape;9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>
              <a:off x="6890098" y="1341090"/>
              <a:ext cx="1532697" cy="1341110"/>
              <a:chOff x="0" y="0"/>
              <a:chExt cx="812800" cy="711200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6" name="Google Shape;9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6"/>
            <p:cNvGrpSpPr/>
            <p:nvPr/>
          </p:nvGrpSpPr>
          <p:grpSpPr>
            <a:xfrm>
              <a:off x="5356809" y="1341090"/>
              <a:ext cx="1532697" cy="1341110"/>
              <a:chOff x="0" y="0"/>
              <a:chExt cx="812800" cy="711200"/>
            </a:xfrm>
          </p:grpSpPr>
          <p:sp>
            <p:nvSpPr>
              <p:cNvPr id="98" name="Google Shape;9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9" name="Google Shape;9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6"/>
            <p:cNvGrpSpPr/>
            <p:nvPr/>
          </p:nvGrpSpPr>
          <p:grpSpPr>
            <a:xfrm>
              <a:off x="11489351" y="1341090"/>
              <a:ext cx="1532697" cy="1341110"/>
              <a:chOff x="0" y="0"/>
              <a:chExt cx="812800" cy="711200"/>
            </a:xfrm>
          </p:grpSpPr>
          <p:sp>
            <p:nvSpPr>
              <p:cNvPr id="101" name="Google Shape;10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2" name="Google Shape;10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6"/>
            <p:cNvGrpSpPr/>
            <p:nvPr/>
          </p:nvGrpSpPr>
          <p:grpSpPr>
            <a:xfrm>
              <a:off x="3066579" y="0"/>
              <a:ext cx="1532697" cy="1341110"/>
              <a:chOff x="0" y="0"/>
              <a:chExt cx="812800" cy="711200"/>
            </a:xfrm>
          </p:grpSpPr>
          <p:sp>
            <p:nvSpPr>
              <p:cNvPr id="104" name="Google Shape;10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05" name="Google Shape;10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6"/>
            <p:cNvGrpSpPr/>
            <p:nvPr/>
          </p:nvGrpSpPr>
          <p:grpSpPr>
            <a:xfrm>
              <a:off x="4599868" y="0"/>
              <a:ext cx="1532697" cy="1341110"/>
              <a:chOff x="0" y="0"/>
              <a:chExt cx="812800" cy="711200"/>
            </a:xfrm>
          </p:grpSpPr>
          <p:sp>
            <p:nvSpPr>
              <p:cNvPr id="107" name="Google Shape;10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8" name="Google Shape;10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1533289" y="0"/>
              <a:ext cx="1532697" cy="1341110"/>
              <a:chOff x="0" y="0"/>
              <a:chExt cx="812800" cy="7112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1" name="Google Shape;11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6"/>
            <p:cNvGrpSpPr/>
            <p:nvPr/>
          </p:nvGrpSpPr>
          <p:grpSpPr>
            <a:xfrm>
              <a:off x="0" y="0"/>
              <a:ext cx="1532697" cy="1341110"/>
              <a:chOff x="0" y="0"/>
              <a:chExt cx="812800" cy="711200"/>
            </a:xfrm>
          </p:grpSpPr>
          <p:sp>
            <p:nvSpPr>
              <p:cNvPr id="113" name="Google Shape;11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4" name="Google Shape;11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6"/>
            <p:cNvGrpSpPr/>
            <p:nvPr/>
          </p:nvGrpSpPr>
          <p:grpSpPr>
            <a:xfrm>
              <a:off x="9199120" y="0"/>
              <a:ext cx="1532697" cy="1341110"/>
              <a:chOff x="0" y="0"/>
              <a:chExt cx="812800" cy="711200"/>
            </a:xfrm>
          </p:grpSpPr>
          <p:sp>
            <p:nvSpPr>
              <p:cNvPr id="116" name="Google Shape;11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7" name="Google Shape;11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6"/>
            <p:cNvGrpSpPr/>
            <p:nvPr/>
          </p:nvGrpSpPr>
          <p:grpSpPr>
            <a:xfrm>
              <a:off x="10732410" y="0"/>
              <a:ext cx="1532697" cy="1341110"/>
              <a:chOff x="0" y="0"/>
              <a:chExt cx="812800" cy="711200"/>
            </a:xfrm>
          </p:grpSpPr>
          <p:sp>
            <p:nvSpPr>
              <p:cNvPr id="119" name="Google Shape;11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0" name="Google Shape;12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6"/>
            <p:cNvGrpSpPr/>
            <p:nvPr/>
          </p:nvGrpSpPr>
          <p:grpSpPr>
            <a:xfrm>
              <a:off x="7665831" y="0"/>
              <a:ext cx="1532697" cy="1341110"/>
              <a:chOff x="0" y="0"/>
              <a:chExt cx="812800" cy="711200"/>
            </a:xfrm>
          </p:grpSpPr>
          <p:sp>
            <p:nvSpPr>
              <p:cNvPr id="122" name="Google Shape;12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3" name="Google Shape;12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6"/>
            <p:cNvGrpSpPr/>
            <p:nvPr/>
          </p:nvGrpSpPr>
          <p:grpSpPr>
            <a:xfrm>
              <a:off x="6132542" y="0"/>
              <a:ext cx="1532697" cy="1341110"/>
              <a:chOff x="0" y="0"/>
              <a:chExt cx="812800" cy="711200"/>
            </a:xfrm>
          </p:grpSpPr>
          <p:sp>
            <p:nvSpPr>
              <p:cNvPr id="125" name="Google Shape;12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6" name="Google Shape;12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6"/>
            <p:cNvGrpSpPr/>
            <p:nvPr/>
          </p:nvGrpSpPr>
          <p:grpSpPr>
            <a:xfrm>
              <a:off x="12265084" y="0"/>
              <a:ext cx="1532697" cy="1341110"/>
              <a:chOff x="0" y="0"/>
              <a:chExt cx="812800" cy="711200"/>
            </a:xfrm>
          </p:grpSpPr>
          <p:sp>
            <p:nvSpPr>
              <p:cNvPr id="128" name="Google Shape;12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9" name="Google Shape;12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6"/>
            <p:cNvGrpSpPr/>
            <p:nvPr/>
          </p:nvGrpSpPr>
          <p:grpSpPr>
            <a:xfrm>
              <a:off x="14555314" y="1341090"/>
              <a:ext cx="1532697" cy="1341110"/>
              <a:chOff x="0" y="0"/>
              <a:chExt cx="812800" cy="711200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" name="Google Shape;13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6"/>
            <p:cNvGrpSpPr/>
            <p:nvPr/>
          </p:nvGrpSpPr>
          <p:grpSpPr>
            <a:xfrm>
              <a:off x="16088603" y="1341090"/>
              <a:ext cx="1532697" cy="1341110"/>
              <a:chOff x="0" y="0"/>
              <a:chExt cx="812800" cy="711200"/>
            </a:xfrm>
          </p:grpSpPr>
          <p:sp>
            <p:nvSpPr>
              <p:cNvPr id="134" name="Google Shape;13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35" name="Google Shape;13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p6"/>
            <p:cNvGrpSpPr/>
            <p:nvPr/>
          </p:nvGrpSpPr>
          <p:grpSpPr>
            <a:xfrm>
              <a:off x="20687856" y="1341090"/>
              <a:ext cx="1532697" cy="1341110"/>
              <a:chOff x="0" y="0"/>
              <a:chExt cx="812800" cy="711200"/>
            </a:xfrm>
          </p:grpSpPr>
          <p:sp>
            <p:nvSpPr>
              <p:cNvPr id="137" name="Google Shape;13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8" name="Google Shape;13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6"/>
            <p:cNvGrpSpPr/>
            <p:nvPr/>
          </p:nvGrpSpPr>
          <p:grpSpPr>
            <a:xfrm>
              <a:off x="22221145" y="1341090"/>
              <a:ext cx="1532697" cy="1341110"/>
              <a:chOff x="0" y="0"/>
              <a:chExt cx="812800" cy="711200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1" name="Google Shape;14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>
              <a:off x="19154567" y="1341090"/>
              <a:ext cx="1532697" cy="1341110"/>
              <a:chOff x="0" y="0"/>
              <a:chExt cx="812800" cy="711200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4" name="Google Shape;14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17621277" y="1341090"/>
              <a:ext cx="1532697" cy="1341110"/>
              <a:chOff x="0" y="0"/>
              <a:chExt cx="812800" cy="71120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47" name="Google Shape;14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23753819" y="1341090"/>
              <a:ext cx="1532697" cy="1341110"/>
              <a:chOff x="0" y="0"/>
              <a:chExt cx="812800" cy="711200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0" name="Google Shape;15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15331047" y="0"/>
              <a:ext cx="1532697" cy="1341110"/>
              <a:chOff x="0" y="0"/>
              <a:chExt cx="812800" cy="711200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53" name="Google Shape;15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6"/>
            <p:cNvGrpSpPr/>
            <p:nvPr/>
          </p:nvGrpSpPr>
          <p:grpSpPr>
            <a:xfrm>
              <a:off x="16864336" y="0"/>
              <a:ext cx="1532697" cy="1341110"/>
              <a:chOff x="0" y="0"/>
              <a:chExt cx="812800" cy="711200"/>
            </a:xfrm>
          </p:grpSpPr>
          <p:sp>
            <p:nvSpPr>
              <p:cNvPr id="155" name="Google Shape;15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6" name="Google Shape;15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6"/>
            <p:cNvGrpSpPr/>
            <p:nvPr/>
          </p:nvGrpSpPr>
          <p:grpSpPr>
            <a:xfrm>
              <a:off x="13797758" y="0"/>
              <a:ext cx="1532697" cy="1341110"/>
              <a:chOff x="0" y="0"/>
              <a:chExt cx="812800" cy="7112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9" name="Google Shape;15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6"/>
            <p:cNvGrpSpPr/>
            <p:nvPr/>
          </p:nvGrpSpPr>
          <p:grpSpPr>
            <a:xfrm>
              <a:off x="21463589" y="0"/>
              <a:ext cx="1532697" cy="1341110"/>
              <a:chOff x="0" y="0"/>
              <a:chExt cx="812800" cy="711200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62" name="Google Shape;16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6"/>
            <p:cNvGrpSpPr/>
            <p:nvPr/>
          </p:nvGrpSpPr>
          <p:grpSpPr>
            <a:xfrm>
              <a:off x="22996878" y="0"/>
              <a:ext cx="1532697" cy="1341110"/>
              <a:chOff x="0" y="0"/>
              <a:chExt cx="812800" cy="711200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5" name="Google Shape;16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>
              <a:off x="19930300" y="0"/>
              <a:ext cx="1532697" cy="1341110"/>
              <a:chOff x="0" y="0"/>
              <a:chExt cx="812800" cy="711200"/>
            </a:xfrm>
          </p:grpSpPr>
          <p:sp>
            <p:nvSpPr>
              <p:cNvPr id="167" name="Google Shape;16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8" name="Google Shape;16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>
              <a:off x="18397010" y="0"/>
              <a:ext cx="1532697" cy="1341110"/>
              <a:chOff x="0" y="0"/>
              <a:chExt cx="812800" cy="711200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1" name="Google Shape;17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>
              <a:off x="24529552" y="0"/>
              <a:ext cx="1532697" cy="1341110"/>
              <a:chOff x="0" y="0"/>
              <a:chExt cx="812800" cy="711200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4" name="Google Shape;17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>
              <a:off x="13031421" y="1341090"/>
              <a:ext cx="1532697" cy="1341110"/>
              <a:chOff x="0" y="0"/>
              <a:chExt cx="812800" cy="7112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7" name="Google Shape;17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ctrTitle"/>
          </p:nvPr>
        </p:nvSpPr>
        <p:spPr>
          <a:xfrm>
            <a:off x="886450" y="3617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>
          <a:xfrm>
            <a:off x="1963625" y="37944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2" name="Google Shape;182;p8"/>
          <p:cNvSpPr txBox="1">
            <a:spLocks noGrp="1"/>
          </p:cNvSpPr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8"/>
          <p:cNvSpPr txBox="1">
            <a:spLocks noGrp="1"/>
          </p:cNvSpPr>
          <p:nvPr>
            <p:ph type="body" idx="2"/>
          </p:nvPr>
        </p:nvSpPr>
        <p:spPr>
          <a:xfrm>
            <a:off x="8581300" y="374390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>
            <a:spLocks noGrp="1"/>
          </p:cNvSpPr>
          <p:nvPr>
            <p:ph type="pic" idx="2"/>
          </p:nvPr>
        </p:nvSpPr>
        <p:spPr>
          <a:xfrm>
            <a:off x="11149738" y="29056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1403713" y="6564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85750" y="1266175"/>
            <a:ext cx="1609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Raleway Black"/>
              <a:buNone/>
              <a:defRPr sz="7500" i="0" u="none" strike="noStrike" cap="none">
                <a:solidFill>
                  <a:schemeClr val="accent5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988725" y="330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50850" algn="l" rtl="0">
              <a:spcBef>
                <a:spcPts val="56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450850" algn="l" rtl="0">
              <a:spcBef>
                <a:spcPts val="48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»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/>
        </p:nvSpPr>
        <p:spPr>
          <a:xfrm>
            <a:off x="4804307" y="1417664"/>
            <a:ext cx="1208803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2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  <a:ea typeface="Raleway"/>
                <a:cs typeface="Dubai" panose="020B0503030403030204" pitchFamily="34" charset="-78"/>
                <a:sym typeface="Raleway"/>
              </a:rPr>
              <a:t>Kelompok 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d-ID" sz="6600" b="1" i="0" u="none" strike="noStrike" cap="none" dirty="0">
              <a:solidFill>
                <a:srgbClr val="351B65"/>
              </a:solidFill>
              <a:latin typeface="Algerian" panose="04020705040A02060702" pitchFamily="82" charset="0"/>
              <a:ea typeface="Raleway"/>
              <a:cs typeface="Dubai" panose="020B0503030403030204" pitchFamily="34" charset="-78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600" b="1" i="0" u="none" strike="noStrike" cap="none" dirty="0">
                <a:solidFill>
                  <a:srgbClr val="351B65"/>
                </a:solidFill>
                <a:latin typeface="Algerian" panose="04020705040A02060702" pitchFamily="82" charset="0"/>
                <a:ea typeface="Raleway"/>
                <a:cs typeface="Dubai" panose="020B0503030403030204" pitchFamily="34" charset="-78"/>
                <a:sym typeface="Raleway"/>
              </a:rPr>
              <a:t>STRATEGI PEMBElAJARAN KOOPERATIF</a:t>
            </a:r>
            <a:endParaRPr sz="6600" dirty="0">
              <a:latin typeface="Algerian" panose="04020705040A02060702" pitchFamily="82" charset="0"/>
              <a:cs typeface="Dubai" panose="020B0503030403030204" pitchFamily="34" charset="-78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429949" y="6445311"/>
            <a:ext cx="10104955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u="none" strike="noStrike" cap="none" dirty="0">
                <a:solidFill>
                  <a:schemeClr val="accent3">
                    <a:lumMod val="75000"/>
                  </a:schemeClr>
                </a:solidFill>
                <a:latin typeface="Bahnschrift Light" panose="020B0502040204020203" pitchFamily="34" charset="0"/>
                <a:ea typeface="Cabin"/>
                <a:cs typeface="Cabin"/>
                <a:sym typeface="Cabin"/>
              </a:rPr>
              <a:t>Dosen Pengampu : </a:t>
            </a:r>
          </a:p>
          <a:p>
            <a:pPr marL="0" marR="0" lvl="0" indent="0" algn="ctr" rtl="0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u="none" strike="noStrike" cap="none" dirty="0">
                <a:solidFill>
                  <a:schemeClr val="accent3">
                    <a:lumMod val="75000"/>
                  </a:schemeClr>
                </a:solidFill>
                <a:latin typeface="Bodoni MT" panose="02070603080606020203" pitchFamily="18" charset="0"/>
                <a:ea typeface="Cabin"/>
                <a:cs typeface="Cabin"/>
                <a:sym typeface="Cabin"/>
              </a:rPr>
              <a:t>Ibu Margaretha Karolina Sagala,S.T.,M.Pd.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9CE66-83D6-4139-A731-D1823665881F}"/>
              </a:ext>
            </a:extLst>
          </p:cNvPr>
          <p:cNvSpPr txBox="1"/>
          <p:nvPr/>
        </p:nvSpPr>
        <p:spPr>
          <a:xfrm>
            <a:off x="4639356" y="9896637"/>
            <a:ext cx="9723664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>
                <a:solidFill>
                  <a:srgbClr val="7030A0"/>
                </a:solidFill>
                <a:latin typeface="Bodoni MT" panose="02070603080606020203" pitchFamily="18" charset="0"/>
                <a:ea typeface="Cabin"/>
                <a:cs typeface="Cabin"/>
                <a:sym typeface="Cabin"/>
              </a:rPr>
              <a:t>MK.STRATEGI PEMBELAJARAN KEJURUAN</a:t>
            </a:r>
            <a:endParaRPr lang="id-ID" sz="1600" u="none" strike="noStrike" cap="none" dirty="0">
              <a:solidFill>
                <a:srgbClr val="7030A0"/>
              </a:solidFill>
              <a:latin typeface="Bodoni MT" panose="02070603080606020203" pitchFamily="18" charset="0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B65"/>
        </a:solid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21"/>
          <p:cNvSpPr/>
          <p:nvPr/>
        </p:nvSpPr>
        <p:spPr>
          <a:xfrm>
            <a:off x="9570441" y="-66518"/>
            <a:ext cx="8717559" cy="10420035"/>
          </a:xfrm>
          <a:custGeom>
            <a:avLst/>
            <a:gdLst/>
            <a:ahLst/>
            <a:cxnLst/>
            <a:rect l="l" t="t" r="r" b="b"/>
            <a:pathLst>
              <a:path w="8606155" h="10286874" extrusionOk="0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2725" b="-1272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1"/>
          <p:cNvSpPr txBox="1"/>
          <p:nvPr/>
        </p:nvSpPr>
        <p:spPr>
          <a:xfrm>
            <a:off x="734784" y="3140952"/>
            <a:ext cx="1247502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Apa Tujuan Pembelajaran Kooperatif??</a:t>
            </a:r>
            <a:endParaRPr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9"/>
          <p:cNvSpPr txBox="1"/>
          <p:nvPr/>
        </p:nvSpPr>
        <p:spPr>
          <a:xfrm>
            <a:off x="1316075" y="1683824"/>
            <a:ext cx="14493171" cy="568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4350" marR="0" lvl="0" indent="-5143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Disadari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atau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tidak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model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pembelajaran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ini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mengajarkan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kepada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siswa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bahwa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keberhasilan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seorang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individu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tergantung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dari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keberhasilan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kelompok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id-ID" sz="28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514350" marR="0" lvl="0" indent="-5143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Mengajarkan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kepada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didik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pentingnya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bekerjasama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tim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mencapai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tujuan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sama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endParaRPr lang="id-ID" sz="2800" dirty="0">
              <a:latin typeface="Cabin"/>
              <a:ea typeface="Cabin"/>
              <a:cs typeface="Cabin"/>
              <a:sym typeface="Cabin"/>
            </a:endParaRPr>
          </a:p>
          <a:p>
            <a:pPr marL="514350" marR="0" lvl="0" indent="-5143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Mengajarkan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kepada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didik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lebih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mampu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lebih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pandai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membimbing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lain yang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belum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menemukan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pemahaman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sama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 Karena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keberhasilan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satu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tim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kesamaan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pandangan</a:t>
            </a:r>
            <a:r>
              <a:rPr lang="id-ID" sz="2800" dirty="0"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514350" marR="0" lvl="0" indent="-5143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Memberikan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peluang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kepada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didik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menyikapi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belajar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tentang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perbedaan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Baik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itu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berbentuk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perbedaan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selama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mengerjakan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tugas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ataupun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perbedaan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personal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didik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lain yang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mungkin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berbeda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suku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agama dan RAS.</a:t>
            </a:r>
            <a:endParaRPr lang="id-ID" sz="28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R="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5. </a:t>
            </a:r>
            <a:r>
              <a:rPr lang="id-ID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Membantu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didik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mengembangkan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keterampilan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sosial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mereka</a:t>
            </a:r>
            <a:r>
              <a:rPr lang="en-US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2800" dirty="0"/>
          </a:p>
        </p:txBody>
      </p:sp>
      <p:grpSp>
        <p:nvGrpSpPr>
          <p:cNvPr id="17" name="Google Shape;608;p16">
            <a:extLst>
              <a:ext uri="{FF2B5EF4-FFF2-40B4-BE49-F238E27FC236}">
                <a16:creationId xmlns:a16="http://schemas.microsoft.com/office/drawing/2014/main" id="{62C4DFDE-708F-4128-88C7-9D2EB17B2C4D}"/>
              </a:ext>
            </a:extLst>
          </p:cNvPr>
          <p:cNvGrpSpPr/>
          <p:nvPr/>
        </p:nvGrpSpPr>
        <p:grpSpPr>
          <a:xfrm>
            <a:off x="-676541" y="8239677"/>
            <a:ext cx="19546670" cy="2011635"/>
            <a:chOff x="0" y="0"/>
            <a:chExt cx="26062226" cy="2682180"/>
          </a:xfrm>
        </p:grpSpPr>
        <p:grpSp>
          <p:nvGrpSpPr>
            <p:cNvPr id="18" name="Google Shape;609;p16">
              <a:extLst>
                <a:ext uri="{FF2B5EF4-FFF2-40B4-BE49-F238E27FC236}">
                  <a16:creationId xmlns:a16="http://schemas.microsoft.com/office/drawing/2014/main" id="{B2F4D39E-21F3-4EE7-99A2-3E2AE8A062E1}"/>
                </a:ext>
              </a:extLst>
            </p:cNvPr>
            <p:cNvGrpSpPr/>
            <p:nvPr/>
          </p:nvGrpSpPr>
          <p:grpSpPr>
            <a:xfrm>
              <a:off x="2290846" y="1341090"/>
              <a:ext cx="1532674" cy="1341090"/>
              <a:chOff x="0" y="0"/>
              <a:chExt cx="812800" cy="711200"/>
            </a:xfrm>
          </p:grpSpPr>
          <p:sp>
            <p:nvSpPr>
              <p:cNvPr id="115" name="Google Shape;610;p16">
                <a:extLst>
                  <a:ext uri="{FF2B5EF4-FFF2-40B4-BE49-F238E27FC236}">
                    <a16:creationId xmlns:a16="http://schemas.microsoft.com/office/drawing/2014/main" id="{E5B5523F-B847-49D8-A50A-798FE1D355A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116" name="Google Shape;611;p16">
                <a:extLst>
                  <a:ext uri="{FF2B5EF4-FFF2-40B4-BE49-F238E27FC236}">
                    <a16:creationId xmlns:a16="http://schemas.microsoft.com/office/drawing/2014/main" id="{27762520-A43C-44C4-B3EC-AE76ACCA06F1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612;p16">
              <a:extLst>
                <a:ext uri="{FF2B5EF4-FFF2-40B4-BE49-F238E27FC236}">
                  <a16:creationId xmlns:a16="http://schemas.microsoft.com/office/drawing/2014/main" id="{724C0F80-FDF0-40AC-979A-DCC6DB844050}"/>
                </a:ext>
              </a:extLst>
            </p:cNvPr>
            <p:cNvGrpSpPr/>
            <p:nvPr/>
          </p:nvGrpSpPr>
          <p:grpSpPr>
            <a:xfrm>
              <a:off x="3824135" y="1341090"/>
              <a:ext cx="1532674" cy="1341090"/>
              <a:chOff x="0" y="0"/>
              <a:chExt cx="812800" cy="711200"/>
            </a:xfrm>
          </p:grpSpPr>
          <p:sp>
            <p:nvSpPr>
              <p:cNvPr id="113" name="Google Shape;613;p16">
                <a:extLst>
                  <a:ext uri="{FF2B5EF4-FFF2-40B4-BE49-F238E27FC236}">
                    <a16:creationId xmlns:a16="http://schemas.microsoft.com/office/drawing/2014/main" id="{4CEEC3E7-B364-489E-9DCA-98CDC2A14F8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4" name="Google Shape;614;p16">
                <a:extLst>
                  <a:ext uri="{FF2B5EF4-FFF2-40B4-BE49-F238E27FC236}">
                    <a16:creationId xmlns:a16="http://schemas.microsoft.com/office/drawing/2014/main" id="{3CECE93D-54A9-44FA-A8B2-3A872CFAB1CE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615;p16">
              <a:extLst>
                <a:ext uri="{FF2B5EF4-FFF2-40B4-BE49-F238E27FC236}">
                  <a16:creationId xmlns:a16="http://schemas.microsoft.com/office/drawing/2014/main" id="{43E863D9-7E82-4A16-870A-9EA46CE9DA87}"/>
                </a:ext>
              </a:extLst>
            </p:cNvPr>
            <p:cNvGrpSpPr/>
            <p:nvPr/>
          </p:nvGrpSpPr>
          <p:grpSpPr>
            <a:xfrm>
              <a:off x="757556" y="1341090"/>
              <a:ext cx="1532674" cy="1341090"/>
              <a:chOff x="0" y="0"/>
              <a:chExt cx="812800" cy="711200"/>
            </a:xfrm>
          </p:grpSpPr>
          <p:sp>
            <p:nvSpPr>
              <p:cNvPr id="111" name="Google Shape;616;p16">
                <a:extLst>
                  <a:ext uri="{FF2B5EF4-FFF2-40B4-BE49-F238E27FC236}">
                    <a16:creationId xmlns:a16="http://schemas.microsoft.com/office/drawing/2014/main" id="{7B34C57E-2BB6-47E3-9B51-509B083D5D0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2" name="Google Shape;617;p16">
                <a:extLst>
                  <a:ext uri="{FF2B5EF4-FFF2-40B4-BE49-F238E27FC236}">
                    <a16:creationId xmlns:a16="http://schemas.microsoft.com/office/drawing/2014/main" id="{1983B015-B606-4963-8433-36079446033F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618;p16">
              <a:extLst>
                <a:ext uri="{FF2B5EF4-FFF2-40B4-BE49-F238E27FC236}">
                  <a16:creationId xmlns:a16="http://schemas.microsoft.com/office/drawing/2014/main" id="{031B3CF7-0F10-4998-A5D8-A4594C78148C}"/>
                </a:ext>
              </a:extLst>
            </p:cNvPr>
            <p:cNvGrpSpPr/>
            <p:nvPr/>
          </p:nvGrpSpPr>
          <p:grpSpPr>
            <a:xfrm>
              <a:off x="8423387" y="1341090"/>
              <a:ext cx="1532674" cy="1341090"/>
              <a:chOff x="0" y="0"/>
              <a:chExt cx="812800" cy="711200"/>
            </a:xfrm>
          </p:grpSpPr>
          <p:sp>
            <p:nvSpPr>
              <p:cNvPr id="109" name="Google Shape;619;p16">
                <a:extLst>
                  <a:ext uri="{FF2B5EF4-FFF2-40B4-BE49-F238E27FC236}">
                    <a16:creationId xmlns:a16="http://schemas.microsoft.com/office/drawing/2014/main" id="{6670EC40-4ABA-4C67-91D7-C8AC530879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110" name="Google Shape;620;p16">
                <a:extLst>
                  <a:ext uri="{FF2B5EF4-FFF2-40B4-BE49-F238E27FC236}">
                    <a16:creationId xmlns:a16="http://schemas.microsoft.com/office/drawing/2014/main" id="{BF822C87-BF79-4E4F-B354-32E830F98B0B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621;p16">
              <a:extLst>
                <a:ext uri="{FF2B5EF4-FFF2-40B4-BE49-F238E27FC236}">
                  <a16:creationId xmlns:a16="http://schemas.microsoft.com/office/drawing/2014/main" id="{8BF03C85-DA5C-47AB-AB97-1FFEB102CACE}"/>
                </a:ext>
              </a:extLst>
            </p:cNvPr>
            <p:cNvGrpSpPr/>
            <p:nvPr/>
          </p:nvGrpSpPr>
          <p:grpSpPr>
            <a:xfrm>
              <a:off x="9956677" y="1341090"/>
              <a:ext cx="1532674" cy="1341090"/>
              <a:chOff x="0" y="0"/>
              <a:chExt cx="812800" cy="711200"/>
            </a:xfrm>
          </p:grpSpPr>
          <p:sp>
            <p:nvSpPr>
              <p:cNvPr id="107" name="Google Shape;622;p16">
                <a:extLst>
                  <a:ext uri="{FF2B5EF4-FFF2-40B4-BE49-F238E27FC236}">
                    <a16:creationId xmlns:a16="http://schemas.microsoft.com/office/drawing/2014/main" id="{00FFE8CC-99DB-4EA8-A183-6A61EB5E24D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08" name="Google Shape;623;p16">
                <a:extLst>
                  <a:ext uri="{FF2B5EF4-FFF2-40B4-BE49-F238E27FC236}">
                    <a16:creationId xmlns:a16="http://schemas.microsoft.com/office/drawing/2014/main" id="{B5D48360-B796-437C-BF52-8D4AD00899CC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624;p16">
              <a:extLst>
                <a:ext uri="{FF2B5EF4-FFF2-40B4-BE49-F238E27FC236}">
                  <a16:creationId xmlns:a16="http://schemas.microsoft.com/office/drawing/2014/main" id="{EE0D79C6-55B1-4214-A634-517AA226BC10}"/>
                </a:ext>
              </a:extLst>
            </p:cNvPr>
            <p:cNvGrpSpPr/>
            <p:nvPr/>
          </p:nvGrpSpPr>
          <p:grpSpPr>
            <a:xfrm>
              <a:off x="6890098" y="1341090"/>
              <a:ext cx="1532674" cy="1341090"/>
              <a:chOff x="0" y="0"/>
              <a:chExt cx="812800" cy="711200"/>
            </a:xfrm>
          </p:grpSpPr>
          <p:sp>
            <p:nvSpPr>
              <p:cNvPr id="105" name="Google Shape;625;p16">
                <a:extLst>
                  <a:ext uri="{FF2B5EF4-FFF2-40B4-BE49-F238E27FC236}">
                    <a16:creationId xmlns:a16="http://schemas.microsoft.com/office/drawing/2014/main" id="{DE8AF046-D7C9-4B58-81FB-A1CBEA17468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06" name="Google Shape;626;p16">
                <a:extLst>
                  <a:ext uri="{FF2B5EF4-FFF2-40B4-BE49-F238E27FC236}">
                    <a16:creationId xmlns:a16="http://schemas.microsoft.com/office/drawing/2014/main" id="{330A7B93-BD31-4831-8DAD-F6F714C6C100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627;p16">
              <a:extLst>
                <a:ext uri="{FF2B5EF4-FFF2-40B4-BE49-F238E27FC236}">
                  <a16:creationId xmlns:a16="http://schemas.microsoft.com/office/drawing/2014/main" id="{9C5744F5-37D7-4412-94D3-E8B30F345E37}"/>
                </a:ext>
              </a:extLst>
            </p:cNvPr>
            <p:cNvGrpSpPr/>
            <p:nvPr/>
          </p:nvGrpSpPr>
          <p:grpSpPr>
            <a:xfrm>
              <a:off x="5356809" y="1341090"/>
              <a:ext cx="1532674" cy="1341090"/>
              <a:chOff x="0" y="0"/>
              <a:chExt cx="812800" cy="711200"/>
            </a:xfrm>
          </p:grpSpPr>
          <p:sp>
            <p:nvSpPr>
              <p:cNvPr id="103" name="Google Shape;628;p16">
                <a:extLst>
                  <a:ext uri="{FF2B5EF4-FFF2-40B4-BE49-F238E27FC236}">
                    <a16:creationId xmlns:a16="http://schemas.microsoft.com/office/drawing/2014/main" id="{7698C5FE-4AAE-4906-B30B-F6436B318E5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104" name="Google Shape;629;p16">
                <a:extLst>
                  <a:ext uri="{FF2B5EF4-FFF2-40B4-BE49-F238E27FC236}">
                    <a16:creationId xmlns:a16="http://schemas.microsoft.com/office/drawing/2014/main" id="{E1EF3702-C998-4E92-84A2-B58FBDE335BA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630;p16">
              <a:extLst>
                <a:ext uri="{FF2B5EF4-FFF2-40B4-BE49-F238E27FC236}">
                  <a16:creationId xmlns:a16="http://schemas.microsoft.com/office/drawing/2014/main" id="{A90DE3C1-888F-45A8-ACAD-D4F1480AA7F0}"/>
                </a:ext>
              </a:extLst>
            </p:cNvPr>
            <p:cNvGrpSpPr/>
            <p:nvPr/>
          </p:nvGrpSpPr>
          <p:grpSpPr>
            <a:xfrm>
              <a:off x="11489351" y="1341090"/>
              <a:ext cx="1532674" cy="1341090"/>
              <a:chOff x="0" y="0"/>
              <a:chExt cx="812800" cy="711200"/>
            </a:xfrm>
          </p:grpSpPr>
          <p:sp>
            <p:nvSpPr>
              <p:cNvPr id="101" name="Google Shape;631;p16">
                <a:extLst>
                  <a:ext uri="{FF2B5EF4-FFF2-40B4-BE49-F238E27FC236}">
                    <a16:creationId xmlns:a16="http://schemas.microsoft.com/office/drawing/2014/main" id="{89F855B1-D0EF-4AC2-B820-64A687CEFD4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102" name="Google Shape;632;p16">
                <a:extLst>
                  <a:ext uri="{FF2B5EF4-FFF2-40B4-BE49-F238E27FC236}">
                    <a16:creationId xmlns:a16="http://schemas.microsoft.com/office/drawing/2014/main" id="{1FA90C2B-0258-40F1-9263-9AA4DF3A59C0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633;p16">
              <a:extLst>
                <a:ext uri="{FF2B5EF4-FFF2-40B4-BE49-F238E27FC236}">
                  <a16:creationId xmlns:a16="http://schemas.microsoft.com/office/drawing/2014/main" id="{5ECD26C6-B3C1-4A7C-AA76-12C8A0A7CB7A}"/>
                </a:ext>
              </a:extLst>
            </p:cNvPr>
            <p:cNvGrpSpPr/>
            <p:nvPr/>
          </p:nvGrpSpPr>
          <p:grpSpPr>
            <a:xfrm>
              <a:off x="3066579" y="0"/>
              <a:ext cx="1532674" cy="1341090"/>
              <a:chOff x="0" y="0"/>
              <a:chExt cx="812800" cy="711200"/>
            </a:xfrm>
          </p:grpSpPr>
          <p:sp>
            <p:nvSpPr>
              <p:cNvPr id="99" name="Google Shape;634;p16">
                <a:extLst>
                  <a:ext uri="{FF2B5EF4-FFF2-40B4-BE49-F238E27FC236}">
                    <a16:creationId xmlns:a16="http://schemas.microsoft.com/office/drawing/2014/main" id="{3FFAD13B-0D13-42E3-83CE-5F3A370F0B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00" name="Google Shape;635;p16">
                <a:extLst>
                  <a:ext uri="{FF2B5EF4-FFF2-40B4-BE49-F238E27FC236}">
                    <a16:creationId xmlns:a16="http://schemas.microsoft.com/office/drawing/2014/main" id="{9E3C63FA-EEC6-4E30-B2AE-628273E7A0AD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636;p16">
              <a:extLst>
                <a:ext uri="{FF2B5EF4-FFF2-40B4-BE49-F238E27FC236}">
                  <a16:creationId xmlns:a16="http://schemas.microsoft.com/office/drawing/2014/main" id="{76C647CA-60FE-487C-921A-628E5FA55F2A}"/>
                </a:ext>
              </a:extLst>
            </p:cNvPr>
            <p:cNvGrpSpPr/>
            <p:nvPr/>
          </p:nvGrpSpPr>
          <p:grpSpPr>
            <a:xfrm>
              <a:off x="4599868" y="0"/>
              <a:ext cx="1532674" cy="1341090"/>
              <a:chOff x="0" y="0"/>
              <a:chExt cx="812800" cy="711200"/>
            </a:xfrm>
          </p:grpSpPr>
          <p:sp>
            <p:nvSpPr>
              <p:cNvPr id="97" name="Google Shape;637;p16">
                <a:extLst>
                  <a:ext uri="{FF2B5EF4-FFF2-40B4-BE49-F238E27FC236}">
                    <a16:creationId xmlns:a16="http://schemas.microsoft.com/office/drawing/2014/main" id="{B38552EA-4CE5-4DCA-B1BB-37DBB4C8C0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8" name="Google Shape;638;p16">
                <a:extLst>
                  <a:ext uri="{FF2B5EF4-FFF2-40B4-BE49-F238E27FC236}">
                    <a16:creationId xmlns:a16="http://schemas.microsoft.com/office/drawing/2014/main" id="{E0A0F54D-D3A6-42B9-8256-A70D98FACCD9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639;p16">
              <a:extLst>
                <a:ext uri="{FF2B5EF4-FFF2-40B4-BE49-F238E27FC236}">
                  <a16:creationId xmlns:a16="http://schemas.microsoft.com/office/drawing/2014/main" id="{BA181E9F-993E-4CF1-B5C8-A40AF7134D51}"/>
                </a:ext>
              </a:extLst>
            </p:cNvPr>
            <p:cNvGrpSpPr/>
            <p:nvPr/>
          </p:nvGrpSpPr>
          <p:grpSpPr>
            <a:xfrm>
              <a:off x="1533289" y="0"/>
              <a:ext cx="1532674" cy="1341090"/>
              <a:chOff x="0" y="0"/>
              <a:chExt cx="812800" cy="711200"/>
            </a:xfrm>
          </p:grpSpPr>
          <p:sp>
            <p:nvSpPr>
              <p:cNvPr id="95" name="Google Shape;640;p16">
                <a:extLst>
                  <a:ext uri="{FF2B5EF4-FFF2-40B4-BE49-F238E27FC236}">
                    <a16:creationId xmlns:a16="http://schemas.microsoft.com/office/drawing/2014/main" id="{350B4256-3889-48D2-86AB-F47C53C16DC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6" name="Google Shape;641;p16">
                <a:extLst>
                  <a:ext uri="{FF2B5EF4-FFF2-40B4-BE49-F238E27FC236}">
                    <a16:creationId xmlns:a16="http://schemas.microsoft.com/office/drawing/2014/main" id="{54644CFF-6868-4296-BE43-D186AA75D368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" name="Google Shape;642;p16">
              <a:extLst>
                <a:ext uri="{FF2B5EF4-FFF2-40B4-BE49-F238E27FC236}">
                  <a16:creationId xmlns:a16="http://schemas.microsoft.com/office/drawing/2014/main" id="{6A23D2D3-CADA-49CB-B030-28787C4A1E82}"/>
                </a:ext>
              </a:extLst>
            </p:cNvPr>
            <p:cNvGrpSpPr/>
            <p:nvPr/>
          </p:nvGrpSpPr>
          <p:grpSpPr>
            <a:xfrm>
              <a:off x="0" y="0"/>
              <a:ext cx="1532674" cy="1341090"/>
              <a:chOff x="0" y="0"/>
              <a:chExt cx="812800" cy="711200"/>
            </a:xfrm>
          </p:grpSpPr>
          <p:sp>
            <p:nvSpPr>
              <p:cNvPr id="93" name="Google Shape;643;p16">
                <a:extLst>
                  <a:ext uri="{FF2B5EF4-FFF2-40B4-BE49-F238E27FC236}">
                    <a16:creationId xmlns:a16="http://schemas.microsoft.com/office/drawing/2014/main" id="{8478824E-6D3F-4B86-82E9-9AFC77C72D5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4" name="Google Shape;644;p16">
                <a:extLst>
                  <a:ext uri="{FF2B5EF4-FFF2-40B4-BE49-F238E27FC236}">
                    <a16:creationId xmlns:a16="http://schemas.microsoft.com/office/drawing/2014/main" id="{94866C5F-D040-4BEF-920A-7C61B39E0DF7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645;p16">
              <a:extLst>
                <a:ext uri="{FF2B5EF4-FFF2-40B4-BE49-F238E27FC236}">
                  <a16:creationId xmlns:a16="http://schemas.microsoft.com/office/drawing/2014/main" id="{7F6FB634-9109-45DA-A82F-AD9BAC4EBC96}"/>
                </a:ext>
              </a:extLst>
            </p:cNvPr>
            <p:cNvGrpSpPr/>
            <p:nvPr/>
          </p:nvGrpSpPr>
          <p:grpSpPr>
            <a:xfrm>
              <a:off x="9199120" y="0"/>
              <a:ext cx="1532674" cy="1341090"/>
              <a:chOff x="0" y="0"/>
              <a:chExt cx="812800" cy="711200"/>
            </a:xfrm>
          </p:grpSpPr>
          <p:sp>
            <p:nvSpPr>
              <p:cNvPr id="91" name="Google Shape;646;p16">
                <a:extLst>
                  <a:ext uri="{FF2B5EF4-FFF2-40B4-BE49-F238E27FC236}">
                    <a16:creationId xmlns:a16="http://schemas.microsoft.com/office/drawing/2014/main" id="{DFAEF5D1-BFA3-4459-9182-5DA1F566B4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2" name="Google Shape;647;p16">
                <a:extLst>
                  <a:ext uri="{FF2B5EF4-FFF2-40B4-BE49-F238E27FC236}">
                    <a16:creationId xmlns:a16="http://schemas.microsoft.com/office/drawing/2014/main" id="{849A8D71-9CA8-440D-9FBA-9E881ADFCF01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648;p16">
              <a:extLst>
                <a:ext uri="{FF2B5EF4-FFF2-40B4-BE49-F238E27FC236}">
                  <a16:creationId xmlns:a16="http://schemas.microsoft.com/office/drawing/2014/main" id="{C5EF8CF7-C764-415C-8F12-E9B0D48692D6}"/>
                </a:ext>
              </a:extLst>
            </p:cNvPr>
            <p:cNvGrpSpPr/>
            <p:nvPr/>
          </p:nvGrpSpPr>
          <p:grpSpPr>
            <a:xfrm>
              <a:off x="10732410" y="0"/>
              <a:ext cx="1532674" cy="1341090"/>
              <a:chOff x="0" y="0"/>
              <a:chExt cx="812800" cy="711200"/>
            </a:xfrm>
          </p:grpSpPr>
          <p:sp>
            <p:nvSpPr>
              <p:cNvPr id="89" name="Google Shape;649;p16">
                <a:extLst>
                  <a:ext uri="{FF2B5EF4-FFF2-40B4-BE49-F238E27FC236}">
                    <a16:creationId xmlns:a16="http://schemas.microsoft.com/office/drawing/2014/main" id="{A6E47B97-C92D-43DF-8A59-DF322E85A5A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" name="Google Shape;650;p16">
                <a:extLst>
                  <a:ext uri="{FF2B5EF4-FFF2-40B4-BE49-F238E27FC236}">
                    <a16:creationId xmlns:a16="http://schemas.microsoft.com/office/drawing/2014/main" id="{6C485B27-4AF7-483E-AD2D-1F3CA3FED84B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651;p16">
              <a:extLst>
                <a:ext uri="{FF2B5EF4-FFF2-40B4-BE49-F238E27FC236}">
                  <a16:creationId xmlns:a16="http://schemas.microsoft.com/office/drawing/2014/main" id="{0650C2D9-F2AA-4AF7-BEAB-449EAB9E98D9}"/>
                </a:ext>
              </a:extLst>
            </p:cNvPr>
            <p:cNvGrpSpPr/>
            <p:nvPr/>
          </p:nvGrpSpPr>
          <p:grpSpPr>
            <a:xfrm>
              <a:off x="7665831" y="0"/>
              <a:ext cx="1532674" cy="1341090"/>
              <a:chOff x="0" y="0"/>
              <a:chExt cx="812800" cy="711200"/>
            </a:xfrm>
          </p:grpSpPr>
          <p:sp>
            <p:nvSpPr>
              <p:cNvPr id="87" name="Google Shape;652;p16">
                <a:extLst>
                  <a:ext uri="{FF2B5EF4-FFF2-40B4-BE49-F238E27FC236}">
                    <a16:creationId xmlns:a16="http://schemas.microsoft.com/office/drawing/2014/main" id="{9CA3FE24-8B77-4380-8860-F961194269E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8" name="Google Shape;653;p16">
                <a:extLst>
                  <a:ext uri="{FF2B5EF4-FFF2-40B4-BE49-F238E27FC236}">
                    <a16:creationId xmlns:a16="http://schemas.microsoft.com/office/drawing/2014/main" id="{B7F25765-573F-4868-BAD5-77C21B63CD2B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654;p16">
              <a:extLst>
                <a:ext uri="{FF2B5EF4-FFF2-40B4-BE49-F238E27FC236}">
                  <a16:creationId xmlns:a16="http://schemas.microsoft.com/office/drawing/2014/main" id="{ED18083F-E515-4A90-9DC7-50CC3131CDA6}"/>
                </a:ext>
              </a:extLst>
            </p:cNvPr>
            <p:cNvGrpSpPr/>
            <p:nvPr/>
          </p:nvGrpSpPr>
          <p:grpSpPr>
            <a:xfrm>
              <a:off x="6132542" y="0"/>
              <a:ext cx="1532674" cy="1341090"/>
              <a:chOff x="0" y="0"/>
              <a:chExt cx="812800" cy="711200"/>
            </a:xfrm>
          </p:grpSpPr>
          <p:sp>
            <p:nvSpPr>
              <p:cNvPr id="85" name="Google Shape;655;p16">
                <a:extLst>
                  <a:ext uri="{FF2B5EF4-FFF2-40B4-BE49-F238E27FC236}">
                    <a16:creationId xmlns:a16="http://schemas.microsoft.com/office/drawing/2014/main" id="{6AC77B82-1D16-46C6-BEFF-BAACEC27DF0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6" name="Google Shape;656;p16">
                <a:extLst>
                  <a:ext uri="{FF2B5EF4-FFF2-40B4-BE49-F238E27FC236}">
                    <a16:creationId xmlns:a16="http://schemas.microsoft.com/office/drawing/2014/main" id="{FEABFE00-3D09-4B7D-8CEB-4FD6E164F420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657;p16">
              <a:extLst>
                <a:ext uri="{FF2B5EF4-FFF2-40B4-BE49-F238E27FC236}">
                  <a16:creationId xmlns:a16="http://schemas.microsoft.com/office/drawing/2014/main" id="{40F4342D-1770-430F-97EB-C90712CADB6B}"/>
                </a:ext>
              </a:extLst>
            </p:cNvPr>
            <p:cNvGrpSpPr/>
            <p:nvPr/>
          </p:nvGrpSpPr>
          <p:grpSpPr>
            <a:xfrm>
              <a:off x="12265084" y="0"/>
              <a:ext cx="1532674" cy="1341090"/>
              <a:chOff x="0" y="0"/>
              <a:chExt cx="812800" cy="711200"/>
            </a:xfrm>
          </p:grpSpPr>
          <p:sp>
            <p:nvSpPr>
              <p:cNvPr id="83" name="Google Shape;658;p16">
                <a:extLst>
                  <a:ext uri="{FF2B5EF4-FFF2-40B4-BE49-F238E27FC236}">
                    <a16:creationId xmlns:a16="http://schemas.microsoft.com/office/drawing/2014/main" id="{6741CF72-843D-4483-9169-BF3293B9CC1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4" name="Google Shape;659;p16">
                <a:extLst>
                  <a:ext uri="{FF2B5EF4-FFF2-40B4-BE49-F238E27FC236}">
                    <a16:creationId xmlns:a16="http://schemas.microsoft.com/office/drawing/2014/main" id="{7778D2D2-12FA-4E5D-87DA-1EE5E8F24330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660;p16">
              <a:extLst>
                <a:ext uri="{FF2B5EF4-FFF2-40B4-BE49-F238E27FC236}">
                  <a16:creationId xmlns:a16="http://schemas.microsoft.com/office/drawing/2014/main" id="{A0EEB6BF-867C-460B-BF85-C095E53D1F81}"/>
                </a:ext>
              </a:extLst>
            </p:cNvPr>
            <p:cNvGrpSpPr/>
            <p:nvPr/>
          </p:nvGrpSpPr>
          <p:grpSpPr>
            <a:xfrm>
              <a:off x="14555314" y="1341090"/>
              <a:ext cx="1532674" cy="1341090"/>
              <a:chOff x="0" y="0"/>
              <a:chExt cx="812800" cy="711200"/>
            </a:xfrm>
          </p:grpSpPr>
          <p:sp>
            <p:nvSpPr>
              <p:cNvPr id="81" name="Google Shape;661;p16">
                <a:extLst>
                  <a:ext uri="{FF2B5EF4-FFF2-40B4-BE49-F238E27FC236}">
                    <a16:creationId xmlns:a16="http://schemas.microsoft.com/office/drawing/2014/main" id="{78B04785-3B76-4CC4-A3AA-9019EFA054D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2" name="Google Shape;662;p16">
                <a:extLst>
                  <a:ext uri="{FF2B5EF4-FFF2-40B4-BE49-F238E27FC236}">
                    <a16:creationId xmlns:a16="http://schemas.microsoft.com/office/drawing/2014/main" id="{9ED46769-4F5B-45E4-8F00-441D7EE29CBE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663;p16">
              <a:extLst>
                <a:ext uri="{FF2B5EF4-FFF2-40B4-BE49-F238E27FC236}">
                  <a16:creationId xmlns:a16="http://schemas.microsoft.com/office/drawing/2014/main" id="{254D7713-CCEB-41EF-A63B-30B85E8AB78C}"/>
                </a:ext>
              </a:extLst>
            </p:cNvPr>
            <p:cNvGrpSpPr/>
            <p:nvPr/>
          </p:nvGrpSpPr>
          <p:grpSpPr>
            <a:xfrm>
              <a:off x="16088603" y="1341090"/>
              <a:ext cx="1532674" cy="1341090"/>
              <a:chOff x="0" y="0"/>
              <a:chExt cx="812800" cy="711200"/>
            </a:xfrm>
          </p:grpSpPr>
          <p:sp>
            <p:nvSpPr>
              <p:cNvPr id="79" name="Google Shape;664;p16">
                <a:extLst>
                  <a:ext uri="{FF2B5EF4-FFF2-40B4-BE49-F238E27FC236}">
                    <a16:creationId xmlns:a16="http://schemas.microsoft.com/office/drawing/2014/main" id="{A3FB3B75-C463-44C5-8F37-806840F5533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0" name="Google Shape;665;p16">
                <a:extLst>
                  <a:ext uri="{FF2B5EF4-FFF2-40B4-BE49-F238E27FC236}">
                    <a16:creationId xmlns:a16="http://schemas.microsoft.com/office/drawing/2014/main" id="{8B339C21-EB48-422B-BB07-A9F99FBDEB4B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666;p16">
              <a:extLst>
                <a:ext uri="{FF2B5EF4-FFF2-40B4-BE49-F238E27FC236}">
                  <a16:creationId xmlns:a16="http://schemas.microsoft.com/office/drawing/2014/main" id="{C5A12D05-21FA-4648-92DB-F5A549891806}"/>
                </a:ext>
              </a:extLst>
            </p:cNvPr>
            <p:cNvGrpSpPr/>
            <p:nvPr/>
          </p:nvGrpSpPr>
          <p:grpSpPr>
            <a:xfrm>
              <a:off x="20687856" y="1341090"/>
              <a:ext cx="1532674" cy="1341090"/>
              <a:chOff x="0" y="0"/>
              <a:chExt cx="812800" cy="711200"/>
            </a:xfrm>
          </p:grpSpPr>
          <p:sp>
            <p:nvSpPr>
              <p:cNvPr id="77" name="Google Shape;667;p16">
                <a:extLst>
                  <a:ext uri="{FF2B5EF4-FFF2-40B4-BE49-F238E27FC236}">
                    <a16:creationId xmlns:a16="http://schemas.microsoft.com/office/drawing/2014/main" id="{5F99C078-1CBB-4F82-97D3-A3F6021CA02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8" name="Google Shape;668;p16">
                <a:extLst>
                  <a:ext uri="{FF2B5EF4-FFF2-40B4-BE49-F238E27FC236}">
                    <a16:creationId xmlns:a16="http://schemas.microsoft.com/office/drawing/2014/main" id="{3D395739-0C86-4624-BAA0-97828A284403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" name="Google Shape;669;p16">
              <a:extLst>
                <a:ext uri="{FF2B5EF4-FFF2-40B4-BE49-F238E27FC236}">
                  <a16:creationId xmlns:a16="http://schemas.microsoft.com/office/drawing/2014/main" id="{C2326647-A2D1-4606-9E4D-DBE7A1592659}"/>
                </a:ext>
              </a:extLst>
            </p:cNvPr>
            <p:cNvGrpSpPr/>
            <p:nvPr/>
          </p:nvGrpSpPr>
          <p:grpSpPr>
            <a:xfrm>
              <a:off x="22221145" y="1341090"/>
              <a:ext cx="1532674" cy="1341090"/>
              <a:chOff x="0" y="0"/>
              <a:chExt cx="812800" cy="711200"/>
            </a:xfrm>
          </p:grpSpPr>
          <p:sp>
            <p:nvSpPr>
              <p:cNvPr id="75" name="Google Shape;670;p16">
                <a:extLst>
                  <a:ext uri="{FF2B5EF4-FFF2-40B4-BE49-F238E27FC236}">
                    <a16:creationId xmlns:a16="http://schemas.microsoft.com/office/drawing/2014/main" id="{15511E7E-3CFB-438C-A825-73629A761F4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6" name="Google Shape;671;p16">
                <a:extLst>
                  <a:ext uri="{FF2B5EF4-FFF2-40B4-BE49-F238E27FC236}">
                    <a16:creationId xmlns:a16="http://schemas.microsoft.com/office/drawing/2014/main" id="{B2934EE9-23BD-4B44-828B-C82F833100B6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672;p16">
              <a:extLst>
                <a:ext uri="{FF2B5EF4-FFF2-40B4-BE49-F238E27FC236}">
                  <a16:creationId xmlns:a16="http://schemas.microsoft.com/office/drawing/2014/main" id="{D01B3951-2604-49FF-B4B5-40EDEF0F12D6}"/>
                </a:ext>
              </a:extLst>
            </p:cNvPr>
            <p:cNvGrpSpPr/>
            <p:nvPr/>
          </p:nvGrpSpPr>
          <p:grpSpPr>
            <a:xfrm>
              <a:off x="19154567" y="1341090"/>
              <a:ext cx="1532674" cy="1341090"/>
              <a:chOff x="0" y="0"/>
              <a:chExt cx="812800" cy="711200"/>
            </a:xfrm>
          </p:grpSpPr>
          <p:sp>
            <p:nvSpPr>
              <p:cNvPr id="73" name="Google Shape;673;p16">
                <a:extLst>
                  <a:ext uri="{FF2B5EF4-FFF2-40B4-BE49-F238E27FC236}">
                    <a16:creationId xmlns:a16="http://schemas.microsoft.com/office/drawing/2014/main" id="{8F763D78-0A7A-429F-9737-34A645C5D49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4" name="Google Shape;674;p16">
                <a:extLst>
                  <a:ext uri="{FF2B5EF4-FFF2-40B4-BE49-F238E27FC236}">
                    <a16:creationId xmlns:a16="http://schemas.microsoft.com/office/drawing/2014/main" id="{EC8AEFA9-479E-4016-9287-A2FAC8C1D597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675;p16">
              <a:extLst>
                <a:ext uri="{FF2B5EF4-FFF2-40B4-BE49-F238E27FC236}">
                  <a16:creationId xmlns:a16="http://schemas.microsoft.com/office/drawing/2014/main" id="{8E12C02C-DF73-4AAD-915B-2D78BC09C39F}"/>
                </a:ext>
              </a:extLst>
            </p:cNvPr>
            <p:cNvGrpSpPr/>
            <p:nvPr/>
          </p:nvGrpSpPr>
          <p:grpSpPr>
            <a:xfrm>
              <a:off x="17621277" y="1341090"/>
              <a:ext cx="1532674" cy="1341090"/>
              <a:chOff x="0" y="0"/>
              <a:chExt cx="812800" cy="711200"/>
            </a:xfrm>
          </p:grpSpPr>
          <p:sp>
            <p:nvSpPr>
              <p:cNvPr id="71" name="Google Shape;676;p16">
                <a:extLst>
                  <a:ext uri="{FF2B5EF4-FFF2-40B4-BE49-F238E27FC236}">
                    <a16:creationId xmlns:a16="http://schemas.microsoft.com/office/drawing/2014/main" id="{5384259A-8DC2-4EBC-91EE-07620E2EE2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2" name="Google Shape;677;p16">
                <a:extLst>
                  <a:ext uri="{FF2B5EF4-FFF2-40B4-BE49-F238E27FC236}">
                    <a16:creationId xmlns:a16="http://schemas.microsoft.com/office/drawing/2014/main" id="{772C1FC3-B115-465E-BABD-00F78EAB8D4B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678;p16">
              <a:extLst>
                <a:ext uri="{FF2B5EF4-FFF2-40B4-BE49-F238E27FC236}">
                  <a16:creationId xmlns:a16="http://schemas.microsoft.com/office/drawing/2014/main" id="{DB6C897B-2F40-4713-A2FE-DDEBE83D4EE3}"/>
                </a:ext>
              </a:extLst>
            </p:cNvPr>
            <p:cNvGrpSpPr/>
            <p:nvPr/>
          </p:nvGrpSpPr>
          <p:grpSpPr>
            <a:xfrm>
              <a:off x="23753819" y="1341090"/>
              <a:ext cx="1532674" cy="1341090"/>
              <a:chOff x="0" y="0"/>
              <a:chExt cx="812800" cy="711200"/>
            </a:xfrm>
          </p:grpSpPr>
          <p:sp>
            <p:nvSpPr>
              <p:cNvPr id="69" name="Google Shape;679;p16">
                <a:extLst>
                  <a:ext uri="{FF2B5EF4-FFF2-40B4-BE49-F238E27FC236}">
                    <a16:creationId xmlns:a16="http://schemas.microsoft.com/office/drawing/2014/main" id="{16DCABB3-F37F-4B6A-AC16-88530A610F1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0" name="Google Shape;680;p16">
                <a:extLst>
                  <a:ext uri="{FF2B5EF4-FFF2-40B4-BE49-F238E27FC236}">
                    <a16:creationId xmlns:a16="http://schemas.microsoft.com/office/drawing/2014/main" id="{1F5CC294-F415-4DC1-A1CA-23CFEB529F19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681;p16">
              <a:extLst>
                <a:ext uri="{FF2B5EF4-FFF2-40B4-BE49-F238E27FC236}">
                  <a16:creationId xmlns:a16="http://schemas.microsoft.com/office/drawing/2014/main" id="{F478F702-0914-4004-9090-D55626C4EC02}"/>
                </a:ext>
              </a:extLst>
            </p:cNvPr>
            <p:cNvGrpSpPr/>
            <p:nvPr/>
          </p:nvGrpSpPr>
          <p:grpSpPr>
            <a:xfrm>
              <a:off x="15331047" y="0"/>
              <a:ext cx="1532674" cy="1341090"/>
              <a:chOff x="0" y="0"/>
              <a:chExt cx="812800" cy="711200"/>
            </a:xfrm>
          </p:grpSpPr>
          <p:sp>
            <p:nvSpPr>
              <p:cNvPr id="67" name="Google Shape;682;p16">
                <a:extLst>
                  <a:ext uri="{FF2B5EF4-FFF2-40B4-BE49-F238E27FC236}">
                    <a16:creationId xmlns:a16="http://schemas.microsoft.com/office/drawing/2014/main" id="{9359AAEA-CB73-436A-9652-BB3940A85D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8" name="Google Shape;683;p16">
                <a:extLst>
                  <a:ext uri="{FF2B5EF4-FFF2-40B4-BE49-F238E27FC236}">
                    <a16:creationId xmlns:a16="http://schemas.microsoft.com/office/drawing/2014/main" id="{7E0A37B1-5D26-462D-80E0-1496BD98D4D4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684;p16">
              <a:extLst>
                <a:ext uri="{FF2B5EF4-FFF2-40B4-BE49-F238E27FC236}">
                  <a16:creationId xmlns:a16="http://schemas.microsoft.com/office/drawing/2014/main" id="{7EA52C7A-FD11-46C6-8A12-1B5F2559105C}"/>
                </a:ext>
              </a:extLst>
            </p:cNvPr>
            <p:cNvGrpSpPr/>
            <p:nvPr/>
          </p:nvGrpSpPr>
          <p:grpSpPr>
            <a:xfrm>
              <a:off x="16864336" y="0"/>
              <a:ext cx="1532674" cy="1341090"/>
              <a:chOff x="0" y="0"/>
              <a:chExt cx="812800" cy="711200"/>
            </a:xfrm>
          </p:grpSpPr>
          <p:sp>
            <p:nvSpPr>
              <p:cNvPr id="65" name="Google Shape;685;p16">
                <a:extLst>
                  <a:ext uri="{FF2B5EF4-FFF2-40B4-BE49-F238E27FC236}">
                    <a16:creationId xmlns:a16="http://schemas.microsoft.com/office/drawing/2014/main" id="{5F2EBCE6-0233-45CB-8866-D77FFFF6374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6" name="Google Shape;686;p16">
                <a:extLst>
                  <a:ext uri="{FF2B5EF4-FFF2-40B4-BE49-F238E27FC236}">
                    <a16:creationId xmlns:a16="http://schemas.microsoft.com/office/drawing/2014/main" id="{4A60C63C-4A70-45FC-9BF8-F71FEDCC5828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687;p16">
              <a:extLst>
                <a:ext uri="{FF2B5EF4-FFF2-40B4-BE49-F238E27FC236}">
                  <a16:creationId xmlns:a16="http://schemas.microsoft.com/office/drawing/2014/main" id="{9A10C7B3-FE06-41E5-88F2-D17EF1AD831B}"/>
                </a:ext>
              </a:extLst>
            </p:cNvPr>
            <p:cNvGrpSpPr/>
            <p:nvPr/>
          </p:nvGrpSpPr>
          <p:grpSpPr>
            <a:xfrm>
              <a:off x="13797758" y="0"/>
              <a:ext cx="1532674" cy="1341090"/>
              <a:chOff x="0" y="0"/>
              <a:chExt cx="812800" cy="711200"/>
            </a:xfrm>
          </p:grpSpPr>
          <p:sp>
            <p:nvSpPr>
              <p:cNvPr id="63" name="Google Shape;688;p16">
                <a:extLst>
                  <a:ext uri="{FF2B5EF4-FFF2-40B4-BE49-F238E27FC236}">
                    <a16:creationId xmlns:a16="http://schemas.microsoft.com/office/drawing/2014/main" id="{AB158B00-01B0-48A4-BC33-46B59F0AD8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4" name="Google Shape;689;p16">
                <a:extLst>
                  <a:ext uri="{FF2B5EF4-FFF2-40B4-BE49-F238E27FC236}">
                    <a16:creationId xmlns:a16="http://schemas.microsoft.com/office/drawing/2014/main" id="{5253603C-FA06-4AD4-88AD-556190F0F503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690;p16">
              <a:extLst>
                <a:ext uri="{FF2B5EF4-FFF2-40B4-BE49-F238E27FC236}">
                  <a16:creationId xmlns:a16="http://schemas.microsoft.com/office/drawing/2014/main" id="{7488ACEB-948D-484B-9CD7-6BCE3D83FAB6}"/>
                </a:ext>
              </a:extLst>
            </p:cNvPr>
            <p:cNvGrpSpPr/>
            <p:nvPr/>
          </p:nvGrpSpPr>
          <p:grpSpPr>
            <a:xfrm>
              <a:off x="21463589" y="0"/>
              <a:ext cx="1532674" cy="1341090"/>
              <a:chOff x="0" y="0"/>
              <a:chExt cx="812800" cy="711200"/>
            </a:xfrm>
          </p:grpSpPr>
          <p:sp>
            <p:nvSpPr>
              <p:cNvPr id="61" name="Google Shape;691;p16">
                <a:extLst>
                  <a:ext uri="{FF2B5EF4-FFF2-40B4-BE49-F238E27FC236}">
                    <a16:creationId xmlns:a16="http://schemas.microsoft.com/office/drawing/2014/main" id="{6E9E78FE-4270-4F3B-9B4E-FDCE5FC6312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2" name="Google Shape;692;p16">
                <a:extLst>
                  <a:ext uri="{FF2B5EF4-FFF2-40B4-BE49-F238E27FC236}">
                    <a16:creationId xmlns:a16="http://schemas.microsoft.com/office/drawing/2014/main" id="{F323A008-BA0D-4FF9-B4E1-B785EA2A20E6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693;p16">
              <a:extLst>
                <a:ext uri="{FF2B5EF4-FFF2-40B4-BE49-F238E27FC236}">
                  <a16:creationId xmlns:a16="http://schemas.microsoft.com/office/drawing/2014/main" id="{C855B75F-6FFC-4A03-A322-C8D92FE3BDC4}"/>
                </a:ext>
              </a:extLst>
            </p:cNvPr>
            <p:cNvGrpSpPr/>
            <p:nvPr/>
          </p:nvGrpSpPr>
          <p:grpSpPr>
            <a:xfrm>
              <a:off x="22996878" y="0"/>
              <a:ext cx="1532674" cy="1341090"/>
              <a:chOff x="0" y="0"/>
              <a:chExt cx="812800" cy="711200"/>
            </a:xfrm>
          </p:grpSpPr>
          <p:sp>
            <p:nvSpPr>
              <p:cNvPr id="59" name="Google Shape;694;p16">
                <a:extLst>
                  <a:ext uri="{FF2B5EF4-FFF2-40B4-BE49-F238E27FC236}">
                    <a16:creationId xmlns:a16="http://schemas.microsoft.com/office/drawing/2014/main" id="{885DFA55-BDD0-49D6-A2F2-01FC6405456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0" name="Google Shape;695;p16">
                <a:extLst>
                  <a:ext uri="{FF2B5EF4-FFF2-40B4-BE49-F238E27FC236}">
                    <a16:creationId xmlns:a16="http://schemas.microsoft.com/office/drawing/2014/main" id="{B02171D3-E218-4462-A073-3C6B38B29E40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696;p16">
              <a:extLst>
                <a:ext uri="{FF2B5EF4-FFF2-40B4-BE49-F238E27FC236}">
                  <a16:creationId xmlns:a16="http://schemas.microsoft.com/office/drawing/2014/main" id="{B641D4BF-3BCB-4152-AE13-623A2508CECA}"/>
                </a:ext>
              </a:extLst>
            </p:cNvPr>
            <p:cNvGrpSpPr/>
            <p:nvPr/>
          </p:nvGrpSpPr>
          <p:grpSpPr>
            <a:xfrm>
              <a:off x="19930300" y="0"/>
              <a:ext cx="1532674" cy="1341090"/>
              <a:chOff x="0" y="0"/>
              <a:chExt cx="812800" cy="711200"/>
            </a:xfrm>
          </p:grpSpPr>
          <p:sp>
            <p:nvSpPr>
              <p:cNvPr id="57" name="Google Shape;697;p16">
                <a:extLst>
                  <a:ext uri="{FF2B5EF4-FFF2-40B4-BE49-F238E27FC236}">
                    <a16:creationId xmlns:a16="http://schemas.microsoft.com/office/drawing/2014/main" id="{8BB060F6-14E1-4C2A-8150-545B349645C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8" name="Google Shape;698;p16">
                <a:extLst>
                  <a:ext uri="{FF2B5EF4-FFF2-40B4-BE49-F238E27FC236}">
                    <a16:creationId xmlns:a16="http://schemas.microsoft.com/office/drawing/2014/main" id="{F93933E3-8615-438B-AD66-6E85C6BF3728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699;p16">
              <a:extLst>
                <a:ext uri="{FF2B5EF4-FFF2-40B4-BE49-F238E27FC236}">
                  <a16:creationId xmlns:a16="http://schemas.microsoft.com/office/drawing/2014/main" id="{2DF7C6CF-ED5D-445C-8790-126BB1F88CA5}"/>
                </a:ext>
              </a:extLst>
            </p:cNvPr>
            <p:cNvGrpSpPr/>
            <p:nvPr/>
          </p:nvGrpSpPr>
          <p:grpSpPr>
            <a:xfrm>
              <a:off x="18397010" y="0"/>
              <a:ext cx="1532674" cy="1341090"/>
              <a:chOff x="0" y="0"/>
              <a:chExt cx="812800" cy="711200"/>
            </a:xfrm>
          </p:grpSpPr>
          <p:sp>
            <p:nvSpPr>
              <p:cNvPr id="55" name="Google Shape;700;p16">
                <a:extLst>
                  <a:ext uri="{FF2B5EF4-FFF2-40B4-BE49-F238E27FC236}">
                    <a16:creationId xmlns:a16="http://schemas.microsoft.com/office/drawing/2014/main" id="{E782E52A-4E1C-4CFC-953C-A8067AEBB8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56" name="Google Shape;701;p16">
                <a:extLst>
                  <a:ext uri="{FF2B5EF4-FFF2-40B4-BE49-F238E27FC236}">
                    <a16:creationId xmlns:a16="http://schemas.microsoft.com/office/drawing/2014/main" id="{F9D5D20C-1204-4938-A2D3-E2759B6438C7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702;p16">
              <a:extLst>
                <a:ext uri="{FF2B5EF4-FFF2-40B4-BE49-F238E27FC236}">
                  <a16:creationId xmlns:a16="http://schemas.microsoft.com/office/drawing/2014/main" id="{4A41163A-3FA0-49F4-A1E2-287469A4A1DC}"/>
                </a:ext>
              </a:extLst>
            </p:cNvPr>
            <p:cNvGrpSpPr/>
            <p:nvPr/>
          </p:nvGrpSpPr>
          <p:grpSpPr>
            <a:xfrm>
              <a:off x="24529552" y="0"/>
              <a:ext cx="1532674" cy="1341090"/>
              <a:chOff x="0" y="0"/>
              <a:chExt cx="812800" cy="711200"/>
            </a:xfrm>
          </p:grpSpPr>
          <p:sp>
            <p:nvSpPr>
              <p:cNvPr id="53" name="Google Shape;703;p16">
                <a:extLst>
                  <a:ext uri="{FF2B5EF4-FFF2-40B4-BE49-F238E27FC236}">
                    <a16:creationId xmlns:a16="http://schemas.microsoft.com/office/drawing/2014/main" id="{63CDD7EE-012A-4C52-80BE-6994550C331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54" name="Google Shape;704;p16">
                <a:extLst>
                  <a:ext uri="{FF2B5EF4-FFF2-40B4-BE49-F238E27FC236}">
                    <a16:creationId xmlns:a16="http://schemas.microsoft.com/office/drawing/2014/main" id="{96F38A08-A020-4CDF-B2B2-377605BB507C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705;p16">
              <a:extLst>
                <a:ext uri="{FF2B5EF4-FFF2-40B4-BE49-F238E27FC236}">
                  <a16:creationId xmlns:a16="http://schemas.microsoft.com/office/drawing/2014/main" id="{DA79D1C0-4CD8-40CD-B107-98D906F10E21}"/>
                </a:ext>
              </a:extLst>
            </p:cNvPr>
            <p:cNvGrpSpPr/>
            <p:nvPr/>
          </p:nvGrpSpPr>
          <p:grpSpPr>
            <a:xfrm>
              <a:off x="13031421" y="1341090"/>
              <a:ext cx="1532674" cy="1341090"/>
              <a:chOff x="0" y="0"/>
              <a:chExt cx="812800" cy="711200"/>
            </a:xfrm>
          </p:grpSpPr>
          <p:sp>
            <p:nvSpPr>
              <p:cNvPr id="51" name="Google Shape;706;p16">
                <a:extLst>
                  <a:ext uri="{FF2B5EF4-FFF2-40B4-BE49-F238E27FC236}">
                    <a16:creationId xmlns:a16="http://schemas.microsoft.com/office/drawing/2014/main" id="{48CF32B6-391B-49E9-BB42-682FF724EAC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2" name="Google Shape;707;p16">
                <a:extLst>
                  <a:ext uri="{FF2B5EF4-FFF2-40B4-BE49-F238E27FC236}">
                    <a16:creationId xmlns:a16="http://schemas.microsoft.com/office/drawing/2014/main" id="{DA80DBB5-35C8-426D-852C-8559F28A9F47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" name="Google Shape;890;p20"/>
          <p:cNvPicPr preferRelativeResize="0"/>
          <p:nvPr/>
        </p:nvPicPr>
        <p:blipFill rotWithShape="1">
          <a:blip r:embed="rId3">
            <a:alphaModFix/>
          </a:blip>
          <a:srcRect l="26924" r="26924"/>
          <a:stretch/>
        </p:blipFill>
        <p:spPr>
          <a:xfrm>
            <a:off x="0" y="-67809"/>
            <a:ext cx="7168140" cy="10354809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20"/>
          <p:cNvSpPr txBox="1"/>
          <p:nvPr/>
        </p:nvSpPr>
        <p:spPr>
          <a:xfrm>
            <a:off x="10243585" y="3088468"/>
            <a:ext cx="4779016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dirty="0">
                <a:solidFill>
                  <a:srgbClr val="351B65"/>
                </a:solidFill>
                <a:latin typeface="Schadow BT" panose="02060504050505030204" pitchFamily="18" charset="0"/>
                <a:ea typeface="Raleway Black"/>
                <a:cs typeface="Raleway Black"/>
                <a:sym typeface="Raleway Black"/>
              </a:rPr>
              <a:t>Apa Manfaat Sikap Kooperatif?</a:t>
            </a:r>
            <a:endParaRPr sz="4800" dirty="0">
              <a:latin typeface="Schadow BT" panose="02060504050505030204" pitchFamily="18" charset="0"/>
            </a:endParaRPr>
          </a:p>
        </p:txBody>
      </p:sp>
      <p:grpSp>
        <p:nvGrpSpPr>
          <p:cNvPr id="892" name="Google Shape;892;p20"/>
          <p:cNvGrpSpPr/>
          <p:nvPr/>
        </p:nvGrpSpPr>
        <p:grpSpPr>
          <a:xfrm>
            <a:off x="6003399" y="8267700"/>
            <a:ext cx="13226573" cy="2021161"/>
            <a:chOff x="6003399" y="8321491"/>
            <a:chExt cx="13226573" cy="2021161"/>
          </a:xfrm>
        </p:grpSpPr>
        <p:grpSp>
          <p:nvGrpSpPr>
            <p:cNvPr id="893" name="Google Shape;893;p20"/>
            <p:cNvGrpSpPr/>
            <p:nvPr/>
          </p:nvGrpSpPr>
          <p:grpSpPr>
            <a:xfrm>
              <a:off x="8303332" y="9336834"/>
              <a:ext cx="1149505" cy="1005818"/>
              <a:chOff x="0" y="0"/>
              <a:chExt cx="812800" cy="711200"/>
            </a:xfrm>
          </p:grpSpPr>
          <p:sp>
            <p:nvSpPr>
              <p:cNvPr id="894" name="Google Shape;894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95" name="Google Shape;895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6" name="Google Shape;896;p20"/>
            <p:cNvGrpSpPr/>
            <p:nvPr/>
          </p:nvGrpSpPr>
          <p:grpSpPr>
            <a:xfrm>
              <a:off x="9453300" y="9336834"/>
              <a:ext cx="1149505" cy="1005818"/>
              <a:chOff x="0" y="0"/>
              <a:chExt cx="812800" cy="711200"/>
            </a:xfrm>
          </p:grpSpPr>
          <p:sp>
            <p:nvSpPr>
              <p:cNvPr id="897" name="Google Shape;897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98" name="Google Shape;898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9" name="Google Shape;899;p20"/>
            <p:cNvGrpSpPr/>
            <p:nvPr/>
          </p:nvGrpSpPr>
          <p:grpSpPr>
            <a:xfrm>
              <a:off x="7153365" y="9336834"/>
              <a:ext cx="1149505" cy="1005818"/>
              <a:chOff x="0" y="0"/>
              <a:chExt cx="812800" cy="711200"/>
            </a:xfrm>
          </p:grpSpPr>
          <p:sp>
            <p:nvSpPr>
              <p:cNvPr id="900" name="Google Shape;900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01" name="Google Shape;901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2" name="Google Shape;902;p20"/>
            <p:cNvGrpSpPr/>
            <p:nvPr/>
          </p:nvGrpSpPr>
          <p:grpSpPr>
            <a:xfrm>
              <a:off x="6003399" y="9336834"/>
              <a:ext cx="1149505" cy="1005818"/>
              <a:chOff x="0" y="0"/>
              <a:chExt cx="812800" cy="711200"/>
            </a:xfrm>
          </p:grpSpPr>
          <p:sp>
            <p:nvSpPr>
              <p:cNvPr id="903" name="Google Shape;903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4" name="Google Shape;904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5" name="Google Shape;905;p20"/>
            <p:cNvGrpSpPr/>
            <p:nvPr/>
          </p:nvGrpSpPr>
          <p:grpSpPr>
            <a:xfrm>
              <a:off x="12902739" y="9336834"/>
              <a:ext cx="1149505" cy="1005818"/>
              <a:chOff x="0" y="0"/>
              <a:chExt cx="812800" cy="711200"/>
            </a:xfrm>
          </p:grpSpPr>
          <p:sp>
            <p:nvSpPr>
              <p:cNvPr id="906" name="Google Shape;906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7" name="Google Shape;907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8" name="Google Shape;908;p20"/>
            <p:cNvGrpSpPr/>
            <p:nvPr/>
          </p:nvGrpSpPr>
          <p:grpSpPr>
            <a:xfrm>
              <a:off x="14052706" y="9336834"/>
              <a:ext cx="1149505" cy="1005818"/>
              <a:chOff x="0" y="0"/>
              <a:chExt cx="812800" cy="711200"/>
            </a:xfrm>
          </p:grpSpPr>
          <p:sp>
            <p:nvSpPr>
              <p:cNvPr id="909" name="Google Shape;909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10" name="Google Shape;910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1" name="Google Shape;911;p20"/>
            <p:cNvGrpSpPr/>
            <p:nvPr/>
          </p:nvGrpSpPr>
          <p:grpSpPr>
            <a:xfrm>
              <a:off x="11752772" y="9336834"/>
              <a:ext cx="1149505" cy="1005818"/>
              <a:chOff x="0" y="0"/>
              <a:chExt cx="812800" cy="711200"/>
            </a:xfrm>
          </p:grpSpPr>
          <p:sp>
            <p:nvSpPr>
              <p:cNvPr id="912" name="Google Shape;912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13" name="Google Shape;913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4" name="Google Shape;914;p20"/>
            <p:cNvGrpSpPr/>
            <p:nvPr/>
          </p:nvGrpSpPr>
          <p:grpSpPr>
            <a:xfrm>
              <a:off x="10602805" y="9336834"/>
              <a:ext cx="1149505" cy="1005818"/>
              <a:chOff x="0" y="0"/>
              <a:chExt cx="812800" cy="711200"/>
            </a:xfrm>
          </p:grpSpPr>
          <p:sp>
            <p:nvSpPr>
              <p:cNvPr id="915" name="Google Shape;915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16" name="Google Shape;916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7" name="Google Shape;917;p20"/>
            <p:cNvGrpSpPr/>
            <p:nvPr/>
          </p:nvGrpSpPr>
          <p:grpSpPr>
            <a:xfrm>
              <a:off x="15202212" y="9336834"/>
              <a:ext cx="1149505" cy="1005818"/>
              <a:chOff x="0" y="0"/>
              <a:chExt cx="812800" cy="711200"/>
            </a:xfrm>
          </p:grpSpPr>
          <p:sp>
            <p:nvSpPr>
              <p:cNvPr id="918" name="Google Shape;918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19" name="Google Shape;919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0" name="Google Shape;920;p20"/>
            <p:cNvGrpSpPr/>
            <p:nvPr/>
          </p:nvGrpSpPr>
          <p:grpSpPr>
            <a:xfrm>
              <a:off x="8885132" y="8331016"/>
              <a:ext cx="1149505" cy="1005818"/>
              <a:chOff x="0" y="0"/>
              <a:chExt cx="812800" cy="711200"/>
            </a:xfrm>
          </p:grpSpPr>
          <p:sp>
            <p:nvSpPr>
              <p:cNvPr id="921" name="Google Shape;921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22" name="Google Shape;922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3" name="Google Shape;923;p20"/>
            <p:cNvGrpSpPr/>
            <p:nvPr/>
          </p:nvGrpSpPr>
          <p:grpSpPr>
            <a:xfrm>
              <a:off x="10035099" y="8331016"/>
              <a:ext cx="1149505" cy="1005818"/>
              <a:chOff x="0" y="0"/>
              <a:chExt cx="812800" cy="711200"/>
            </a:xfrm>
          </p:grpSpPr>
          <p:sp>
            <p:nvSpPr>
              <p:cNvPr id="924" name="Google Shape;924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25" name="Google Shape;925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p20"/>
            <p:cNvGrpSpPr/>
            <p:nvPr/>
          </p:nvGrpSpPr>
          <p:grpSpPr>
            <a:xfrm>
              <a:off x="7735165" y="8331016"/>
              <a:ext cx="1149505" cy="1005818"/>
              <a:chOff x="0" y="0"/>
              <a:chExt cx="812800" cy="711200"/>
            </a:xfrm>
          </p:grpSpPr>
          <p:sp>
            <p:nvSpPr>
              <p:cNvPr id="927" name="Google Shape;927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28" name="Google Shape;928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20"/>
            <p:cNvGrpSpPr/>
            <p:nvPr/>
          </p:nvGrpSpPr>
          <p:grpSpPr>
            <a:xfrm>
              <a:off x="6585198" y="8331016"/>
              <a:ext cx="1149505" cy="1005818"/>
              <a:chOff x="0" y="0"/>
              <a:chExt cx="812800" cy="711200"/>
            </a:xfrm>
          </p:grpSpPr>
          <p:sp>
            <p:nvSpPr>
              <p:cNvPr id="930" name="Google Shape;930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31" name="Google Shape;931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2" name="Google Shape;932;p20"/>
            <p:cNvGrpSpPr/>
            <p:nvPr/>
          </p:nvGrpSpPr>
          <p:grpSpPr>
            <a:xfrm>
              <a:off x="13484538" y="8331016"/>
              <a:ext cx="1149505" cy="1005818"/>
              <a:chOff x="0" y="0"/>
              <a:chExt cx="812800" cy="711200"/>
            </a:xfrm>
          </p:grpSpPr>
          <p:sp>
            <p:nvSpPr>
              <p:cNvPr id="933" name="Google Shape;933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34" name="Google Shape;934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5" name="Google Shape;935;p20"/>
            <p:cNvGrpSpPr/>
            <p:nvPr/>
          </p:nvGrpSpPr>
          <p:grpSpPr>
            <a:xfrm>
              <a:off x="14634506" y="8331016"/>
              <a:ext cx="1149505" cy="1005818"/>
              <a:chOff x="0" y="0"/>
              <a:chExt cx="812800" cy="711200"/>
            </a:xfrm>
          </p:grpSpPr>
          <p:sp>
            <p:nvSpPr>
              <p:cNvPr id="936" name="Google Shape;936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37" name="Google Shape;937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8" name="Google Shape;938;p20"/>
            <p:cNvGrpSpPr/>
            <p:nvPr/>
          </p:nvGrpSpPr>
          <p:grpSpPr>
            <a:xfrm>
              <a:off x="12334572" y="8331016"/>
              <a:ext cx="1149505" cy="1005818"/>
              <a:chOff x="0" y="0"/>
              <a:chExt cx="812800" cy="711200"/>
            </a:xfrm>
          </p:grpSpPr>
          <p:sp>
            <p:nvSpPr>
              <p:cNvPr id="939" name="Google Shape;939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40" name="Google Shape;940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1" name="Google Shape;941;p20"/>
            <p:cNvGrpSpPr/>
            <p:nvPr/>
          </p:nvGrpSpPr>
          <p:grpSpPr>
            <a:xfrm>
              <a:off x="11184605" y="8331016"/>
              <a:ext cx="1149505" cy="1005818"/>
              <a:chOff x="0" y="0"/>
              <a:chExt cx="812800" cy="711200"/>
            </a:xfrm>
          </p:grpSpPr>
          <p:sp>
            <p:nvSpPr>
              <p:cNvPr id="942" name="Google Shape;942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43" name="Google Shape;943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20"/>
            <p:cNvGrpSpPr/>
            <p:nvPr/>
          </p:nvGrpSpPr>
          <p:grpSpPr>
            <a:xfrm>
              <a:off x="15784011" y="8331016"/>
              <a:ext cx="1149505" cy="1005818"/>
              <a:chOff x="0" y="0"/>
              <a:chExt cx="812800" cy="711200"/>
            </a:xfrm>
          </p:grpSpPr>
          <p:sp>
            <p:nvSpPr>
              <p:cNvPr id="945" name="Google Shape;945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46" name="Google Shape;946;p20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7" name="Google Shape;947;p20"/>
            <p:cNvGrpSpPr/>
            <p:nvPr/>
          </p:nvGrpSpPr>
          <p:grpSpPr>
            <a:xfrm>
              <a:off x="17498667" y="9327309"/>
              <a:ext cx="1149505" cy="1005818"/>
              <a:chOff x="0" y="0"/>
              <a:chExt cx="812800" cy="711200"/>
            </a:xfrm>
          </p:grpSpPr>
          <p:sp>
            <p:nvSpPr>
              <p:cNvPr id="948" name="Google Shape;948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49" name="Google Shape;949;p20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0" name="Google Shape;950;p20"/>
            <p:cNvGrpSpPr/>
            <p:nvPr/>
          </p:nvGrpSpPr>
          <p:grpSpPr>
            <a:xfrm>
              <a:off x="16348700" y="9327309"/>
              <a:ext cx="1149505" cy="1005818"/>
              <a:chOff x="0" y="0"/>
              <a:chExt cx="812800" cy="711200"/>
            </a:xfrm>
          </p:grpSpPr>
          <p:sp>
            <p:nvSpPr>
              <p:cNvPr id="951" name="Google Shape;951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52" name="Google Shape;952;p20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3" name="Google Shape;953;p20"/>
            <p:cNvGrpSpPr/>
            <p:nvPr/>
          </p:nvGrpSpPr>
          <p:grpSpPr>
            <a:xfrm>
              <a:off x="18080467" y="8321491"/>
              <a:ext cx="1149505" cy="1005818"/>
              <a:chOff x="0" y="0"/>
              <a:chExt cx="812800" cy="711200"/>
            </a:xfrm>
          </p:grpSpPr>
          <p:sp>
            <p:nvSpPr>
              <p:cNvPr id="954" name="Google Shape;954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55" name="Google Shape;955;p20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20"/>
            <p:cNvGrpSpPr/>
            <p:nvPr/>
          </p:nvGrpSpPr>
          <p:grpSpPr>
            <a:xfrm>
              <a:off x="16930500" y="8321491"/>
              <a:ext cx="1149505" cy="1005818"/>
              <a:chOff x="0" y="0"/>
              <a:chExt cx="812800" cy="711200"/>
            </a:xfrm>
          </p:grpSpPr>
          <p:sp>
            <p:nvSpPr>
              <p:cNvPr id="957" name="Google Shape;957;p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58" name="Google Shape;958;p20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07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9" name="Google Shape;959;p20"/>
          <p:cNvGrpSpPr/>
          <p:nvPr/>
        </p:nvGrpSpPr>
        <p:grpSpPr>
          <a:xfrm>
            <a:off x="26129313" y="8321491"/>
            <a:ext cx="1149505" cy="1005818"/>
            <a:chOff x="0" y="0"/>
            <a:chExt cx="812800" cy="711200"/>
          </a:xfrm>
        </p:grpSpPr>
        <p:sp>
          <p:nvSpPr>
            <p:cNvPr id="960" name="Google Shape;960;p2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961" name="Google Shape;961;p20"/>
            <p:cNvSpPr txBox="1"/>
            <p:nvPr/>
          </p:nvSpPr>
          <p:spPr>
            <a:xfrm>
              <a:off x="127000" y="254000"/>
              <a:ext cx="5588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7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42E44-3EB9-4D90-ADCD-24168717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955" y="-1"/>
            <a:ext cx="10377488" cy="10286999"/>
          </a:xfrm>
          <a:prstGeom prst="rect">
            <a:avLst/>
          </a:prstGeom>
        </p:spPr>
      </p:pic>
      <p:sp>
        <p:nvSpPr>
          <p:cNvPr id="1002" name="Google Shape;1002;p22"/>
          <p:cNvSpPr txBox="1"/>
          <p:nvPr/>
        </p:nvSpPr>
        <p:spPr>
          <a:xfrm>
            <a:off x="997987" y="3182963"/>
            <a:ext cx="10505181" cy="392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Dikutip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dari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situs For Small Hands, </a:t>
            </a: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sikap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kooperatif</a:t>
            </a:r>
            <a:endParaRPr lang="id-ID" sz="2800" u="none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memberikan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banyak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manfaat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bagi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pelakunya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id-ID" sz="2800" u="none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Ikatan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Hubungan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dan </a:t>
            </a: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Kegembiraan</a:t>
            </a:r>
            <a:endParaRPr lang="id-ID" sz="2800" u="none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800" u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Kerja</a:t>
            </a:r>
            <a:r>
              <a:rPr lang="en-US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Tim</a:t>
            </a:r>
            <a:r>
              <a:rPr lang="id-ID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</a:p>
          <a:p>
            <a:pPr marL="457200" marR="0" lvl="0" indent="-457200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nl-NL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Keterbukaan dan Kepercayaan</a:t>
            </a:r>
            <a:endParaRPr lang="id-ID" sz="2800" u="none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nl-NL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Harga Diri dan Kekuatan Pribadi</a:t>
            </a:r>
            <a:endParaRPr lang="id-ID" sz="2800" u="none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457200" rtl="0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nl-NL" sz="2800" u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Kesejahteraan Bersama</a:t>
            </a:r>
            <a:endParaRPr lang="nl-NL" sz="2800" dirty="0"/>
          </a:p>
        </p:txBody>
      </p:sp>
      <p:grpSp>
        <p:nvGrpSpPr>
          <p:cNvPr id="54" name="Google Shape;715;p17">
            <a:extLst>
              <a:ext uri="{FF2B5EF4-FFF2-40B4-BE49-F238E27FC236}">
                <a16:creationId xmlns:a16="http://schemas.microsoft.com/office/drawing/2014/main" id="{94B3A045-A891-4C02-A98A-FA53E4DE32C3}"/>
              </a:ext>
            </a:extLst>
          </p:cNvPr>
          <p:cNvGrpSpPr/>
          <p:nvPr/>
        </p:nvGrpSpPr>
        <p:grpSpPr>
          <a:xfrm rot="15929077">
            <a:off x="-1869167" y="3260427"/>
            <a:ext cx="8379133" cy="10121522"/>
            <a:chOff x="0" y="1122439"/>
            <a:chExt cx="11172177" cy="13495363"/>
          </a:xfrm>
        </p:grpSpPr>
        <p:sp>
          <p:nvSpPr>
            <p:cNvPr id="55" name="Google Shape;716;p17">
              <a:extLst>
                <a:ext uri="{FF2B5EF4-FFF2-40B4-BE49-F238E27FC236}">
                  <a16:creationId xmlns:a16="http://schemas.microsoft.com/office/drawing/2014/main" id="{EBA94B6A-BDDB-43FA-8414-076C62A97502}"/>
                </a:ext>
              </a:extLst>
            </p:cNvPr>
            <p:cNvSpPr txBox="1"/>
            <p:nvPr/>
          </p:nvSpPr>
          <p:spPr>
            <a:xfrm>
              <a:off x="5533882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17;p17">
              <a:extLst>
                <a:ext uri="{FF2B5EF4-FFF2-40B4-BE49-F238E27FC236}">
                  <a16:creationId xmlns:a16="http://schemas.microsoft.com/office/drawing/2014/main" id="{DB32049E-A53C-49B0-B620-D552EF7CC0E0}"/>
                </a:ext>
              </a:extLst>
            </p:cNvPr>
            <p:cNvSpPr txBox="1"/>
            <p:nvPr/>
          </p:nvSpPr>
          <p:spPr>
            <a:xfrm>
              <a:off x="8875094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18;p17">
              <a:extLst>
                <a:ext uri="{FF2B5EF4-FFF2-40B4-BE49-F238E27FC236}">
                  <a16:creationId xmlns:a16="http://schemas.microsoft.com/office/drawing/2014/main" id="{E0971BBD-C5A1-443A-9626-9113E413614F}"/>
                </a:ext>
              </a:extLst>
            </p:cNvPr>
            <p:cNvSpPr txBox="1"/>
            <p:nvPr/>
          </p:nvSpPr>
          <p:spPr>
            <a:xfrm>
              <a:off x="7204489" y="989312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19;p17">
              <a:extLst>
                <a:ext uri="{FF2B5EF4-FFF2-40B4-BE49-F238E27FC236}">
                  <a16:creationId xmlns:a16="http://schemas.microsoft.com/office/drawing/2014/main" id="{25F11EEF-DC78-4275-9436-0BAB441838AC}"/>
                </a:ext>
              </a:extLst>
            </p:cNvPr>
            <p:cNvSpPr txBox="1"/>
            <p:nvPr/>
          </p:nvSpPr>
          <p:spPr>
            <a:xfrm>
              <a:off x="5533882" y="696956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" name="Google Shape;720;p17">
              <a:extLst>
                <a:ext uri="{FF2B5EF4-FFF2-40B4-BE49-F238E27FC236}">
                  <a16:creationId xmlns:a16="http://schemas.microsoft.com/office/drawing/2014/main" id="{5A0FF86E-B09F-47EF-9BA6-9B1AF116E18B}"/>
                </a:ext>
              </a:extLst>
            </p:cNvPr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73" name="Google Shape;721;p17">
                <a:extLst>
                  <a:ext uri="{FF2B5EF4-FFF2-40B4-BE49-F238E27FC236}">
                    <a16:creationId xmlns:a16="http://schemas.microsoft.com/office/drawing/2014/main" id="{25E6FA03-4EF9-492E-9334-2B27358252E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4" name="Google Shape;722;p17">
                <a:extLst>
                  <a:ext uri="{FF2B5EF4-FFF2-40B4-BE49-F238E27FC236}">
                    <a16:creationId xmlns:a16="http://schemas.microsoft.com/office/drawing/2014/main" id="{6392E7FC-17EA-4DDB-B2F6-4D9DD6A26D35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" name="Google Shape;723;p17">
              <a:extLst>
                <a:ext uri="{FF2B5EF4-FFF2-40B4-BE49-F238E27FC236}">
                  <a16:creationId xmlns:a16="http://schemas.microsoft.com/office/drawing/2014/main" id="{3268378B-A6E2-4DCC-ADC8-6D2497210B86}"/>
                </a:ext>
              </a:extLst>
            </p:cNvPr>
            <p:cNvSpPr txBox="1"/>
            <p:nvPr/>
          </p:nvSpPr>
          <p:spPr>
            <a:xfrm>
              <a:off x="2192669" y="1122439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724;p17">
              <a:extLst>
                <a:ext uri="{FF2B5EF4-FFF2-40B4-BE49-F238E27FC236}">
                  <a16:creationId xmlns:a16="http://schemas.microsoft.com/office/drawing/2014/main" id="{5D960222-6AD4-46F3-82D3-D39640485AD3}"/>
                </a:ext>
              </a:extLst>
            </p:cNvPr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71" name="Google Shape;725;p17">
                <a:extLst>
                  <a:ext uri="{FF2B5EF4-FFF2-40B4-BE49-F238E27FC236}">
                    <a16:creationId xmlns:a16="http://schemas.microsoft.com/office/drawing/2014/main" id="{EB9BDF2D-099B-470C-A596-2AD4376BD85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" name="Google Shape;726;p17">
                <a:extLst>
                  <a:ext uri="{FF2B5EF4-FFF2-40B4-BE49-F238E27FC236}">
                    <a16:creationId xmlns:a16="http://schemas.microsoft.com/office/drawing/2014/main" id="{9080ECB2-42B7-4F5A-A9E6-40A6D68B57D2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727;p17">
              <a:extLst>
                <a:ext uri="{FF2B5EF4-FFF2-40B4-BE49-F238E27FC236}">
                  <a16:creationId xmlns:a16="http://schemas.microsoft.com/office/drawing/2014/main" id="{2F341FF7-8F08-4BBE-B7B2-59EADF1C7D21}"/>
                </a:ext>
              </a:extLst>
            </p:cNvPr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69" name="Google Shape;728;p17">
                <a:extLst>
                  <a:ext uri="{FF2B5EF4-FFF2-40B4-BE49-F238E27FC236}">
                    <a16:creationId xmlns:a16="http://schemas.microsoft.com/office/drawing/2014/main" id="{F824B92B-CA58-41F0-9BBE-F68089C321F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0" name="Google Shape;729;p17">
                <a:extLst>
                  <a:ext uri="{FF2B5EF4-FFF2-40B4-BE49-F238E27FC236}">
                    <a16:creationId xmlns:a16="http://schemas.microsoft.com/office/drawing/2014/main" id="{44B08C2D-041B-4E1C-BDC1-404FFF42868D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730;p17">
              <a:extLst>
                <a:ext uri="{FF2B5EF4-FFF2-40B4-BE49-F238E27FC236}">
                  <a16:creationId xmlns:a16="http://schemas.microsoft.com/office/drawing/2014/main" id="{6B1B4469-71E7-4552-BD13-D618EC722BF3}"/>
                </a:ext>
              </a:extLst>
            </p:cNvPr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67" name="Google Shape;731;p17">
                <a:extLst>
                  <a:ext uri="{FF2B5EF4-FFF2-40B4-BE49-F238E27FC236}">
                    <a16:creationId xmlns:a16="http://schemas.microsoft.com/office/drawing/2014/main" id="{82C62B4B-FFCF-4DB1-922F-1143DEDED34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8" name="Google Shape;732;p17">
                <a:extLst>
                  <a:ext uri="{FF2B5EF4-FFF2-40B4-BE49-F238E27FC236}">
                    <a16:creationId xmlns:a16="http://schemas.microsoft.com/office/drawing/2014/main" id="{77D58B63-C8CA-45AF-A9C5-970513C79333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733;p17">
              <a:extLst>
                <a:ext uri="{FF2B5EF4-FFF2-40B4-BE49-F238E27FC236}">
                  <a16:creationId xmlns:a16="http://schemas.microsoft.com/office/drawing/2014/main" id="{B5BE41DC-3A2A-4569-B103-6895D1A92DD4}"/>
                </a:ext>
              </a:extLst>
            </p:cNvPr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65" name="Google Shape;734;p17">
                <a:extLst>
                  <a:ext uri="{FF2B5EF4-FFF2-40B4-BE49-F238E27FC236}">
                    <a16:creationId xmlns:a16="http://schemas.microsoft.com/office/drawing/2014/main" id="{FC76B5E2-9637-4DD5-AB55-16E950CC42C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6" name="Google Shape;735;p17">
                <a:extLst>
                  <a:ext uri="{FF2B5EF4-FFF2-40B4-BE49-F238E27FC236}">
                    <a16:creationId xmlns:a16="http://schemas.microsoft.com/office/drawing/2014/main" id="{C66538E8-6F02-4149-A73D-6378B1BC74F2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27"/>
          <p:cNvSpPr/>
          <p:nvPr/>
        </p:nvSpPr>
        <p:spPr>
          <a:xfrm>
            <a:off x="0" y="-117022"/>
            <a:ext cx="6729587" cy="10306050"/>
          </a:xfrm>
          <a:custGeom>
            <a:avLst/>
            <a:gdLst/>
            <a:ahLst/>
            <a:cxnLst/>
            <a:rect l="l" t="t" r="r" b="b"/>
            <a:pathLst>
              <a:path w="467402" h="715804" extrusionOk="0">
                <a:moveTo>
                  <a:pt x="0" y="0"/>
                </a:moveTo>
                <a:lnTo>
                  <a:pt x="467402" y="0"/>
                </a:lnTo>
                <a:lnTo>
                  <a:pt x="467402" y="715804"/>
                </a:lnTo>
                <a:lnTo>
                  <a:pt x="0" y="715804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sp>
        <p:nvSpPr>
          <p:cNvPr id="1197" name="Google Shape;1197;p27"/>
          <p:cNvSpPr txBox="1"/>
          <p:nvPr/>
        </p:nvSpPr>
        <p:spPr>
          <a:xfrm>
            <a:off x="1028700" y="1009650"/>
            <a:ext cx="5059131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Kekurangan</a:t>
            </a:r>
            <a:r>
              <a:rPr lang="en-US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model </a:t>
            </a:r>
            <a:r>
              <a:rPr lang="id-ID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200" dirty="0" err="1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pembelajaran</a:t>
            </a:r>
            <a:r>
              <a:rPr lang="en-US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200" dirty="0" err="1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kooperatif</a:t>
            </a:r>
            <a:r>
              <a:rPr lang="en-US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endParaRPr sz="32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ED3D736-1266-4D73-8867-4D51AD80F4B5}"/>
              </a:ext>
            </a:extLst>
          </p:cNvPr>
          <p:cNvSpPr txBox="1"/>
          <p:nvPr/>
        </p:nvSpPr>
        <p:spPr>
          <a:xfrm>
            <a:off x="7032675" y="1009650"/>
            <a:ext cx="9144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siswa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solid,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yang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“</a:t>
            </a:r>
            <a:r>
              <a:rPr lang="en-US" sz="2800" dirty="0" err="1"/>
              <a:t>ikut-ikutan</a:t>
            </a:r>
            <a:r>
              <a:rPr lang="en-US" sz="2800" dirty="0"/>
              <a:t>”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 </a:t>
            </a:r>
            <a:r>
              <a:rPr lang="en-US" sz="2800" dirty="0" err="1"/>
              <a:t>teman</a:t>
            </a:r>
            <a:r>
              <a:rPr lang="en-US" sz="2800" dirty="0"/>
              <a:t> yang effort. </a:t>
            </a:r>
            <a:endParaRPr lang="id-ID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Siswa</a:t>
            </a:r>
            <a:r>
              <a:rPr lang="en-US" sz="2800" dirty="0"/>
              <a:t> yang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empati</a:t>
            </a:r>
            <a:r>
              <a:rPr lang="en-US" sz="2800" dirty="0"/>
              <a:t> dan </a:t>
            </a:r>
            <a:r>
              <a:rPr lang="en-US" sz="2800" dirty="0" err="1"/>
              <a:t>egois</a:t>
            </a:r>
            <a:r>
              <a:rPr lang="en-US" sz="2800" dirty="0"/>
              <a:t>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id-ID" sz="2800" dirty="0"/>
              <a:t>   </a:t>
            </a:r>
            <a:r>
              <a:rPr lang="en-US" sz="2800" dirty="0" err="1"/>
              <a:t>peduli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rekan</a:t>
            </a:r>
            <a:r>
              <a:rPr lang="en-US" sz="2800" dirty="0"/>
              <a:t> yang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dibawahnya</a:t>
            </a:r>
            <a:r>
              <a:rPr lang="en-US" sz="2800" dirty="0"/>
              <a:t>. </a:t>
            </a:r>
            <a:endParaRPr lang="id-ID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Siswa</a:t>
            </a:r>
            <a:r>
              <a:rPr lang="en-US" sz="2800" dirty="0"/>
              <a:t> </a:t>
            </a:r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kesulitan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utuh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dibimbing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B928C5-BAB3-4EBC-92DF-7D8F5C33AFD8}"/>
              </a:ext>
            </a:extLst>
          </p:cNvPr>
          <p:cNvSpPr txBox="1"/>
          <p:nvPr/>
        </p:nvSpPr>
        <p:spPr>
          <a:xfrm>
            <a:off x="865415" y="6168808"/>
            <a:ext cx="9144000" cy="181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Kelebihan</a:t>
            </a:r>
            <a:r>
              <a:rPr lang="en-US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model</a:t>
            </a:r>
            <a:endParaRPr lang="id-ID" sz="3200" dirty="0">
              <a:solidFill>
                <a:srgbClr val="FEBC1D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R="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id-ID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  </a:t>
            </a:r>
            <a:r>
              <a:rPr lang="en-US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200" dirty="0" err="1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pembelajaran</a:t>
            </a:r>
            <a:endParaRPr lang="id-ID" sz="3200" dirty="0">
              <a:solidFill>
                <a:srgbClr val="FEBC1D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R="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    </a:t>
            </a:r>
            <a:r>
              <a:rPr lang="en-US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200" dirty="0" err="1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kooperatif</a:t>
            </a:r>
            <a:r>
              <a:rPr lang="en-US" sz="32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endParaRPr lang="en-US" sz="32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1D79F0-2F72-420F-BEC3-0FA589C3D5A8}"/>
              </a:ext>
            </a:extLst>
          </p:cNvPr>
          <p:cNvSpPr txBox="1"/>
          <p:nvPr/>
        </p:nvSpPr>
        <p:spPr>
          <a:xfrm>
            <a:off x="7032675" y="6168808"/>
            <a:ext cx="119851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kebebasan</a:t>
            </a:r>
            <a:r>
              <a:rPr lang="en-US" sz="2400" dirty="0"/>
              <a:t> </a:t>
            </a:r>
            <a:r>
              <a:rPr lang="en-US" sz="2400" dirty="0" err="1"/>
              <a:t>berkomunikasi</a:t>
            </a:r>
            <a:r>
              <a:rPr lang="en-US" sz="2400" dirty="0"/>
              <a:t> </a:t>
            </a:r>
            <a:endParaRPr lang="id-ID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kepedulian</a:t>
            </a:r>
            <a:r>
              <a:rPr lang="en-US" sz="2400" dirty="0"/>
              <a:t> </a:t>
            </a:r>
            <a:r>
              <a:rPr lang="en-US" sz="2400" dirty="0" err="1"/>
              <a:t>sesama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</a:t>
            </a:r>
            <a:endParaRPr lang="id-ID" sz="2400" dirty="0"/>
          </a:p>
          <a:p>
            <a:r>
              <a:rPr lang="en-US" sz="2400" dirty="0"/>
              <a:t>3.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kepercayaan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batin</a:t>
            </a:r>
            <a:endParaRPr lang="id-ID" sz="2400" dirty="0"/>
          </a:p>
          <a:p>
            <a:r>
              <a:rPr lang="en-US" sz="2400" dirty="0"/>
              <a:t>4. </a:t>
            </a:r>
            <a:r>
              <a:rPr lang="en-US" sz="2400" dirty="0" err="1"/>
              <a:t>Melatih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beradaptasi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endParaRPr lang="id-ID" sz="2400" dirty="0"/>
          </a:p>
          <a:p>
            <a:r>
              <a:rPr lang="en-US" sz="2400" dirty="0"/>
              <a:t>5.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menjalin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lain</a:t>
            </a:r>
            <a:endParaRPr lang="id-ID" sz="2400" dirty="0"/>
          </a:p>
          <a:p>
            <a:r>
              <a:rPr lang="en-US" sz="2400" dirty="0"/>
              <a:t>6.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akademis</a:t>
            </a:r>
            <a:r>
              <a:rPr lang="en-US" sz="2400" dirty="0"/>
              <a:t>,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endParaRPr lang="en-US" sz="1400" dirty="0"/>
          </a:p>
        </p:txBody>
      </p:sp>
      <p:sp>
        <p:nvSpPr>
          <p:cNvPr id="87" name="Google Shape;1332;p28">
            <a:extLst>
              <a:ext uri="{FF2B5EF4-FFF2-40B4-BE49-F238E27FC236}">
                <a16:creationId xmlns:a16="http://schemas.microsoft.com/office/drawing/2014/main" id="{BE35C648-DB4F-4EF8-8170-8368283C9215}"/>
              </a:ext>
            </a:extLst>
          </p:cNvPr>
          <p:cNvSpPr/>
          <p:nvPr/>
        </p:nvSpPr>
        <p:spPr>
          <a:xfrm>
            <a:off x="-130629" y="5097780"/>
            <a:ext cx="18418629" cy="45719"/>
          </a:xfrm>
          <a:custGeom>
            <a:avLst/>
            <a:gdLst/>
            <a:ahLst/>
            <a:cxnLst/>
            <a:rect l="l" t="t" r="r" b="b"/>
            <a:pathLst>
              <a:path w="4274726" h="28456" extrusionOk="0">
                <a:moveTo>
                  <a:pt x="0" y="0"/>
                </a:moveTo>
                <a:lnTo>
                  <a:pt x="4274726" y="0"/>
                </a:lnTo>
                <a:lnTo>
                  <a:pt x="4274726" y="28456"/>
                </a:lnTo>
                <a:lnTo>
                  <a:pt x="0" y="28456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B65"/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" name="Google Shape;1280;p28"/>
          <p:cNvGrpSpPr/>
          <p:nvPr/>
        </p:nvGrpSpPr>
        <p:grpSpPr>
          <a:xfrm rot="10800000">
            <a:off x="-2180489" y="-19050"/>
            <a:ext cx="20531120" cy="1015342"/>
            <a:chOff x="0" y="0"/>
            <a:chExt cx="27374827" cy="1353790"/>
          </a:xfrm>
        </p:grpSpPr>
        <p:grpSp>
          <p:nvGrpSpPr>
            <p:cNvPr id="1281" name="Google Shape;1281;p28"/>
            <p:cNvGrpSpPr/>
            <p:nvPr/>
          </p:nvGrpSpPr>
          <p:grpSpPr>
            <a:xfrm>
              <a:off x="3066579" y="12700"/>
              <a:ext cx="1532674" cy="1341090"/>
              <a:chOff x="0" y="0"/>
              <a:chExt cx="812800" cy="711200"/>
            </a:xfrm>
          </p:grpSpPr>
          <p:sp>
            <p:nvSpPr>
              <p:cNvPr id="1282" name="Google Shape;1282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83" name="Google Shape;1283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4" name="Google Shape;1284;p28"/>
            <p:cNvGrpSpPr/>
            <p:nvPr/>
          </p:nvGrpSpPr>
          <p:grpSpPr>
            <a:xfrm>
              <a:off x="4599868" y="12700"/>
              <a:ext cx="1532674" cy="1341090"/>
              <a:chOff x="0" y="0"/>
              <a:chExt cx="812800" cy="711200"/>
            </a:xfrm>
          </p:grpSpPr>
          <p:sp>
            <p:nvSpPr>
              <p:cNvPr id="1285" name="Google Shape;1285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86" name="Google Shape;1286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7" name="Google Shape;1287;p28"/>
            <p:cNvGrpSpPr/>
            <p:nvPr/>
          </p:nvGrpSpPr>
          <p:grpSpPr>
            <a:xfrm>
              <a:off x="1533289" y="12700"/>
              <a:ext cx="1532674" cy="1341090"/>
              <a:chOff x="0" y="0"/>
              <a:chExt cx="812800" cy="711200"/>
            </a:xfrm>
          </p:grpSpPr>
          <p:sp>
            <p:nvSpPr>
              <p:cNvPr id="1288" name="Google Shape;1288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89" name="Google Shape;1289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0" name="Google Shape;1290;p28"/>
            <p:cNvGrpSpPr/>
            <p:nvPr/>
          </p:nvGrpSpPr>
          <p:grpSpPr>
            <a:xfrm>
              <a:off x="0" y="12700"/>
              <a:ext cx="1532674" cy="1341090"/>
              <a:chOff x="0" y="0"/>
              <a:chExt cx="812800" cy="711200"/>
            </a:xfrm>
          </p:grpSpPr>
          <p:sp>
            <p:nvSpPr>
              <p:cNvPr id="1291" name="Google Shape;1291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92" name="Google Shape;1292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3" name="Google Shape;1293;p28"/>
            <p:cNvGrpSpPr/>
            <p:nvPr/>
          </p:nvGrpSpPr>
          <p:grpSpPr>
            <a:xfrm>
              <a:off x="9199120" y="12700"/>
              <a:ext cx="1532674" cy="1341090"/>
              <a:chOff x="0" y="0"/>
              <a:chExt cx="812800" cy="711200"/>
            </a:xfrm>
          </p:grpSpPr>
          <p:sp>
            <p:nvSpPr>
              <p:cNvPr id="1294" name="Google Shape;1294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295" name="Google Shape;1295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6" name="Google Shape;1296;p28"/>
            <p:cNvGrpSpPr/>
            <p:nvPr/>
          </p:nvGrpSpPr>
          <p:grpSpPr>
            <a:xfrm>
              <a:off x="10732410" y="12700"/>
              <a:ext cx="1532674" cy="1341090"/>
              <a:chOff x="0" y="0"/>
              <a:chExt cx="812800" cy="711200"/>
            </a:xfrm>
          </p:grpSpPr>
          <p:sp>
            <p:nvSpPr>
              <p:cNvPr id="1297" name="Google Shape;1297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98" name="Google Shape;1298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9" name="Google Shape;1299;p28"/>
            <p:cNvGrpSpPr/>
            <p:nvPr/>
          </p:nvGrpSpPr>
          <p:grpSpPr>
            <a:xfrm>
              <a:off x="7665831" y="12700"/>
              <a:ext cx="1532674" cy="1341090"/>
              <a:chOff x="0" y="0"/>
              <a:chExt cx="812800" cy="711200"/>
            </a:xfrm>
          </p:grpSpPr>
          <p:sp>
            <p:nvSpPr>
              <p:cNvPr id="1300" name="Google Shape;1300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01" name="Google Shape;1301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p28"/>
            <p:cNvGrpSpPr/>
            <p:nvPr/>
          </p:nvGrpSpPr>
          <p:grpSpPr>
            <a:xfrm>
              <a:off x="6132542" y="12700"/>
              <a:ext cx="1532674" cy="1341090"/>
              <a:chOff x="0" y="0"/>
              <a:chExt cx="812800" cy="711200"/>
            </a:xfrm>
          </p:grpSpPr>
          <p:sp>
            <p:nvSpPr>
              <p:cNvPr id="1303" name="Google Shape;1303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04" name="Google Shape;1304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5" name="Google Shape;1305;p28"/>
            <p:cNvGrpSpPr/>
            <p:nvPr/>
          </p:nvGrpSpPr>
          <p:grpSpPr>
            <a:xfrm>
              <a:off x="12265084" y="12700"/>
              <a:ext cx="1532674" cy="1341090"/>
              <a:chOff x="0" y="0"/>
              <a:chExt cx="812800" cy="711200"/>
            </a:xfrm>
          </p:grpSpPr>
          <p:sp>
            <p:nvSpPr>
              <p:cNvPr id="1306" name="Google Shape;1306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07" name="Google Shape;1307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8" name="Google Shape;1308;p28"/>
            <p:cNvGrpSpPr/>
            <p:nvPr/>
          </p:nvGrpSpPr>
          <p:grpSpPr>
            <a:xfrm>
              <a:off x="16883128" y="0"/>
              <a:ext cx="1532674" cy="1341090"/>
              <a:chOff x="0" y="0"/>
              <a:chExt cx="812800" cy="711200"/>
            </a:xfrm>
          </p:grpSpPr>
          <p:sp>
            <p:nvSpPr>
              <p:cNvPr id="1309" name="Google Shape;1309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10" name="Google Shape;1310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1" name="Google Shape;1311;p28"/>
            <p:cNvGrpSpPr/>
            <p:nvPr/>
          </p:nvGrpSpPr>
          <p:grpSpPr>
            <a:xfrm>
              <a:off x="18416417" y="0"/>
              <a:ext cx="1532674" cy="1341090"/>
              <a:chOff x="0" y="0"/>
              <a:chExt cx="812800" cy="711200"/>
            </a:xfrm>
          </p:grpSpPr>
          <p:sp>
            <p:nvSpPr>
              <p:cNvPr id="1312" name="Google Shape;1312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13" name="Google Shape;1313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4" name="Google Shape;1314;p28"/>
            <p:cNvGrpSpPr/>
            <p:nvPr/>
          </p:nvGrpSpPr>
          <p:grpSpPr>
            <a:xfrm>
              <a:off x="15349839" y="0"/>
              <a:ext cx="1532674" cy="1341090"/>
              <a:chOff x="0" y="0"/>
              <a:chExt cx="812800" cy="711200"/>
            </a:xfrm>
          </p:grpSpPr>
          <p:sp>
            <p:nvSpPr>
              <p:cNvPr id="1315" name="Google Shape;1315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16" name="Google Shape;1316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7" name="Google Shape;1317;p28"/>
            <p:cNvGrpSpPr/>
            <p:nvPr/>
          </p:nvGrpSpPr>
          <p:grpSpPr>
            <a:xfrm>
              <a:off x="13816550" y="0"/>
              <a:ext cx="1532674" cy="1341090"/>
              <a:chOff x="0" y="0"/>
              <a:chExt cx="812800" cy="711200"/>
            </a:xfrm>
          </p:grpSpPr>
          <p:sp>
            <p:nvSpPr>
              <p:cNvPr id="1318" name="Google Shape;1318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19" name="Google Shape;1319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0" name="Google Shape;1320;p28"/>
            <p:cNvGrpSpPr/>
            <p:nvPr/>
          </p:nvGrpSpPr>
          <p:grpSpPr>
            <a:xfrm>
              <a:off x="23015670" y="0"/>
              <a:ext cx="1532674" cy="1341090"/>
              <a:chOff x="0" y="0"/>
              <a:chExt cx="812800" cy="711200"/>
            </a:xfrm>
          </p:grpSpPr>
          <p:sp>
            <p:nvSpPr>
              <p:cNvPr id="1321" name="Google Shape;1321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2" name="Google Shape;1322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3" name="Google Shape;1323;p28"/>
            <p:cNvSpPr txBox="1"/>
            <p:nvPr/>
          </p:nvSpPr>
          <p:spPr>
            <a:xfrm>
              <a:off x="24788440" y="49692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4" name="Google Shape;1324;p28"/>
            <p:cNvGrpSpPr/>
            <p:nvPr/>
          </p:nvGrpSpPr>
          <p:grpSpPr>
            <a:xfrm>
              <a:off x="21482381" y="0"/>
              <a:ext cx="1532674" cy="1341090"/>
              <a:chOff x="0" y="0"/>
              <a:chExt cx="812800" cy="711200"/>
            </a:xfrm>
          </p:grpSpPr>
          <p:sp>
            <p:nvSpPr>
              <p:cNvPr id="1325" name="Google Shape;1325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326" name="Google Shape;1326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7" name="Google Shape;1327;p28"/>
            <p:cNvGrpSpPr/>
            <p:nvPr/>
          </p:nvGrpSpPr>
          <p:grpSpPr>
            <a:xfrm>
              <a:off x="19949091" y="0"/>
              <a:ext cx="1532674" cy="1341090"/>
              <a:chOff x="0" y="0"/>
              <a:chExt cx="812800" cy="711200"/>
            </a:xfrm>
          </p:grpSpPr>
          <p:sp>
            <p:nvSpPr>
              <p:cNvPr id="1328" name="Google Shape;1328;p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9" name="Google Shape;1329;p2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0" name="Google Shape;1330;p28"/>
            <p:cNvSpPr txBox="1"/>
            <p:nvPr/>
          </p:nvSpPr>
          <p:spPr>
            <a:xfrm>
              <a:off x="26321114" y="49692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1" name="Google Shape;1331;p28"/>
          <p:cNvSpPr txBox="1"/>
          <p:nvPr/>
        </p:nvSpPr>
        <p:spPr>
          <a:xfrm>
            <a:off x="2872034" y="4284803"/>
            <a:ext cx="12559568" cy="171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5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Terimakasih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>
                <a:solidFill>
                  <a:schemeClr val="bg1"/>
                </a:solidFill>
                <a:latin typeface="Raleway Black"/>
                <a:sym typeface="Raleway Black"/>
              </a:rPr>
              <a:t>Any question?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332" name="Google Shape;1332;p28"/>
          <p:cNvSpPr/>
          <p:nvPr/>
        </p:nvSpPr>
        <p:spPr>
          <a:xfrm>
            <a:off x="1075459" y="6836660"/>
            <a:ext cx="16230600" cy="108045"/>
          </a:xfrm>
          <a:custGeom>
            <a:avLst/>
            <a:gdLst/>
            <a:ahLst/>
            <a:cxnLst/>
            <a:rect l="l" t="t" r="r" b="b"/>
            <a:pathLst>
              <a:path w="4274726" h="28456" extrusionOk="0">
                <a:moveTo>
                  <a:pt x="0" y="0"/>
                </a:moveTo>
                <a:lnTo>
                  <a:pt x="4274726" y="0"/>
                </a:lnTo>
                <a:lnTo>
                  <a:pt x="4274726" y="28456"/>
                </a:lnTo>
                <a:lnTo>
                  <a:pt x="0" y="28456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2BBB65-AE13-455E-9B2F-74E3F5C0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850" y="-42369"/>
            <a:ext cx="12187237" cy="10346069"/>
          </a:xfrm>
          <a:prstGeom prst="rect">
            <a:avLst/>
          </a:prstGeom>
        </p:spPr>
      </p:pic>
      <p:grpSp>
        <p:nvGrpSpPr>
          <p:cNvPr id="387" name="Google Shape;387;p13"/>
          <p:cNvGrpSpPr/>
          <p:nvPr/>
        </p:nvGrpSpPr>
        <p:grpSpPr>
          <a:xfrm>
            <a:off x="919199" y="3518874"/>
            <a:ext cx="432158" cy="434095"/>
            <a:chOff x="1813" y="0"/>
            <a:chExt cx="809173" cy="812800"/>
          </a:xfrm>
        </p:grpSpPr>
        <p:sp>
          <p:nvSpPr>
            <p:cNvPr id="388" name="Google Shape;388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13"/>
          <p:cNvSpPr txBox="1"/>
          <p:nvPr/>
        </p:nvSpPr>
        <p:spPr>
          <a:xfrm>
            <a:off x="1103429" y="990943"/>
            <a:ext cx="1027900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>
                <a:solidFill>
                  <a:srgbClr val="351B65"/>
                </a:solidFill>
                <a:latin typeface="Palatino Linotype" panose="02040502050505030304" pitchFamily="18" charset="0"/>
                <a:sym typeface="Raleway Black"/>
              </a:rPr>
              <a:t>Anggota Kelompok :</a:t>
            </a:r>
            <a:endParaRPr sz="3600" dirty="0">
              <a:latin typeface="Palatino Linotype" panose="02040502050505030304" pitchFamily="18" charset="0"/>
            </a:endParaRPr>
          </a:p>
        </p:txBody>
      </p:sp>
      <p:sp>
        <p:nvSpPr>
          <p:cNvPr id="401" name="Google Shape;401;p13"/>
          <p:cNvSpPr txBox="1"/>
          <p:nvPr/>
        </p:nvSpPr>
        <p:spPr>
          <a:xfrm>
            <a:off x="824264" y="2210266"/>
            <a:ext cx="42950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latin typeface="Cabin"/>
                <a:sym typeface="Cabin"/>
              </a:rPr>
              <a:t>Intan Naya Mazzura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latin typeface="Cabin"/>
                <a:sym typeface="Cabin"/>
              </a:rPr>
              <a:t>2213025011</a:t>
            </a:r>
            <a:endParaRPr sz="2400" dirty="0"/>
          </a:p>
        </p:txBody>
      </p:sp>
      <p:grpSp>
        <p:nvGrpSpPr>
          <p:cNvPr id="408" name="Google Shape;408;p13"/>
          <p:cNvGrpSpPr/>
          <p:nvPr/>
        </p:nvGrpSpPr>
        <p:grpSpPr>
          <a:xfrm>
            <a:off x="887350" y="2337927"/>
            <a:ext cx="432158" cy="434095"/>
            <a:chOff x="1813" y="0"/>
            <a:chExt cx="809173" cy="812800"/>
          </a:xfrm>
        </p:grpSpPr>
        <p:sp>
          <p:nvSpPr>
            <p:cNvPr id="409" name="Google Shape;409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13"/>
          <p:cNvGrpSpPr/>
          <p:nvPr/>
        </p:nvGrpSpPr>
        <p:grpSpPr>
          <a:xfrm>
            <a:off x="927078" y="6208576"/>
            <a:ext cx="432158" cy="434095"/>
            <a:chOff x="1813" y="0"/>
            <a:chExt cx="809173" cy="812800"/>
          </a:xfrm>
        </p:grpSpPr>
        <p:sp>
          <p:nvSpPr>
            <p:cNvPr id="412" name="Google Shape;412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13"/>
          <p:cNvGrpSpPr/>
          <p:nvPr/>
        </p:nvGrpSpPr>
        <p:grpSpPr>
          <a:xfrm>
            <a:off x="927078" y="4631177"/>
            <a:ext cx="432158" cy="434095"/>
            <a:chOff x="1813" y="0"/>
            <a:chExt cx="809173" cy="812800"/>
          </a:xfrm>
        </p:grpSpPr>
        <p:sp>
          <p:nvSpPr>
            <p:cNvPr id="415" name="Google Shape;415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D61E335-752F-4612-AE20-00E5F56EFEA7}"/>
              </a:ext>
            </a:extLst>
          </p:cNvPr>
          <p:cNvSpPr txBox="1"/>
          <p:nvPr/>
        </p:nvSpPr>
        <p:spPr>
          <a:xfrm>
            <a:off x="824264" y="3374555"/>
            <a:ext cx="388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latin typeface="Cabin"/>
                <a:sym typeface="Cabin"/>
              </a:rPr>
              <a:t>Mayang Syafitri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latin typeface="Cabin"/>
                <a:sym typeface="Cabin"/>
              </a:rPr>
              <a:t>2213025013</a:t>
            </a:r>
            <a:endParaRPr lang="id-ID" sz="2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7A2B40-D464-4B9D-BFDE-78FBAA1611B9}"/>
              </a:ext>
            </a:extLst>
          </p:cNvPr>
          <p:cNvSpPr txBox="1"/>
          <p:nvPr/>
        </p:nvSpPr>
        <p:spPr>
          <a:xfrm>
            <a:off x="1559261" y="4631177"/>
            <a:ext cx="3871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latin typeface="Cabin"/>
                <a:sym typeface="Cabin"/>
              </a:rPr>
              <a:t>Nyoman Ardha Hendrawan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latin typeface="Cabin"/>
                <a:sym typeface="Cabin"/>
              </a:rPr>
              <a:t>2213025003</a:t>
            </a:r>
            <a:endParaRPr lang="id-ID" sz="2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174378-89FB-4B50-B4EF-67E0D373CEA6}"/>
              </a:ext>
            </a:extLst>
          </p:cNvPr>
          <p:cNvSpPr txBox="1"/>
          <p:nvPr/>
        </p:nvSpPr>
        <p:spPr>
          <a:xfrm>
            <a:off x="1671637" y="6010126"/>
            <a:ext cx="3871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Cabin" panose="020B0604020202020204" charset="0"/>
              </a:rPr>
              <a:t>Fatih</a:t>
            </a:r>
            <a:r>
              <a:rPr lang="en-US" sz="2400" dirty="0">
                <a:latin typeface="Cabin" panose="020B0604020202020204" charset="0"/>
              </a:rPr>
              <a:t> Muhammad sulung Z.	</a:t>
            </a:r>
            <a:endParaRPr lang="id-ID" sz="2400" dirty="0">
              <a:latin typeface="Cabin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latin typeface="Cabin" panose="020B0604020202020204" charset="0"/>
              </a:rPr>
              <a:t>         </a:t>
            </a:r>
            <a:r>
              <a:rPr lang="en-US" sz="2400" dirty="0">
                <a:latin typeface="Cabin" panose="020B0604020202020204" charset="0"/>
              </a:rPr>
              <a:t>2213025043</a:t>
            </a:r>
          </a:p>
        </p:txBody>
      </p:sp>
      <p:grpSp>
        <p:nvGrpSpPr>
          <p:cNvPr id="77" name="Google Shape;444;p14">
            <a:extLst>
              <a:ext uri="{FF2B5EF4-FFF2-40B4-BE49-F238E27FC236}">
                <a16:creationId xmlns:a16="http://schemas.microsoft.com/office/drawing/2014/main" id="{17150EE8-DF31-4490-ACC0-01882F653DDC}"/>
              </a:ext>
            </a:extLst>
          </p:cNvPr>
          <p:cNvGrpSpPr/>
          <p:nvPr/>
        </p:nvGrpSpPr>
        <p:grpSpPr>
          <a:xfrm>
            <a:off x="-3029356" y="6078694"/>
            <a:ext cx="9401985" cy="4205551"/>
            <a:chOff x="0" y="0"/>
            <a:chExt cx="11694242" cy="14617802"/>
          </a:xfrm>
        </p:grpSpPr>
        <p:grpSp>
          <p:nvGrpSpPr>
            <p:cNvPr id="78" name="Google Shape;445;p14">
              <a:extLst>
                <a:ext uri="{FF2B5EF4-FFF2-40B4-BE49-F238E27FC236}">
                  <a16:creationId xmlns:a16="http://schemas.microsoft.com/office/drawing/2014/main" id="{AD906C3C-0D7F-4CD7-9FFD-9F900DFCF79D}"/>
                </a:ext>
              </a:extLst>
            </p:cNvPr>
            <p:cNvGrpSpPr/>
            <p:nvPr/>
          </p:nvGrpSpPr>
          <p:grpSpPr>
            <a:xfrm>
              <a:off x="5011818" y="11694242"/>
              <a:ext cx="3341212" cy="2923560"/>
              <a:chOff x="0" y="0"/>
              <a:chExt cx="812800" cy="711200"/>
            </a:xfrm>
          </p:grpSpPr>
          <p:sp>
            <p:nvSpPr>
              <p:cNvPr id="106" name="Google Shape;446;p14">
                <a:extLst>
                  <a:ext uri="{FF2B5EF4-FFF2-40B4-BE49-F238E27FC236}">
                    <a16:creationId xmlns:a16="http://schemas.microsoft.com/office/drawing/2014/main" id="{04F8708E-5285-4AD2-B034-1DD75449D93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F6E0"/>
              </a:solidFill>
              <a:ln>
                <a:noFill/>
              </a:ln>
            </p:spPr>
          </p:sp>
          <p:sp>
            <p:nvSpPr>
              <p:cNvPr id="107" name="Google Shape;447;p14">
                <a:extLst>
                  <a:ext uri="{FF2B5EF4-FFF2-40B4-BE49-F238E27FC236}">
                    <a16:creationId xmlns:a16="http://schemas.microsoft.com/office/drawing/2014/main" id="{A849AAB8-563F-43EE-8B5A-75F683D34BF3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448;p14">
              <a:extLst>
                <a:ext uri="{FF2B5EF4-FFF2-40B4-BE49-F238E27FC236}">
                  <a16:creationId xmlns:a16="http://schemas.microsoft.com/office/drawing/2014/main" id="{76F11A81-4104-4D8F-B3D0-9F0492A6F040}"/>
                </a:ext>
              </a:extLst>
            </p:cNvPr>
            <p:cNvGrpSpPr/>
            <p:nvPr/>
          </p:nvGrpSpPr>
          <p:grpSpPr>
            <a:xfrm>
              <a:off x="8353030" y="11694242"/>
              <a:ext cx="3341212" cy="2923560"/>
              <a:chOff x="0" y="0"/>
              <a:chExt cx="812800" cy="711200"/>
            </a:xfrm>
          </p:grpSpPr>
          <p:sp>
            <p:nvSpPr>
              <p:cNvPr id="104" name="Google Shape;449;p14">
                <a:extLst>
                  <a:ext uri="{FF2B5EF4-FFF2-40B4-BE49-F238E27FC236}">
                    <a16:creationId xmlns:a16="http://schemas.microsoft.com/office/drawing/2014/main" id="{5A946AA1-5B63-4DC1-A7F2-7ED7FC191F5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105" name="Google Shape;450;p14">
                <a:extLst>
                  <a:ext uri="{FF2B5EF4-FFF2-40B4-BE49-F238E27FC236}">
                    <a16:creationId xmlns:a16="http://schemas.microsoft.com/office/drawing/2014/main" id="{6CA14B55-B162-450D-94C9-DAB29E948CDF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451;p14">
              <a:extLst>
                <a:ext uri="{FF2B5EF4-FFF2-40B4-BE49-F238E27FC236}">
                  <a16:creationId xmlns:a16="http://schemas.microsoft.com/office/drawing/2014/main" id="{1F3734FD-E3E3-48F1-A749-D6C537715BAB}"/>
                </a:ext>
              </a:extLst>
            </p:cNvPr>
            <p:cNvGrpSpPr/>
            <p:nvPr/>
          </p:nvGrpSpPr>
          <p:grpSpPr>
            <a:xfrm>
              <a:off x="6682424" y="8770681"/>
              <a:ext cx="3341212" cy="2923560"/>
              <a:chOff x="0" y="0"/>
              <a:chExt cx="812800" cy="711200"/>
            </a:xfrm>
          </p:grpSpPr>
          <p:sp>
            <p:nvSpPr>
              <p:cNvPr id="102" name="Google Shape;452;p14">
                <a:extLst>
                  <a:ext uri="{FF2B5EF4-FFF2-40B4-BE49-F238E27FC236}">
                    <a16:creationId xmlns:a16="http://schemas.microsoft.com/office/drawing/2014/main" id="{E6B36B00-3909-4D9F-B15E-4E3DABE5120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F6E0"/>
              </a:solidFill>
              <a:ln>
                <a:noFill/>
              </a:ln>
            </p:spPr>
          </p:sp>
          <p:sp>
            <p:nvSpPr>
              <p:cNvPr id="103" name="Google Shape;453;p14">
                <a:extLst>
                  <a:ext uri="{FF2B5EF4-FFF2-40B4-BE49-F238E27FC236}">
                    <a16:creationId xmlns:a16="http://schemas.microsoft.com/office/drawing/2014/main" id="{83C164D1-3214-461D-8FA8-C82D5E07E7CE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454;p14">
              <a:extLst>
                <a:ext uri="{FF2B5EF4-FFF2-40B4-BE49-F238E27FC236}">
                  <a16:creationId xmlns:a16="http://schemas.microsoft.com/office/drawing/2014/main" id="{8EDF2740-5998-4FBF-956A-0352E8E0CFA6}"/>
                </a:ext>
              </a:extLst>
            </p:cNvPr>
            <p:cNvGrpSpPr/>
            <p:nvPr/>
          </p:nvGrpSpPr>
          <p:grpSpPr>
            <a:xfrm>
              <a:off x="5011818" y="5847121"/>
              <a:ext cx="3341212" cy="2923560"/>
              <a:chOff x="0" y="0"/>
              <a:chExt cx="812800" cy="711200"/>
            </a:xfrm>
          </p:grpSpPr>
          <p:sp>
            <p:nvSpPr>
              <p:cNvPr id="100" name="Google Shape;455;p14">
                <a:extLst>
                  <a:ext uri="{FF2B5EF4-FFF2-40B4-BE49-F238E27FC236}">
                    <a16:creationId xmlns:a16="http://schemas.microsoft.com/office/drawing/2014/main" id="{6FE5E5E0-DBA2-4E1D-BD77-DCAF2E279D0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01" name="Google Shape;456;p14">
                <a:extLst>
                  <a:ext uri="{FF2B5EF4-FFF2-40B4-BE49-F238E27FC236}">
                    <a16:creationId xmlns:a16="http://schemas.microsoft.com/office/drawing/2014/main" id="{8D33D057-D2EE-4ED7-8534-3B5A6941E803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457;p14">
              <a:extLst>
                <a:ext uri="{FF2B5EF4-FFF2-40B4-BE49-F238E27FC236}">
                  <a16:creationId xmlns:a16="http://schemas.microsoft.com/office/drawing/2014/main" id="{3A0CA76A-0BD2-4AA7-8FD1-36EF49D1A27F}"/>
                </a:ext>
              </a:extLst>
            </p:cNvPr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98" name="Google Shape;458;p14">
                <a:extLst>
                  <a:ext uri="{FF2B5EF4-FFF2-40B4-BE49-F238E27FC236}">
                    <a16:creationId xmlns:a16="http://schemas.microsoft.com/office/drawing/2014/main" id="{0EFBBA6F-E6A9-4FC0-9D25-D45111F5749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99" name="Google Shape;459;p14">
                <a:extLst>
                  <a:ext uri="{FF2B5EF4-FFF2-40B4-BE49-F238E27FC236}">
                    <a16:creationId xmlns:a16="http://schemas.microsoft.com/office/drawing/2014/main" id="{83F0BAB2-710D-442B-837F-79027C631E8A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460;p14">
              <a:extLst>
                <a:ext uri="{FF2B5EF4-FFF2-40B4-BE49-F238E27FC236}">
                  <a16:creationId xmlns:a16="http://schemas.microsoft.com/office/drawing/2014/main" id="{4B85993B-FD05-49AA-ACA7-7A87BA1363BA}"/>
                </a:ext>
              </a:extLst>
            </p:cNvPr>
            <p:cNvGrpSpPr/>
            <p:nvPr/>
          </p:nvGrpSpPr>
          <p:grpSpPr>
            <a:xfrm>
              <a:off x="1670606" y="0"/>
              <a:ext cx="3341212" cy="2923560"/>
              <a:chOff x="0" y="0"/>
              <a:chExt cx="812800" cy="711200"/>
            </a:xfrm>
          </p:grpSpPr>
          <p:sp>
            <p:nvSpPr>
              <p:cNvPr id="96" name="Google Shape;461;p14">
                <a:extLst>
                  <a:ext uri="{FF2B5EF4-FFF2-40B4-BE49-F238E27FC236}">
                    <a16:creationId xmlns:a16="http://schemas.microsoft.com/office/drawing/2014/main" id="{61EDFAE2-CE0A-444C-8E71-E6E100D4A92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7" name="Google Shape;462;p14">
                <a:extLst>
                  <a:ext uri="{FF2B5EF4-FFF2-40B4-BE49-F238E27FC236}">
                    <a16:creationId xmlns:a16="http://schemas.microsoft.com/office/drawing/2014/main" id="{DAEC01D2-38F6-46F5-A5CB-5A04428FA6D1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463;p14">
              <a:extLst>
                <a:ext uri="{FF2B5EF4-FFF2-40B4-BE49-F238E27FC236}">
                  <a16:creationId xmlns:a16="http://schemas.microsoft.com/office/drawing/2014/main" id="{E4349FE2-C055-42C3-9893-720C053E7951}"/>
                </a:ext>
              </a:extLst>
            </p:cNvPr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94" name="Google Shape;464;p14">
                <a:extLst>
                  <a:ext uri="{FF2B5EF4-FFF2-40B4-BE49-F238E27FC236}">
                    <a16:creationId xmlns:a16="http://schemas.microsoft.com/office/drawing/2014/main" id="{280B91AB-3E0F-49B0-B403-E41FA6B0B5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95" name="Google Shape;465;p14">
                <a:extLst>
                  <a:ext uri="{FF2B5EF4-FFF2-40B4-BE49-F238E27FC236}">
                    <a16:creationId xmlns:a16="http://schemas.microsoft.com/office/drawing/2014/main" id="{B310BFDB-53E8-444B-A060-2F93B451D79B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466;p14">
              <a:extLst>
                <a:ext uri="{FF2B5EF4-FFF2-40B4-BE49-F238E27FC236}">
                  <a16:creationId xmlns:a16="http://schemas.microsoft.com/office/drawing/2014/main" id="{997CE463-3EBE-4E89-8491-D58039EC9892}"/>
                </a:ext>
              </a:extLst>
            </p:cNvPr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92" name="Google Shape;467;p14">
                <a:extLst>
                  <a:ext uri="{FF2B5EF4-FFF2-40B4-BE49-F238E27FC236}">
                    <a16:creationId xmlns:a16="http://schemas.microsoft.com/office/drawing/2014/main" id="{AF6E2064-EC6A-4C4C-8D31-0278D4E29D8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F6E0"/>
              </a:solidFill>
              <a:ln>
                <a:noFill/>
              </a:ln>
            </p:spPr>
          </p:sp>
          <p:sp>
            <p:nvSpPr>
              <p:cNvPr id="93" name="Google Shape;468;p14">
                <a:extLst>
                  <a:ext uri="{FF2B5EF4-FFF2-40B4-BE49-F238E27FC236}">
                    <a16:creationId xmlns:a16="http://schemas.microsoft.com/office/drawing/2014/main" id="{269A12EB-FA28-47D2-B280-672B7633802C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469;p14">
              <a:extLst>
                <a:ext uri="{FF2B5EF4-FFF2-40B4-BE49-F238E27FC236}">
                  <a16:creationId xmlns:a16="http://schemas.microsoft.com/office/drawing/2014/main" id="{08C4A6E4-CDFD-4EDE-9F4E-F167493C3818}"/>
                </a:ext>
              </a:extLst>
            </p:cNvPr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90" name="Google Shape;470;p14">
                <a:extLst>
                  <a:ext uri="{FF2B5EF4-FFF2-40B4-BE49-F238E27FC236}">
                    <a16:creationId xmlns:a16="http://schemas.microsoft.com/office/drawing/2014/main" id="{07BB0DAF-351C-4305-96A9-12201AC9993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1" name="Google Shape;471;p14">
                <a:extLst>
                  <a:ext uri="{FF2B5EF4-FFF2-40B4-BE49-F238E27FC236}">
                    <a16:creationId xmlns:a16="http://schemas.microsoft.com/office/drawing/2014/main" id="{9013542C-2334-43BE-9AAA-0BAA3FAAFF98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472;p14">
              <a:extLst>
                <a:ext uri="{FF2B5EF4-FFF2-40B4-BE49-F238E27FC236}">
                  <a16:creationId xmlns:a16="http://schemas.microsoft.com/office/drawing/2014/main" id="{26ED9D25-53CC-4389-B75A-21D2ECFF96FE}"/>
                </a:ext>
              </a:extLst>
            </p:cNvPr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88" name="Google Shape;473;p14">
                <a:extLst>
                  <a:ext uri="{FF2B5EF4-FFF2-40B4-BE49-F238E27FC236}">
                    <a16:creationId xmlns:a16="http://schemas.microsoft.com/office/drawing/2014/main" id="{064555BF-A015-471A-B4F8-110871B964B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9" name="Google Shape;474;p14">
                <a:extLst>
                  <a:ext uri="{FF2B5EF4-FFF2-40B4-BE49-F238E27FC236}">
                    <a16:creationId xmlns:a16="http://schemas.microsoft.com/office/drawing/2014/main" id="{EDA58141-749A-4823-A381-9DBE03167CA8}"/>
                  </a:ext>
                </a:extLst>
              </p:cNvPr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D2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221E7-0F84-4823-BCB2-BDAD5F5C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664" y="0"/>
            <a:ext cx="15948513" cy="10428117"/>
          </a:xfrm>
          <a:prstGeom prst="rect">
            <a:avLst/>
          </a:prstGeom>
        </p:spPr>
      </p:pic>
      <p:sp>
        <p:nvSpPr>
          <p:cNvPr id="443" name="Google Shape;443;p14"/>
          <p:cNvSpPr txBox="1"/>
          <p:nvPr/>
        </p:nvSpPr>
        <p:spPr>
          <a:xfrm>
            <a:off x="742299" y="758159"/>
            <a:ext cx="805242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500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Apa Itu Strategi?</a:t>
            </a:r>
            <a:endParaRPr dirty="0"/>
          </a:p>
        </p:txBody>
      </p:sp>
      <p:grpSp>
        <p:nvGrpSpPr>
          <p:cNvPr id="444" name="Google Shape;444;p14"/>
          <p:cNvGrpSpPr/>
          <p:nvPr/>
        </p:nvGrpSpPr>
        <p:grpSpPr>
          <a:xfrm>
            <a:off x="8161078" y="-1591131"/>
            <a:ext cx="8770681" cy="10963352"/>
            <a:chOff x="0" y="0"/>
            <a:chExt cx="11694242" cy="14617802"/>
          </a:xfrm>
        </p:grpSpPr>
        <p:grpSp>
          <p:nvGrpSpPr>
            <p:cNvPr id="445" name="Google Shape;445;p14"/>
            <p:cNvGrpSpPr/>
            <p:nvPr/>
          </p:nvGrpSpPr>
          <p:grpSpPr>
            <a:xfrm>
              <a:off x="5011818" y="11694242"/>
              <a:ext cx="3341212" cy="2923560"/>
              <a:chOff x="0" y="0"/>
              <a:chExt cx="812800" cy="711200"/>
            </a:xfrm>
          </p:grpSpPr>
          <p:sp>
            <p:nvSpPr>
              <p:cNvPr id="446" name="Google Shape;446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F6E0"/>
              </a:solidFill>
              <a:ln>
                <a:noFill/>
              </a:ln>
            </p:spPr>
          </p:sp>
          <p:sp>
            <p:nvSpPr>
              <p:cNvPr id="447" name="Google Shape;447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" name="Google Shape;448;p14"/>
            <p:cNvGrpSpPr/>
            <p:nvPr/>
          </p:nvGrpSpPr>
          <p:grpSpPr>
            <a:xfrm>
              <a:off x="8353030" y="11694242"/>
              <a:ext cx="3341212" cy="2923560"/>
              <a:chOff x="0" y="0"/>
              <a:chExt cx="812800" cy="711200"/>
            </a:xfrm>
          </p:grpSpPr>
          <p:sp>
            <p:nvSpPr>
              <p:cNvPr id="449" name="Google Shape;449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50" name="Google Shape;450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14"/>
            <p:cNvGrpSpPr/>
            <p:nvPr/>
          </p:nvGrpSpPr>
          <p:grpSpPr>
            <a:xfrm>
              <a:off x="6682424" y="8770681"/>
              <a:ext cx="3341212" cy="2923560"/>
              <a:chOff x="0" y="0"/>
              <a:chExt cx="812800" cy="711200"/>
            </a:xfrm>
          </p:grpSpPr>
          <p:sp>
            <p:nvSpPr>
              <p:cNvPr id="452" name="Google Shape;452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F6E0"/>
              </a:solidFill>
              <a:ln>
                <a:noFill/>
              </a:ln>
            </p:spPr>
          </p:sp>
          <p:sp>
            <p:nvSpPr>
              <p:cNvPr id="453" name="Google Shape;453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" name="Google Shape;454;p14"/>
            <p:cNvGrpSpPr/>
            <p:nvPr/>
          </p:nvGrpSpPr>
          <p:grpSpPr>
            <a:xfrm>
              <a:off x="5011818" y="5847121"/>
              <a:ext cx="3341212" cy="2923560"/>
              <a:chOff x="0" y="0"/>
              <a:chExt cx="812800" cy="711200"/>
            </a:xfrm>
          </p:grpSpPr>
          <p:sp>
            <p:nvSpPr>
              <p:cNvPr id="455" name="Google Shape;455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56" name="Google Shape;456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14"/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458" name="Google Shape;458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459" name="Google Shape;459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0" name="Google Shape;460;p14"/>
            <p:cNvGrpSpPr/>
            <p:nvPr/>
          </p:nvGrpSpPr>
          <p:grpSpPr>
            <a:xfrm>
              <a:off x="1670606" y="0"/>
              <a:ext cx="3341212" cy="2923560"/>
              <a:chOff x="0" y="0"/>
              <a:chExt cx="812800" cy="711200"/>
            </a:xfrm>
          </p:grpSpPr>
          <p:sp>
            <p:nvSpPr>
              <p:cNvPr id="461" name="Google Shape;461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62" name="Google Shape;462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" name="Google Shape;463;p14"/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464" name="Google Shape;464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65" name="Google Shape;465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6" name="Google Shape;466;p14"/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467" name="Google Shape;467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F6E0"/>
              </a:solidFill>
              <a:ln>
                <a:noFill/>
              </a:ln>
            </p:spPr>
          </p:sp>
          <p:sp>
            <p:nvSpPr>
              <p:cNvPr id="468" name="Google Shape;468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14"/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470" name="Google Shape;470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71" name="Google Shape;471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14"/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473" name="Google Shape;473;p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474" name="Google Shape;474;p1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5" name="Google Shape;475;p14"/>
          <p:cNvSpPr txBox="1"/>
          <p:nvPr/>
        </p:nvSpPr>
        <p:spPr>
          <a:xfrm>
            <a:off x="1148386" y="2741384"/>
            <a:ext cx="5898590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dirty="0" err="1">
                <a:solidFill>
                  <a:schemeClr val="bg1"/>
                </a:solidFill>
                <a:effectLst/>
                <a:latin typeface="Google Sans"/>
              </a:rPr>
              <a:t>suatu</a:t>
            </a:r>
            <a:r>
              <a:rPr lang="en-US" sz="3200" b="0" i="0" dirty="0">
                <a:solidFill>
                  <a:srgbClr val="BDC1C6"/>
                </a:solidFill>
                <a:effectLst/>
                <a:latin typeface="Google Sans"/>
              </a:rPr>
              <a:t> 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perencanaan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jangka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panjang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yang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disusun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untuk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menghantarkan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pada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suatu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pencapaian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akan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tujuan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dan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sasaran</a:t>
            </a:r>
            <a:r>
              <a:rPr lang="en-US" sz="32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sz="3200" b="0" i="0" dirty="0" err="1">
                <a:solidFill>
                  <a:srgbClr val="E2EEFF"/>
                </a:solidFill>
                <a:effectLst/>
                <a:latin typeface="Google Sans"/>
              </a:rPr>
              <a:t>tertentu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487866" y="1446111"/>
            <a:ext cx="106233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500" b="0" i="0" u="none" strike="noStrike" cap="none" dirty="0">
                <a:solidFill>
                  <a:srgbClr val="FEBC1D"/>
                </a:solidFill>
                <a:latin typeface="Raleway Black"/>
                <a:ea typeface="Raleway Black"/>
                <a:cs typeface="Raleway Black"/>
                <a:sym typeface="Raleway Black"/>
              </a:rPr>
              <a:t>Apa Itu Kooperatif??</a:t>
            </a:r>
            <a:endParaRPr dirty="0"/>
          </a:p>
        </p:txBody>
      </p:sp>
      <p:sp>
        <p:nvSpPr>
          <p:cNvPr id="290" name="Google Shape;290;p11"/>
          <p:cNvSpPr txBox="1"/>
          <p:nvPr/>
        </p:nvSpPr>
        <p:spPr>
          <a:xfrm>
            <a:off x="934065" y="4843794"/>
            <a:ext cx="10250411" cy="224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Model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Pembelajaran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Kooperatif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atau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disebut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dengan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cooperative learning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adalah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metode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pembelajaran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melibatkan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seluruh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didik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turut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serta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dalam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diskusi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kelompok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kecil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. Jadi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dalam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satu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kelompok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kecil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hanya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terdiri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beberapa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 orang </a:t>
            </a:r>
            <a:r>
              <a:rPr lang="en-US" sz="2800" b="0" i="0" u="none" strike="noStrike" cap="none" dirty="0" err="1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saja</a:t>
            </a:r>
            <a:r>
              <a:rPr lang="en-US" sz="2800" b="0" i="0" u="none" strike="noStrike" cap="none" dirty="0">
                <a:solidFill>
                  <a:srgbClr val="351B65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D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C8734-ED0C-482A-AEAA-3E5DE2576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177" y="-108083"/>
            <a:ext cx="16191367" cy="10286999"/>
          </a:xfrm>
          <a:prstGeom prst="rect">
            <a:avLst/>
          </a:prstGeom>
        </p:spPr>
      </p:pic>
      <p:sp>
        <p:nvSpPr>
          <p:cNvPr id="303" name="Google Shape;303;p12"/>
          <p:cNvSpPr txBox="1"/>
          <p:nvPr/>
        </p:nvSpPr>
        <p:spPr>
          <a:xfrm>
            <a:off x="1388382" y="3415965"/>
            <a:ext cx="986790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1" dirty="0">
                <a:solidFill>
                  <a:srgbClr val="FFC000"/>
                </a:solidFill>
                <a:latin typeface="Eras Demi ITC" panose="020B0805030504020804" pitchFamily="34" charset="0"/>
                <a:ea typeface="Raleway Black"/>
                <a:cs typeface="Raleway Black"/>
                <a:sym typeface="Raleway Black"/>
              </a:rPr>
              <a:t>Tipe model pembelajaran kooperatif</a:t>
            </a:r>
            <a:endParaRPr lang="en-US" sz="6000" b="1" dirty="0">
              <a:solidFill>
                <a:srgbClr val="FFC000"/>
              </a:solidFill>
              <a:latin typeface="Eras Demi ITC" panose="020B0805030504020804" pitchFamily="34" charset="0"/>
            </a:endParaRPr>
          </a:p>
        </p:txBody>
      </p:sp>
      <p:grpSp>
        <p:nvGrpSpPr>
          <p:cNvPr id="305" name="Google Shape;305;p12"/>
          <p:cNvGrpSpPr/>
          <p:nvPr/>
        </p:nvGrpSpPr>
        <p:grpSpPr>
          <a:xfrm>
            <a:off x="-2914650" y="8239125"/>
            <a:ext cx="22039708" cy="2945608"/>
            <a:chOff x="239480" y="0"/>
            <a:chExt cx="15109744" cy="3927477"/>
          </a:xfrm>
        </p:grpSpPr>
        <p:sp>
          <p:nvSpPr>
            <p:cNvPr id="306" name="Google Shape;306;p12"/>
            <p:cNvSpPr txBox="1"/>
            <p:nvPr/>
          </p:nvSpPr>
          <p:spPr>
            <a:xfrm>
              <a:off x="3306059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2"/>
            <p:cNvSpPr txBox="1"/>
            <p:nvPr/>
          </p:nvSpPr>
          <p:spPr>
            <a:xfrm>
              <a:off x="4839348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1772769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2"/>
            <p:cNvSpPr txBox="1"/>
            <p:nvPr/>
          </p:nvSpPr>
          <p:spPr>
            <a:xfrm>
              <a:off x="239480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9438600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10971891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7905311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2"/>
            <p:cNvSpPr txBox="1"/>
            <p:nvPr/>
          </p:nvSpPr>
          <p:spPr>
            <a:xfrm>
              <a:off x="6372023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12504564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" name="Google Shape;315;p12"/>
            <p:cNvGrpSpPr/>
            <p:nvPr/>
          </p:nvGrpSpPr>
          <p:grpSpPr>
            <a:xfrm>
              <a:off x="3842311" y="1341090"/>
              <a:ext cx="1532674" cy="1341090"/>
              <a:chOff x="0" y="0"/>
              <a:chExt cx="812800" cy="711200"/>
            </a:xfrm>
          </p:grpSpPr>
          <p:sp>
            <p:nvSpPr>
              <p:cNvPr id="316" name="Google Shape;316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17" name="Google Shape;317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12"/>
            <p:cNvGrpSpPr/>
            <p:nvPr/>
          </p:nvGrpSpPr>
          <p:grpSpPr>
            <a:xfrm>
              <a:off x="5375601" y="1341090"/>
              <a:ext cx="1532674" cy="1341090"/>
              <a:chOff x="0" y="0"/>
              <a:chExt cx="812800" cy="711200"/>
            </a:xfrm>
          </p:grpSpPr>
          <p:sp>
            <p:nvSpPr>
              <p:cNvPr id="319" name="Google Shape;319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20" name="Google Shape;320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12"/>
            <p:cNvGrpSpPr/>
            <p:nvPr/>
          </p:nvGrpSpPr>
          <p:grpSpPr>
            <a:xfrm>
              <a:off x="2309022" y="1341090"/>
              <a:ext cx="1532674" cy="1341090"/>
              <a:chOff x="0" y="0"/>
              <a:chExt cx="812800" cy="711200"/>
            </a:xfrm>
          </p:grpSpPr>
          <p:sp>
            <p:nvSpPr>
              <p:cNvPr id="322" name="Google Shape;322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23" name="Google Shape;323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12"/>
            <p:cNvSpPr txBox="1"/>
            <p:nvPr/>
          </p:nvSpPr>
          <p:spPr>
            <a:xfrm>
              <a:off x="1015213" y="183801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5" name="Google Shape;325;p12"/>
            <p:cNvGrpSpPr/>
            <p:nvPr/>
          </p:nvGrpSpPr>
          <p:grpSpPr>
            <a:xfrm>
              <a:off x="9974853" y="1341090"/>
              <a:ext cx="1532674" cy="1341090"/>
              <a:chOff x="0" y="0"/>
              <a:chExt cx="812800" cy="711200"/>
            </a:xfrm>
          </p:grpSpPr>
          <p:sp>
            <p:nvSpPr>
              <p:cNvPr id="326" name="Google Shape;326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27" name="Google Shape;327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12"/>
            <p:cNvGrpSpPr/>
            <p:nvPr/>
          </p:nvGrpSpPr>
          <p:grpSpPr>
            <a:xfrm>
              <a:off x="11508143" y="1341090"/>
              <a:ext cx="1532674" cy="1341090"/>
              <a:chOff x="0" y="0"/>
              <a:chExt cx="812800" cy="711200"/>
            </a:xfrm>
          </p:grpSpPr>
          <p:sp>
            <p:nvSpPr>
              <p:cNvPr id="329" name="Google Shape;329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30" name="Google Shape;330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" name="Google Shape;331;p12"/>
            <p:cNvGrpSpPr/>
            <p:nvPr/>
          </p:nvGrpSpPr>
          <p:grpSpPr>
            <a:xfrm>
              <a:off x="8441564" y="1341090"/>
              <a:ext cx="1532674" cy="1341090"/>
              <a:chOff x="0" y="0"/>
              <a:chExt cx="812800" cy="711200"/>
            </a:xfrm>
          </p:grpSpPr>
          <p:sp>
            <p:nvSpPr>
              <p:cNvPr id="332" name="Google Shape;332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33" name="Google Shape;333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12"/>
            <p:cNvGrpSpPr/>
            <p:nvPr/>
          </p:nvGrpSpPr>
          <p:grpSpPr>
            <a:xfrm>
              <a:off x="6908275" y="1341090"/>
              <a:ext cx="1532674" cy="1341090"/>
              <a:chOff x="0" y="0"/>
              <a:chExt cx="812800" cy="711200"/>
            </a:xfrm>
          </p:grpSpPr>
          <p:sp>
            <p:nvSpPr>
              <p:cNvPr id="335" name="Google Shape;335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36" name="Google Shape;336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2"/>
            <p:cNvGrpSpPr/>
            <p:nvPr/>
          </p:nvGrpSpPr>
          <p:grpSpPr>
            <a:xfrm>
              <a:off x="13040817" y="1341090"/>
              <a:ext cx="1532674" cy="1341090"/>
              <a:chOff x="0" y="0"/>
              <a:chExt cx="812800" cy="711200"/>
            </a:xfrm>
          </p:grpSpPr>
          <p:sp>
            <p:nvSpPr>
              <p:cNvPr id="338" name="Google Shape;338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39" name="Google Shape;339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12"/>
            <p:cNvGrpSpPr/>
            <p:nvPr/>
          </p:nvGrpSpPr>
          <p:grpSpPr>
            <a:xfrm>
              <a:off x="4618044" y="0"/>
              <a:ext cx="1532674" cy="1341090"/>
              <a:chOff x="0" y="0"/>
              <a:chExt cx="812800" cy="711200"/>
            </a:xfrm>
          </p:grpSpPr>
          <p:sp>
            <p:nvSpPr>
              <p:cNvPr id="341" name="Google Shape;341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42" name="Google Shape;342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12"/>
            <p:cNvGrpSpPr/>
            <p:nvPr/>
          </p:nvGrpSpPr>
          <p:grpSpPr>
            <a:xfrm>
              <a:off x="6151334" y="0"/>
              <a:ext cx="1532674" cy="1341090"/>
              <a:chOff x="0" y="0"/>
              <a:chExt cx="812800" cy="711200"/>
            </a:xfrm>
          </p:grpSpPr>
          <p:sp>
            <p:nvSpPr>
              <p:cNvPr id="344" name="Google Shape;344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45" name="Google Shape;345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12"/>
            <p:cNvGrpSpPr/>
            <p:nvPr/>
          </p:nvGrpSpPr>
          <p:grpSpPr>
            <a:xfrm>
              <a:off x="3084755" y="0"/>
              <a:ext cx="1532674" cy="1341090"/>
              <a:chOff x="0" y="0"/>
              <a:chExt cx="812800" cy="711200"/>
            </a:xfrm>
          </p:grpSpPr>
          <p:sp>
            <p:nvSpPr>
              <p:cNvPr id="347" name="Google Shape;347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48" name="Google Shape;348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2"/>
            <p:cNvGrpSpPr/>
            <p:nvPr/>
          </p:nvGrpSpPr>
          <p:grpSpPr>
            <a:xfrm>
              <a:off x="1551466" y="0"/>
              <a:ext cx="1532674" cy="1341090"/>
              <a:chOff x="0" y="0"/>
              <a:chExt cx="812800" cy="711200"/>
            </a:xfrm>
          </p:grpSpPr>
          <p:sp>
            <p:nvSpPr>
              <p:cNvPr id="350" name="Google Shape;350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51" name="Google Shape;351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2"/>
            <p:cNvGrpSpPr/>
            <p:nvPr/>
          </p:nvGrpSpPr>
          <p:grpSpPr>
            <a:xfrm>
              <a:off x="10750586" y="0"/>
              <a:ext cx="1532674" cy="1341090"/>
              <a:chOff x="0" y="0"/>
              <a:chExt cx="812800" cy="711200"/>
            </a:xfrm>
          </p:grpSpPr>
          <p:sp>
            <p:nvSpPr>
              <p:cNvPr id="353" name="Google Shape;353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54" name="Google Shape;354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12"/>
            <p:cNvGrpSpPr/>
            <p:nvPr/>
          </p:nvGrpSpPr>
          <p:grpSpPr>
            <a:xfrm>
              <a:off x="12283876" y="0"/>
              <a:ext cx="1532674" cy="1341090"/>
              <a:chOff x="0" y="0"/>
              <a:chExt cx="812800" cy="711200"/>
            </a:xfrm>
          </p:grpSpPr>
          <p:sp>
            <p:nvSpPr>
              <p:cNvPr id="356" name="Google Shape;356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57" name="Google Shape;357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12"/>
            <p:cNvGrpSpPr/>
            <p:nvPr/>
          </p:nvGrpSpPr>
          <p:grpSpPr>
            <a:xfrm>
              <a:off x="9217297" y="0"/>
              <a:ext cx="1532674" cy="1341090"/>
              <a:chOff x="0" y="0"/>
              <a:chExt cx="812800" cy="711200"/>
            </a:xfrm>
          </p:grpSpPr>
          <p:sp>
            <p:nvSpPr>
              <p:cNvPr id="359" name="Google Shape;359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60" name="Google Shape;360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12"/>
            <p:cNvGrpSpPr/>
            <p:nvPr/>
          </p:nvGrpSpPr>
          <p:grpSpPr>
            <a:xfrm>
              <a:off x="7684008" y="0"/>
              <a:ext cx="1532674" cy="1341090"/>
              <a:chOff x="0" y="0"/>
              <a:chExt cx="812800" cy="711200"/>
            </a:xfrm>
          </p:grpSpPr>
          <p:sp>
            <p:nvSpPr>
              <p:cNvPr id="362" name="Google Shape;362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63" name="Google Shape;363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12"/>
            <p:cNvGrpSpPr/>
            <p:nvPr/>
          </p:nvGrpSpPr>
          <p:grpSpPr>
            <a:xfrm>
              <a:off x="13816550" y="0"/>
              <a:ext cx="1532674" cy="1341090"/>
              <a:chOff x="0" y="0"/>
              <a:chExt cx="812800" cy="711200"/>
            </a:xfrm>
          </p:grpSpPr>
          <p:sp>
            <p:nvSpPr>
              <p:cNvPr id="365" name="Google Shape;365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66" name="Google Shape;366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B65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5"/>
          <p:cNvGrpSpPr/>
          <p:nvPr/>
        </p:nvGrpSpPr>
        <p:grpSpPr>
          <a:xfrm>
            <a:off x="-601126" y="8275365"/>
            <a:ext cx="19546670" cy="2011635"/>
            <a:chOff x="0" y="0"/>
            <a:chExt cx="26062226" cy="2682180"/>
          </a:xfrm>
        </p:grpSpPr>
        <p:grpSp>
          <p:nvGrpSpPr>
            <p:cNvPr id="481" name="Google Shape;481;p15"/>
            <p:cNvGrpSpPr/>
            <p:nvPr/>
          </p:nvGrpSpPr>
          <p:grpSpPr>
            <a:xfrm>
              <a:off x="2290846" y="1341090"/>
              <a:ext cx="1532674" cy="1341090"/>
              <a:chOff x="0" y="0"/>
              <a:chExt cx="812800" cy="711200"/>
            </a:xfrm>
          </p:grpSpPr>
          <p:sp>
            <p:nvSpPr>
              <p:cNvPr id="482" name="Google Shape;48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483" name="Google Shape;48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15"/>
            <p:cNvGrpSpPr/>
            <p:nvPr/>
          </p:nvGrpSpPr>
          <p:grpSpPr>
            <a:xfrm>
              <a:off x="3824135" y="1341090"/>
              <a:ext cx="1532674" cy="1341090"/>
              <a:chOff x="0" y="0"/>
              <a:chExt cx="812800" cy="711200"/>
            </a:xfrm>
          </p:grpSpPr>
          <p:sp>
            <p:nvSpPr>
              <p:cNvPr id="485" name="Google Shape;48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86" name="Google Shape;48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15"/>
            <p:cNvGrpSpPr/>
            <p:nvPr/>
          </p:nvGrpSpPr>
          <p:grpSpPr>
            <a:xfrm>
              <a:off x="757556" y="1341090"/>
              <a:ext cx="1532674" cy="1341090"/>
              <a:chOff x="0" y="0"/>
              <a:chExt cx="812800" cy="711200"/>
            </a:xfrm>
          </p:grpSpPr>
          <p:sp>
            <p:nvSpPr>
              <p:cNvPr id="488" name="Google Shape;48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89" name="Google Shape;48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15"/>
            <p:cNvGrpSpPr/>
            <p:nvPr/>
          </p:nvGrpSpPr>
          <p:grpSpPr>
            <a:xfrm>
              <a:off x="8423387" y="1341090"/>
              <a:ext cx="1532674" cy="1341090"/>
              <a:chOff x="0" y="0"/>
              <a:chExt cx="812800" cy="711200"/>
            </a:xfrm>
          </p:grpSpPr>
          <p:sp>
            <p:nvSpPr>
              <p:cNvPr id="491" name="Google Shape;491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492" name="Google Shape;492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15"/>
            <p:cNvGrpSpPr/>
            <p:nvPr/>
          </p:nvGrpSpPr>
          <p:grpSpPr>
            <a:xfrm>
              <a:off x="9956677" y="1341090"/>
              <a:ext cx="1532674" cy="1341090"/>
              <a:chOff x="0" y="0"/>
              <a:chExt cx="812800" cy="711200"/>
            </a:xfrm>
          </p:grpSpPr>
          <p:sp>
            <p:nvSpPr>
              <p:cNvPr id="494" name="Google Shape;494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95" name="Google Shape;495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15"/>
            <p:cNvGrpSpPr/>
            <p:nvPr/>
          </p:nvGrpSpPr>
          <p:grpSpPr>
            <a:xfrm>
              <a:off x="6890098" y="1341090"/>
              <a:ext cx="1532674" cy="1341090"/>
              <a:chOff x="0" y="0"/>
              <a:chExt cx="812800" cy="711200"/>
            </a:xfrm>
          </p:grpSpPr>
          <p:sp>
            <p:nvSpPr>
              <p:cNvPr id="497" name="Google Shape;497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498" name="Google Shape;498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15"/>
            <p:cNvGrpSpPr/>
            <p:nvPr/>
          </p:nvGrpSpPr>
          <p:grpSpPr>
            <a:xfrm>
              <a:off x="5356809" y="1341090"/>
              <a:ext cx="1532674" cy="1341090"/>
              <a:chOff x="0" y="0"/>
              <a:chExt cx="812800" cy="711200"/>
            </a:xfrm>
          </p:grpSpPr>
          <p:sp>
            <p:nvSpPr>
              <p:cNvPr id="500" name="Google Shape;500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01" name="Google Shape;501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15"/>
            <p:cNvGrpSpPr/>
            <p:nvPr/>
          </p:nvGrpSpPr>
          <p:grpSpPr>
            <a:xfrm>
              <a:off x="11489351" y="1341090"/>
              <a:ext cx="1532674" cy="1341090"/>
              <a:chOff x="0" y="0"/>
              <a:chExt cx="812800" cy="711200"/>
            </a:xfrm>
          </p:grpSpPr>
          <p:sp>
            <p:nvSpPr>
              <p:cNvPr id="503" name="Google Shape;50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04" name="Google Shape;504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15"/>
            <p:cNvGrpSpPr/>
            <p:nvPr/>
          </p:nvGrpSpPr>
          <p:grpSpPr>
            <a:xfrm>
              <a:off x="3066579" y="0"/>
              <a:ext cx="1532674" cy="1341090"/>
              <a:chOff x="0" y="0"/>
              <a:chExt cx="812800" cy="711200"/>
            </a:xfrm>
          </p:grpSpPr>
          <p:sp>
            <p:nvSpPr>
              <p:cNvPr id="506" name="Google Shape;506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07" name="Google Shape;507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15"/>
            <p:cNvGrpSpPr/>
            <p:nvPr/>
          </p:nvGrpSpPr>
          <p:grpSpPr>
            <a:xfrm>
              <a:off x="4599868" y="0"/>
              <a:ext cx="1532674" cy="1341090"/>
              <a:chOff x="0" y="0"/>
              <a:chExt cx="812800" cy="711200"/>
            </a:xfrm>
          </p:grpSpPr>
          <p:sp>
            <p:nvSpPr>
              <p:cNvPr id="509" name="Google Shape;509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10" name="Google Shape;510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15"/>
            <p:cNvGrpSpPr/>
            <p:nvPr/>
          </p:nvGrpSpPr>
          <p:grpSpPr>
            <a:xfrm>
              <a:off x="1533289" y="0"/>
              <a:ext cx="1532674" cy="1341090"/>
              <a:chOff x="0" y="0"/>
              <a:chExt cx="812800" cy="711200"/>
            </a:xfrm>
          </p:grpSpPr>
          <p:sp>
            <p:nvSpPr>
              <p:cNvPr id="512" name="Google Shape;51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13" name="Google Shape;51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15"/>
            <p:cNvGrpSpPr/>
            <p:nvPr/>
          </p:nvGrpSpPr>
          <p:grpSpPr>
            <a:xfrm>
              <a:off x="0" y="0"/>
              <a:ext cx="1532674" cy="1341090"/>
              <a:chOff x="0" y="0"/>
              <a:chExt cx="812800" cy="711200"/>
            </a:xfrm>
          </p:grpSpPr>
          <p:sp>
            <p:nvSpPr>
              <p:cNvPr id="515" name="Google Shape;51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16" name="Google Shape;51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15"/>
            <p:cNvGrpSpPr/>
            <p:nvPr/>
          </p:nvGrpSpPr>
          <p:grpSpPr>
            <a:xfrm>
              <a:off x="9199120" y="0"/>
              <a:ext cx="1532674" cy="1341090"/>
              <a:chOff x="0" y="0"/>
              <a:chExt cx="812800" cy="711200"/>
            </a:xfrm>
          </p:grpSpPr>
          <p:sp>
            <p:nvSpPr>
              <p:cNvPr id="518" name="Google Shape;51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19" name="Google Shape;51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15"/>
            <p:cNvGrpSpPr/>
            <p:nvPr/>
          </p:nvGrpSpPr>
          <p:grpSpPr>
            <a:xfrm>
              <a:off x="10732410" y="0"/>
              <a:ext cx="1532674" cy="1341090"/>
              <a:chOff x="0" y="0"/>
              <a:chExt cx="812800" cy="711200"/>
            </a:xfrm>
          </p:grpSpPr>
          <p:sp>
            <p:nvSpPr>
              <p:cNvPr id="521" name="Google Shape;521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22" name="Google Shape;522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15"/>
            <p:cNvGrpSpPr/>
            <p:nvPr/>
          </p:nvGrpSpPr>
          <p:grpSpPr>
            <a:xfrm>
              <a:off x="7665831" y="0"/>
              <a:ext cx="1532674" cy="1341090"/>
              <a:chOff x="0" y="0"/>
              <a:chExt cx="812800" cy="711200"/>
            </a:xfrm>
          </p:grpSpPr>
          <p:sp>
            <p:nvSpPr>
              <p:cNvPr id="524" name="Google Shape;524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25" name="Google Shape;525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15"/>
            <p:cNvGrpSpPr/>
            <p:nvPr/>
          </p:nvGrpSpPr>
          <p:grpSpPr>
            <a:xfrm>
              <a:off x="6132542" y="0"/>
              <a:ext cx="1532674" cy="1341090"/>
              <a:chOff x="0" y="0"/>
              <a:chExt cx="812800" cy="711200"/>
            </a:xfrm>
          </p:grpSpPr>
          <p:sp>
            <p:nvSpPr>
              <p:cNvPr id="527" name="Google Shape;527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28" name="Google Shape;528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15"/>
            <p:cNvGrpSpPr/>
            <p:nvPr/>
          </p:nvGrpSpPr>
          <p:grpSpPr>
            <a:xfrm>
              <a:off x="12265084" y="0"/>
              <a:ext cx="1532674" cy="1341090"/>
              <a:chOff x="0" y="0"/>
              <a:chExt cx="812800" cy="711200"/>
            </a:xfrm>
          </p:grpSpPr>
          <p:sp>
            <p:nvSpPr>
              <p:cNvPr id="530" name="Google Shape;530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31" name="Google Shape;531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15"/>
            <p:cNvGrpSpPr/>
            <p:nvPr/>
          </p:nvGrpSpPr>
          <p:grpSpPr>
            <a:xfrm>
              <a:off x="14555314" y="1341090"/>
              <a:ext cx="1532674" cy="1341090"/>
              <a:chOff x="0" y="0"/>
              <a:chExt cx="812800" cy="711200"/>
            </a:xfrm>
          </p:grpSpPr>
          <p:sp>
            <p:nvSpPr>
              <p:cNvPr id="533" name="Google Shape;53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34" name="Google Shape;534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p15"/>
            <p:cNvGrpSpPr/>
            <p:nvPr/>
          </p:nvGrpSpPr>
          <p:grpSpPr>
            <a:xfrm>
              <a:off x="16088603" y="1341090"/>
              <a:ext cx="1532674" cy="1341090"/>
              <a:chOff x="0" y="0"/>
              <a:chExt cx="812800" cy="711200"/>
            </a:xfrm>
          </p:grpSpPr>
          <p:sp>
            <p:nvSpPr>
              <p:cNvPr id="536" name="Google Shape;536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37" name="Google Shape;537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8" name="Google Shape;538;p15"/>
            <p:cNvGrpSpPr/>
            <p:nvPr/>
          </p:nvGrpSpPr>
          <p:grpSpPr>
            <a:xfrm>
              <a:off x="20687856" y="1341090"/>
              <a:ext cx="1532674" cy="1341090"/>
              <a:chOff x="0" y="0"/>
              <a:chExt cx="812800" cy="711200"/>
            </a:xfrm>
          </p:grpSpPr>
          <p:sp>
            <p:nvSpPr>
              <p:cNvPr id="539" name="Google Shape;539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40" name="Google Shape;540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1" name="Google Shape;541;p15"/>
            <p:cNvGrpSpPr/>
            <p:nvPr/>
          </p:nvGrpSpPr>
          <p:grpSpPr>
            <a:xfrm>
              <a:off x="22221145" y="1341090"/>
              <a:ext cx="1532674" cy="1341090"/>
              <a:chOff x="0" y="0"/>
              <a:chExt cx="812800" cy="711200"/>
            </a:xfrm>
          </p:grpSpPr>
          <p:sp>
            <p:nvSpPr>
              <p:cNvPr id="542" name="Google Shape;54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43" name="Google Shape;54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p15"/>
            <p:cNvGrpSpPr/>
            <p:nvPr/>
          </p:nvGrpSpPr>
          <p:grpSpPr>
            <a:xfrm>
              <a:off x="19154567" y="1341090"/>
              <a:ext cx="1532674" cy="1341090"/>
              <a:chOff x="0" y="0"/>
              <a:chExt cx="812800" cy="711200"/>
            </a:xfrm>
          </p:grpSpPr>
          <p:sp>
            <p:nvSpPr>
              <p:cNvPr id="545" name="Google Shape;54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46" name="Google Shape;54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7" name="Google Shape;547;p15"/>
            <p:cNvGrpSpPr/>
            <p:nvPr/>
          </p:nvGrpSpPr>
          <p:grpSpPr>
            <a:xfrm>
              <a:off x="17621277" y="1341090"/>
              <a:ext cx="1532674" cy="1341090"/>
              <a:chOff x="0" y="0"/>
              <a:chExt cx="812800" cy="711200"/>
            </a:xfrm>
          </p:grpSpPr>
          <p:sp>
            <p:nvSpPr>
              <p:cNvPr id="548" name="Google Shape;54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49" name="Google Shape;54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0" name="Google Shape;550;p15"/>
            <p:cNvGrpSpPr/>
            <p:nvPr/>
          </p:nvGrpSpPr>
          <p:grpSpPr>
            <a:xfrm>
              <a:off x="23753819" y="1341090"/>
              <a:ext cx="1532674" cy="1341090"/>
              <a:chOff x="0" y="0"/>
              <a:chExt cx="812800" cy="711200"/>
            </a:xfrm>
          </p:grpSpPr>
          <p:sp>
            <p:nvSpPr>
              <p:cNvPr id="551" name="Google Shape;551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52" name="Google Shape;552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3" name="Google Shape;553;p15"/>
            <p:cNvGrpSpPr/>
            <p:nvPr/>
          </p:nvGrpSpPr>
          <p:grpSpPr>
            <a:xfrm>
              <a:off x="15331047" y="0"/>
              <a:ext cx="1532674" cy="1341090"/>
              <a:chOff x="0" y="0"/>
              <a:chExt cx="812800" cy="711200"/>
            </a:xfrm>
          </p:grpSpPr>
          <p:sp>
            <p:nvSpPr>
              <p:cNvPr id="554" name="Google Shape;554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55" name="Google Shape;555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6" name="Google Shape;556;p15"/>
            <p:cNvGrpSpPr/>
            <p:nvPr/>
          </p:nvGrpSpPr>
          <p:grpSpPr>
            <a:xfrm>
              <a:off x="16864336" y="0"/>
              <a:ext cx="1532674" cy="1341090"/>
              <a:chOff x="0" y="0"/>
              <a:chExt cx="812800" cy="711200"/>
            </a:xfrm>
          </p:grpSpPr>
          <p:sp>
            <p:nvSpPr>
              <p:cNvPr id="557" name="Google Shape;557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58" name="Google Shape;558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9" name="Google Shape;559;p15"/>
            <p:cNvGrpSpPr/>
            <p:nvPr/>
          </p:nvGrpSpPr>
          <p:grpSpPr>
            <a:xfrm>
              <a:off x="13797758" y="0"/>
              <a:ext cx="1532674" cy="1341090"/>
              <a:chOff x="0" y="0"/>
              <a:chExt cx="812800" cy="711200"/>
            </a:xfrm>
          </p:grpSpPr>
          <p:sp>
            <p:nvSpPr>
              <p:cNvPr id="560" name="Google Shape;560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61" name="Google Shape;561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p15"/>
            <p:cNvGrpSpPr/>
            <p:nvPr/>
          </p:nvGrpSpPr>
          <p:grpSpPr>
            <a:xfrm>
              <a:off x="21463589" y="0"/>
              <a:ext cx="1532674" cy="1341090"/>
              <a:chOff x="0" y="0"/>
              <a:chExt cx="812800" cy="711200"/>
            </a:xfrm>
          </p:grpSpPr>
          <p:sp>
            <p:nvSpPr>
              <p:cNvPr id="563" name="Google Shape;56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64" name="Google Shape;564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5" name="Google Shape;565;p15"/>
            <p:cNvGrpSpPr/>
            <p:nvPr/>
          </p:nvGrpSpPr>
          <p:grpSpPr>
            <a:xfrm>
              <a:off x="22996878" y="0"/>
              <a:ext cx="1532674" cy="1341090"/>
              <a:chOff x="0" y="0"/>
              <a:chExt cx="812800" cy="711200"/>
            </a:xfrm>
          </p:grpSpPr>
          <p:sp>
            <p:nvSpPr>
              <p:cNvPr id="566" name="Google Shape;566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67" name="Google Shape;567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8" name="Google Shape;568;p15"/>
            <p:cNvGrpSpPr/>
            <p:nvPr/>
          </p:nvGrpSpPr>
          <p:grpSpPr>
            <a:xfrm>
              <a:off x="19930300" y="0"/>
              <a:ext cx="1532674" cy="1341090"/>
              <a:chOff x="0" y="0"/>
              <a:chExt cx="812800" cy="711200"/>
            </a:xfrm>
          </p:grpSpPr>
          <p:sp>
            <p:nvSpPr>
              <p:cNvPr id="569" name="Google Shape;569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570" name="Google Shape;570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1" name="Google Shape;571;p15"/>
            <p:cNvGrpSpPr/>
            <p:nvPr/>
          </p:nvGrpSpPr>
          <p:grpSpPr>
            <a:xfrm>
              <a:off x="18397010" y="0"/>
              <a:ext cx="1532674" cy="1341090"/>
              <a:chOff x="0" y="0"/>
              <a:chExt cx="812800" cy="711200"/>
            </a:xfrm>
          </p:grpSpPr>
          <p:sp>
            <p:nvSpPr>
              <p:cNvPr id="572" name="Google Shape;572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73" name="Google Shape;573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4" name="Google Shape;574;p15"/>
            <p:cNvGrpSpPr/>
            <p:nvPr/>
          </p:nvGrpSpPr>
          <p:grpSpPr>
            <a:xfrm>
              <a:off x="24529552" y="0"/>
              <a:ext cx="1532674" cy="1341090"/>
              <a:chOff x="0" y="0"/>
              <a:chExt cx="812800" cy="711200"/>
            </a:xfrm>
          </p:grpSpPr>
          <p:sp>
            <p:nvSpPr>
              <p:cNvPr id="575" name="Google Shape;575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76" name="Google Shape;576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7" name="Google Shape;577;p15"/>
            <p:cNvGrpSpPr/>
            <p:nvPr/>
          </p:nvGrpSpPr>
          <p:grpSpPr>
            <a:xfrm>
              <a:off x="13031421" y="1341090"/>
              <a:ext cx="1532674" cy="1341090"/>
              <a:chOff x="0" y="0"/>
              <a:chExt cx="812800" cy="711200"/>
            </a:xfrm>
          </p:grpSpPr>
          <p:sp>
            <p:nvSpPr>
              <p:cNvPr id="578" name="Google Shape;578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579" name="Google Shape;579;p15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7" name="Google Shape;597;p15"/>
          <p:cNvSpPr txBox="1"/>
          <p:nvPr/>
        </p:nvSpPr>
        <p:spPr>
          <a:xfrm>
            <a:off x="671572" y="1479345"/>
            <a:ext cx="16363056" cy="51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3499" u="none" dirty="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1. </a:t>
            </a:r>
            <a:r>
              <a:rPr lang="id-ID" sz="3499" dirty="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Ji</a:t>
            </a:r>
            <a:r>
              <a:rPr lang="en-US" sz="3499" u="none" dirty="0" err="1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gsawJigsaw</a:t>
            </a:r>
            <a:endParaRPr lang="id-ID" sz="3499" u="none" dirty="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  <a:p>
            <a:pPr marR="0" lvl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tipe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model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pembelajaran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secara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tidak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langsung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memotivasi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didik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memiliki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kesadaran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diri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membantu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dan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menguasai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materi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pembelajaran</a:t>
            </a:r>
            <a:r>
              <a:rPr lang="id-ID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R="0" lvl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99" u="none" dirty="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2. STAD (Student Team Achievement Division)</a:t>
            </a:r>
            <a:endParaRPr lang="id-ID" sz="3499" u="none" dirty="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  <a:p>
            <a:pPr marR="0" lvl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model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pembelajaran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memberikan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dorongan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kepada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didik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agar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bisa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mencapai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prestasi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dan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nilai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maksimal</a:t>
            </a:r>
            <a:r>
              <a:rPr lang="id-ID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R="0" lvl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99" u="none" dirty="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3. TGT (Team game Tournament)</a:t>
            </a:r>
            <a:endParaRPr lang="id-ID" sz="3499" u="none" dirty="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  <a:p>
            <a:pPr marR="0" lvl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model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pembelajaran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kooperatif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yang mana guru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membentuk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kelompok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belajar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u="none" dirty="0" err="1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kecil</a:t>
            </a:r>
            <a:r>
              <a:rPr lang="en-US" sz="3499" u="none" dirty="0">
                <a:solidFill>
                  <a:srgbClr val="FEF6E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6"/>
          <p:cNvGrpSpPr/>
          <p:nvPr/>
        </p:nvGrpSpPr>
        <p:grpSpPr>
          <a:xfrm>
            <a:off x="-629335" y="8275365"/>
            <a:ext cx="19546670" cy="2011635"/>
            <a:chOff x="0" y="0"/>
            <a:chExt cx="26062226" cy="2682180"/>
          </a:xfrm>
        </p:grpSpPr>
        <p:grpSp>
          <p:nvGrpSpPr>
            <p:cNvPr id="609" name="Google Shape;609;p16"/>
            <p:cNvGrpSpPr/>
            <p:nvPr/>
          </p:nvGrpSpPr>
          <p:grpSpPr>
            <a:xfrm>
              <a:off x="2290846" y="1341090"/>
              <a:ext cx="1532674" cy="1341090"/>
              <a:chOff x="0" y="0"/>
              <a:chExt cx="812800" cy="711200"/>
            </a:xfrm>
          </p:grpSpPr>
          <p:sp>
            <p:nvSpPr>
              <p:cNvPr id="610" name="Google Shape;610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11" name="Google Shape;611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16"/>
            <p:cNvGrpSpPr/>
            <p:nvPr/>
          </p:nvGrpSpPr>
          <p:grpSpPr>
            <a:xfrm>
              <a:off x="3824135" y="1341090"/>
              <a:ext cx="1532674" cy="1341090"/>
              <a:chOff x="0" y="0"/>
              <a:chExt cx="812800" cy="711200"/>
            </a:xfrm>
          </p:grpSpPr>
          <p:sp>
            <p:nvSpPr>
              <p:cNvPr id="613" name="Google Shape;613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14" name="Google Shape;614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16"/>
            <p:cNvGrpSpPr/>
            <p:nvPr/>
          </p:nvGrpSpPr>
          <p:grpSpPr>
            <a:xfrm>
              <a:off x="757556" y="1341090"/>
              <a:ext cx="1532674" cy="1341090"/>
              <a:chOff x="0" y="0"/>
              <a:chExt cx="812800" cy="711200"/>
            </a:xfrm>
          </p:grpSpPr>
          <p:sp>
            <p:nvSpPr>
              <p:cNvPr id="616" name="Google Shape;616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17" name="Google Shape;617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16"/>
            <p:cNvGrpSpPr/>
            <p:nvPr/>
          </p:nvGrpSpPr>
          <p:grpSpPr>
            <a:xfrm>
              <a:off x="8423387" y="1341090"/>
              <a:ext cx="1532674" cy="1341090"/>
              <a:chOff x="0" y="0"/>
              <a:chExt cx="812800" cy="711200"/>
            </a:xfrm>
          </p:grpSpPr>
          <p:sp>
            <p:nvSpPr>
              <p:cNvPr id="619" name="Google Shape;619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20" name="Google Shape;620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16"/>
            <p:cNvGrpSpPr/>
            <p:nvPr/>
          </p:nvGrpSpPr>
          <p:grpSpPr>
            <a:xfrm>
              <a:off x="9956677" y="1341090"/>
              <a:ext cx="1532674" cy="1341090"/>
              <a:chOff x="0" y="0"/>
              <a:chExt cx="812800" cy="711200"/>
            </a:xfrm>
          </p:grpSpPr>
          <p:sp>
            <p:nvSpPr>
              <p:cNvPr id="622" name="Google Shape;622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23" name="Google Shape;623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16"/>
            <p:cNvGrpSpPr/>
            <p:nvPr/>
          </p:nvGrpSpPr>
          <p:grpSpPr>
            <a:xfrm>
              <a:off x="6890098" y="1341090"/>
              <a:ext cx="1532674" cy="1341090"/>
              <a:chOff x="0" y="0"/>
              <a:chExt cx="812800" cy="711200"/>
            </a:xfrm>
          </p:grpSpPr>
          <p:sp>
            <p:nvSpPr>
              <p:cNvPr id="625" name="Google Shape;625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26" name="Google Shape;626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7" name="Google Shape;627;p16"/>
            <p:cNvGrpSpPr/>
            <p:nvPr/>
          </p:nvGrpSpPr>
          <p:grpSpPr>
            <a:xfrm>
              <a:off x="5356809" y="1341090"/>
              <a:ext cx="1532674" cy="1341090"/>
              <a:chOff x="0" y="0"/>
              <a:chExt cx="812800" cy="711200"/>
            </a:xfrm>
          </p:grpSpPr>
          <p:sp>
            <p:nvSpPr>
              <p:cNvPr id="628" name="Google Shape;628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29" name="Google Shape;629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0" name="Google Shape;630;p16"/>
            <p:cNvGrpSpPr/>
            <p:nvPr/>
          </p:nvGrpSpPr>
          <p:grpSpPr>
            <a:xfrm>
              <a:off x="11489351" y="1341090"/>
              <a:ext cx="1532674" cy="1341090"/>
              <a:chOff x="0" y="0"/>
              <a:chExt cx="812800" cy="711200"/>
            </a:xfrm>
          </p:grpSpPr>
          <p:sp>
            <p:nvSpPr>
              <p:cNvPr id="631" name="Google Shape;631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32" name="Google Shape;632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16"/>
            <p:cNvGrpSpPr/>
            <p:nvPr/>
          </p:nvGrpSpPr>
          <p:grpSpPr>
            <a:xfrm>
              <a:off x="3066579" y="0"/>
              <a:ext cx="1532674" cy="1341090"/>
              <a:chOff x="0" y="0"/>
              <a:chExt cx="812800" cy="711200"/>
            </a:xfrm>
          </p:grpSpPr>
          <p:sp>
            <p:nvSpPr>
              <p:cNvPr id="634" name="Google Shape;634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35" name="Google Shape;635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6" name="Google Shape;636;p16"/>
            <p:cNvGrpSpPr/>
            <p:nvPr/>
          </p:nvGrpSpPr>
          <p:grpSpPr>
            <a:xfrm>
              <a:off x="4599868" y="0"/>
              <a:ext cx="1532674" cy="1341090"/>
              <a:chOff x="0" y="0"/>
              <a:chExt cx="812800" cy="711200"/>
            </a:xfrm>
          </p:grpSpPr>
          <p:sp>
            <p:nvSpPr>
              <p:cNvPr id="637" name="Google Shape;637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38" name="Google Shape;638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16"/>
            <p:cNvGrpSpPr/>
            <p:nvPr/>
          </p:nvGrpSpPr>
          <p:grpSpPr>
            <a:xfrm>
              <a:off x="1533289" y="0"/>
              <a:ext cx="1532674" cy="1341090"/>
              <a:chOff x="0" y="0"/>
              <a:chExt cx="812800" cy="711200"/>
            </a:xfrm>
          </p:grpSpPr>
          <p:sp>
            <p:nvSpPr>
              <p:cNvPr id="640" name="Google Shape;640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41" name="Google Shape;641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2" name="Google Shape;642;p16"/>
            <p:cNvGrpSpPr/>
            <p:nvPr/>
          </p:nvGrpSpPr>
          <p:grpSpPr>
            <a:xfrm>
              <a:off x="0" y="0"/>
              <a:ext cx="1532674" cy="1341090"/>
              <a:chOff x="0" y="0"/>
              <a:chExt cx="812800" cy="711200"/>
            </a:xfrm>
          </p:grpSpPr>
          <p:sp>
            <p:nvSpPr>
              <p:cNvPr id="643" name="Google Shape;643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44" name="Google Shape;644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5" name="Google Shape;645;p16"/>
            <p:cNvGrpSpPr/>
            <p:nvPr/>
          </p:nvGrpSpPr>
          <p:grpSpPr>
            <a:xfrm>
              <a:off x="9199120" y="0"/>
              <a:ext cx="1532674" cy="1341090"/>
              <a:chOff x="0" y="0"/>
              <a:chExt cx="812800" cy="711200"/>
            </a:xfrm>
          </p:grpSpPr>
          <p:sp>
            <p:nvSpPr>
              <p:cNvPr id="646" name="Google Shape;646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47" name="Google Shape;647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8" name="Google Shape;648;p16"/>
            <p:cNvGrpSpPr/>
            <p:nvPr/>
          </p:nvGrpSpPr>
          <p:grpSpPr>
            <a:xfrm>
              <a:off x="10732410" y="0"/>
              <a:ext cx="1532674" cy="1341090"/>
              <a:chOff x="0" y="0"/>
              <a:chExt cx="812800" cy="711200"/>
            </a:xfrm>
          </p:grpSpPr>
          <p:sp>
            <p:nvSpPr>
              <p:cNvPr id="649" name="Google Shape;649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50" name="Google Shape;650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1" name="Google Shape;651;p16"/>
            <p:cNvGrpSpPr/>
            <p:nvPr/>
          </p:nvGrpSpPr>
          <p:grpSpPr>
            <a:xfrm>
              <a:off x="7665831" y="0"/>
              <a:ext cx="1532674" cy="1341090"/>
              <a:chOff x="0" y="0"/>
              <a:chExt cx="812800" cy="711200"/>
            </a:xfrm>
          </p:grpSpPr>
          <p:sp>
            <p:nvSpPr>
              <p:cNvPr id="652" name="Google Shape;652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53" name="Google Shape;653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16"/>
            <p:cNvGrpSpPr/>
            <p:nvPr/>
          </p:nvGrpSpPr>
          <p:grpSpPr>
            <a:xfrm>
              <a:off x="6132542" y="0"/>
              <a:ext cx="1532674" cy="1341090"/>
              <a:chOff x="0" y="0"/>
              <a:chExt cx="812800" cy="711200"/>
            </a:xfrm>
          </p:grpSpPr>
          <p:sp>
            <p:nvSpPr>
              <p:cNvPr id="655" name="Google Shape;655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56" name="Google Shape;656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7" name="Google Shape;657;p16"/>
            <p:cNvGrpSpPr/>
            <p:nvPr/>
          </p:nvGrpSpPr>
          <p:grpSpPr>
            <a:xfrm>
              <a:off x="12265084" y="0"/>
              <a:ext cx="1532674" cy="1341090"/>
              <a:chOff x="0" y="0"/>
              <a:chExt cx="812800" cy="711200"/>
            </a:xfrm>
          </p:grpSpPr>
          <p:sp>
            <p:nvSpPr>
              <p:cNvPr id="658" name="Google Shape;658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59" name="Google Shape;659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0" name="Google Shape;660;p16"/>
            <p:cNvGrpSpPr/>
            <p:nvPr/>
          </p:nvGrpSpPr>
          <p:grpSpPr>
            <a:xfrm>
              <a:off x="14555314" y="1341090"/>
              <a:ext cx="1532674" cy="1341090"/>
              <a:chOff x="0" y="0"/>
              <a:chExt cx="812800" cy="711200"/>
            </a:xfrm>
          </p:grpSpPr>
          <p:sp>
            <p:nvSpPr>
              <p:cNvPr id="661" name="Google Shape;661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62" name="Google Shape;662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p16"/>
            <p:cNvGrpSpPr/>
            <p:nvPr/>
          </p:nvGrpSpPr>
          <p:grpSpPr>
            <a:xfrm>
              <a:off x="16088603" y="1341090"/>
              <a:ext cx="1532674" cy="1341090"/>
              <a:chOff x="0" y="0"/>
              <a:chExt cx="812800" cy="711200"/>
            </a:xfrm>
          </p:grpSpPr>
          <p:sp>
            <p:nvSpPr>
              <p:cNvPr id="664" name="Google Shape;664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65" name="Google Shape;665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6" name="Google Shape;666;p16"/>
            <p:cNvGrpSpPr/>
            <p:nvPr/>
          </p:nvGrpSpPr>
          <p:grpSpPr>
            <a:xfrm>
              <a:off x="20687856" y="1341090"/>
              <a:ext cx="1532674" cy="1341090"/>
              <a:chOff x="0" y="0"/>
              <a:chExt cx="812800" cy="711200"/>
            </a:xfrm>
          </p:grpSpPr>
          <p:sp>
            <p:nvSpPr>
              <p:cNvPr id="667" name="Google Shape;667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68" name="Google Shape;668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9" name="Google Shape;669;p16"/>
            <p:cNvGrpSpPr/>
            <p:nvPr/>
          </p:nvGrpSpPr>
          <p:grpSpPr>
            <a:xfrm>
              <a:off x="22221145" y="1341090"/>
              <a:ext cx="1532674" cy="1341090"/>
              <a:chOff x="0" y="0"/>
              <a:chExt cx="812800" cy="711200"/>
            </a:xfrm>
          </p:grpSpPr>
          <p:sp>
            <p:nvSpPr>
              <p:cNvPr id="670" name="Google Shape;670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71" name="Google Shape;671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2" name="Google Shape;672;p16"/>
            <p:cNvGrpSpPr/>
            <p:nvPr/>
          </p:nvGrpSpPr>
          <p:grpSpPr>
            <a:xfrm>
              <a:off x="19154567" y="1341090"/>
              <a:ext cx="1532674" cy="1341090"/>
              <a:chOff x="0" y="0"/>
              <a:chExt cx="812800" cy="711200"/>
            </a:xfrm>
          </p:grpSpPr>
          <p:sp>
            <p:nvSpPr>
              <p:cNvPr id="673" name="Google Shape;673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674" name="Google Shape;674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5" name="Google Shape;675;p16"/>
            <p:cNvGrpSpPr/>
            <p:nvPr/>
          </p:nvGrpSpPr>
          <p:grpSpPr>
            <a:xfrm>
              <a:off x="17621277" y="1341090"/>
              <a:ext cx="1532674" cy="1341090"/>
              <a:chOff x="0" y="0"/>
              <a:chExt cx="812800" cy="711200"/>
            </a:xfrm>
          </p:grpSpPr>
          <p:sp>
            <p:nvSpPr>
              <p:cNvPr id="676" name="Google Shape;676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77" name="Google Shape;677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16"/>
            <p:cNvGrpSpPr/>
            <p:nvPr/>
          </p:nvGrpSpPr>
          <p:grpSpPr>
            <a:xfrm>
              <a:off x="23753819" y="1341090"/>
              <a:ext cx="1532674" cy="1341090"/>
              <a:chOff x="0" y="0"/>
              <a:chExt cx="812800" cy="711200"/>
            </a:xfrm>
          </p:grpSpPr>
          <p:sp>
            <p:nvSpPr>
              <p:cNvPr id="679" name="Google Shape;679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680" name="Google Shape;680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1" name="Google Shape;681;p16"/>
            <p:cNvGrpSpPr/>
            <p:nvPr/>
          </p:nvGrpSpPr>
          <p:grpSpPr>
            <a:xfrm>
              <a:off x="15331047" y="0"/>
              <a:ext cx="1532674" cy="1341090"/>
              <a:chOff x="0" y="0"/>
              <a:chExt cx="812800" cy="711200"/>
            </a:xfrm>
          </p:grpSpPr>
          <p:sp>
            <p:nvSpPr>
              <p:cNvPr id="682" name="Google Shape;682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83" name="Google Shape;683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4" name="Google Shape;684;p16"/>
            <p:cNvGrpSpPr/>
            <p:nvPr/>
          </p:nvGrpSpPr>
          <p:grpSpPr>
            <a:xfrm>
              <a:off x="16864336" y="0"/>
              <a:ext cx="1532674" cy="1341090"/>
              <a:chOff x="0" y="0"/>
              <a:chExt cx="812800" cy="711200"/>
            </a:xfrm>
          </p:grpSpPr>
          <p:sp>
            <p:nvSpPr>
              <p:cNvPr id="685" name="Google Shape;685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86" name="Google Shape;686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p16"/>
            <p:cNvGrpSpPr/>
            <p:nvPr/>
          </p:nvGrpSpPr>
          <p:grpSpPr>
            <a:xfrm>
              <a:off x="13797758" y="0"/>
              <a:ext cx="1532674" cy="1341090"/>
              <a:chOff x="0" y="0"/>
              <a:chExt cx="812800" cy="711200"/>
            </a:xfrm>
          </p:grpSpPr>
          <p:sp>
            <p:nvSpPr>
              <p:cNvPr id="688" name="Google Shape;688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89" name="Google Shape;689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0" name="Google Shape;690;p16"/>
            <p:cNvGrpSpPr/>
            <p:nvPr/>
          </p:nvGrpSpPr>
          <p:grpSpPr>
            <a:xfrm>
              <a:off x="21463589" y="0"/>
              <a:ext cx="1532674" cy="1341090"/>
              <a:chOff x="0" y="0"/>
              <a:chExt cx="812800" cy="711200"/>
            </a:xfrm>
          </p:grpSpPr>
          <p:sp>
            <p:nvSpPr>
              <p:cNvPr id="691" name="Google Shape;691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692" name="Google Shape;692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16"/>
            <p:cNvGrpSpPr/>
            <p:nvPr/>
          </p:nvGrpSpPr>
          <p:grpSpPr>
            <a:xfrm>
              <a:off x="22996878" y="0"/>
              <a:ext cx="1532674" cy="1341090"/>
              <a:chOff x="0" y="0"/>
              <a:chExt cx="812800" cy="711200"/>
            </a:xfrm>
          </p:grpSpPr>
          <p:sp>
            <p:nvSpPr>
              <p:cNvPr id="694" name="Google Shape;694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95" name="Google Shape;695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16"/>
            <p:cNvGrpSpPr/>
            <p:nvPr/>
          </p:nvGrpSpPr>
          <p:grpSpPr>
            <a:xfrm>
              <a:off x="19930300" y="0"/>
              <a:ext cx="1532674" cy="1341090"/>
              <a:chOff x="0" y="0"/>
              <a:chExt cx="812800" cy="711200"/>
            </a:xfrm>
          </p:grpSpPr>
          <p:sp>
            <p:nvSpPr>
              <p:cNvPr id="697" name="Google Shape;697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698" name="Google Shape;698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9" name="Google Shape;699;p16"/>
            <p:cNvGrpSpPr/>
            <p:nvPr/>
          </p:nvGrpSpPr>
          <p:grpSpPr>
            <a:xfrm>
              <a:off x="18397010" y="0"/>
              <a:ext cx="1532674" cy="1341090"/>
              <a:chOff x="0" y="0"/>
              <a:chExt cx="812800" cy="711200"/>
            </a:xfrm>
          </p:grpSpPr>
          <p:sp>
            <p:nvSpPr>
              <p:cNvPr id="700" name="Google Shape;700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01" name="Google Shape;701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2" name="Google Shape;702;p16"/>
            <p:cNvGrpSpPr/>
            <p:nvPr/>
          </p:nvGrpSpPr>
          <p:grpSpPr>
            <a:xfrm>
              <a:off x="24529552" y="0"/>
              <a:ext cx="1532674" cy="1341090"/>
              <a:chOff x="0" y="0"/>
              <a:chExt cx="812800" cy="711200"/>
            </a:xfrm>
          </p:grpSpPr>
          <p:sp>
            <p:nvSpPr>
              <p:cNvPr id="703" name="Google Shape;703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04" name="Google Shape;704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16"/>
            <p:cNvGrpSpPr/>
            <p:nvPr/>
          </p:nvGrpSpPr>
          <p:grpSpPr>
            <a:xfrm>
              <a:off x="13031421" y="1341090"/>
              <a:ext cx="1532674" cy="1341090"/>
              <a:chOff x="0" y="0"/>
              <a:chExt cx="812800" cy="711200"/>
            </a:xfrm>
          </p:grpSpPr>
          <p:sp>
            <p:nvSpPr>
              <p:cNvPr id="706" name="Google Shape;706;p1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07" name="Google Shape;707;p16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4448FFD4-961C-47FC-9602-5E29A7412370}"/>
              </a:ext>
            </a:extLst>
          </p:cNvPr>
          <p:cNvSpPr txBox="1"/>
          <p:nvPr/>
        </p:nvSpPr>
        <p:spPr>
          <a:xfrm>
            <a:off x="1405326" y="1323479"/>
            <a:ext cx="15307943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500" u="none" dirty="0">
                <a:solidFill>
                  <a:schemeClr val="bg1">
                    <a:lumMod val="50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4.</a:t>
            </a:r>
            <a:r>
              <a:rPr lang="en-US" sz="3500" u="none" dirty="0">
                <a:solidFill>
                  <a:schemeClr val="bg1">
                    <a:lumMod val="50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GI (Group Investigation).</a:t>
            </a:r>
            <a:endParaRPr lang="id-ID" sz="3500" u="none" dirty="0">
              <a:solidFill>
                <a:schemeClr val="bg1">
                  <a:lumMod val="50000"/>
                </a:schemeClr>
              </a:solidFill>
              <a:latin typeface="Cabin"/>
              <a:ea typeface="Cabin"/>
              <a:cs typeface="Cabin"/>
              <a:sym typeface="Cabin"/>
            </a:endParaRPr>
          </a:p>
          <a:p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Dimana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mereka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diberikan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peluang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mengeksplorasi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ketajaman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gagasan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mereka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Secara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tidak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langsung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didik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pun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dilatih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secara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kritis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reflektif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produktif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dan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analitis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id-ID" sz="3500" u="none" dirty="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  <a:p>
            <a:r>
              <a:rPr lang="en-US" sz="3500" u="none" dirty="0">
                <a:solidFill>
                  <a:schemeClr val="bg1">
                    <a:lumMod val="50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5. NHT (Number Head Together)</a:t>
            </a:r>
            <a:endParaRPr lang="id-ID" sz="3500" u="none" dirty="0">
              <a:solidFill>
                <a:schemeClr val="bg1">
                  <a:lumMod val="50000"/>
                </a:schemeClr>
              </a:solidFill>
              <a:latin typeface="Cabin"/>
              <a:ea typeface="Cabin"/>
              <a:cs typeface="Cabin"/>
              <a:sym typeface="Cabin"/>
            </a:endParaRPr>
          </a:p>
          <a:p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Number Head Together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ini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menuntut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peserta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didik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menyelesaikan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tugas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dengan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saling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berbagi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ide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dalam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satu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teman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kelompoknya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endParaRPr lang="id-ID" sz="3500" u="none" dirty="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  <a:p>
            <a:r>
              <a:rPr lang="en-US" sz="3500" u="none" dirty="0">
                <a:solidFill>
                  <a:schemeClr val="bg1">
                    <a:lumMod val="50000"/>
                  </a:schemeClr>
                </a:solidFill>
                <a:latin typeface="Cabin"/>
                <a:ea typeface="Cabin"/>
                <a:cs typeface="Cabin"/>
                <a:sym typeface="Cabin"/>
              </a:rPr>
              <a:t>6. TPS (Think Pair Share)</a:t>
            </a:r>
            <a:endParaRPr lang="id-ID" sz="3500" u="none" dirty="0">
              <a:solidFill>
                <a:schemeClr val="bg1">
                  <a:lumMod val="50000"/>
                </a:schemeClr>
              </a:solidFill>
              <a:latin typeface="Cabin"/>
              <a:ea typeface="Cabin"/>
              <a:cs typeface="Cabin"/>
              <a:sym typeface="Cabin"/>
            </a:endParaRPr>
          </a:p>
          <a:p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Model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pembelajaran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ini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sudah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diperkenalkan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sejak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tahun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1981 oleh Frank T. Lyman. Dimana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metode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ini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menuntut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anggota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kelompok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bisa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berkontemplasi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terhadap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pertanyaan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US" sz="3500" u="none" dirty="0" err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diberikan</a:t>
            </a:r>
            <a:r>
              <a:rPr lang="en-US" sz="3500" u="none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oleh guru.</a:t>
            </a:r>
            <a:endParaRPr lang="en-US" sz="35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C1D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7"/>
          <p:cNvSpPr txBox="1"/>
          <p:nvPr/>
        </p:nvSpPr>
        <p:spPr>
          <a:xfrm>
            <a:off x="2480844" y="3423840"/>
            <a:ext cx="128049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7000" dirty="0">
                <a:solidFill>
                  <a:srgbClr val="351B65"/>
                </a:solidFill>
                <a:latin typeface="Raleway Black"/>
                <a:ea typeface="Raleway Black"/>
                <a:cs typeface="Raleway Black"/>
                <a:sym typeface="Raleway Black"/>
              </a:rPr>
              <a:t>Bagaiman Cara Melatih Sikap Kooperatif?</a:t>
            </a:r>
            <a:endParaRPr sz="900" dirty="0"/>
          </a:p>
        </p:txBody>
      </p:sp>
      <p:grpSp>
        <p:nvGrpSpPr>
          <p:cNvPr id="715" name="Google Shape;715;p17"/>
          <p:cNvGrpSpPr/>
          <p:nvPr/>
        </p:nvGrpSpPr>
        <p:grpSpPr>
          <a:xfrm>
            <a:off x="14785975" y="-1670802"/>
            <a:ext cx="8379133" cy="10121522"/>
            <a:chOff x="0" y="1122439"/>
            <a:chExt cx="11172177" cy="13495363"/>
          </a:xfrm>
        </p:grpSpPr>
        <p:sp>
          <p:nvSpPr>
            <p:cNvPr id="716" name="Google Shape;716;p17"/>
            <p:cNvSpPr txBox="1"/>
            <p:nvPr/>
          </p:nvSpPr>
          <p:spPr>
            <a:xfrm>
              <a:off x="5533882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 txBox="1"/>
            <p:nvPr/>
          </p:nvSpPr>
          <p:spPr>
            <a:xfrm>
              <a:off x="8875094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 txBox="1"/>
            <p:nvPr/>
          </p:nvSpPr>
          <p:spPr>
            <a:xfrm>
              <a:off x="7204489" y="989312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 txBox="1"/>
            <p:nvPr/>
          </p:nvSpPr>
          <p:spPr>
            <a:xfrm>
              <a:off x="5533882" y="696956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0" name="Google Shape;720;p17"/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721" name="Google Shape;72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2" name="Google Shape;72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3" name="Google Shape;723;p17"/>
            <p:cNvSpPr txBox="1"/>
            <p:nvPr/>
          </p:nvSpPr>
          <p:spPr>
            <a:xfrm>
              <a:off x="2192669" y="1122439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17"/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725" name="Google Shape;72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6" name="Google Shape;726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17"/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728" name="Google Shape;72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9" name="Google Shape;729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p17"/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731" name="Google Shape;73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2" name="Google Shape;73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17"/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734" name="Google Shape;73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5" name="Google Shape;73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6" name="Google Shape;736;p17"/>
          <p:cNvGrpSpPr/>
          <p:nvPr/>
        </p:nvGrpSpPr>
        <p:grpSpPr>
          <a:xfrm rot="10800000">
            <a:off x="831999" y="798912"/>
            <a:ext cx="1093611" cy="956910"/>
            <a:chOff x="0" y="0"/>
            <a:chExt cx="812800" cy="711200"/>
          </a:xfrm>
        </p:grpSpPr>
        <p:sp>
          <p:nvSpPr>
            <p:cNvPr id="737" name="Google Shape;737;p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738" name="Google Shape;738;p17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17"/>
          <p:cNvGrpSpPr/>
          <p:nvPr/>
        </p:nvGrpSpPr>
        <p:grpSpPr>
          <a:xfrm>
            <a:off x="1595440" y="7901945"/>
            <a:ext cx="1771490" cy="1550054"/>
            <a:chOff x="0" y="0"/>
            <a:chExt cx="812800" cy="711200"/>
          </a:xfrm>
        </p:grpSpPr>
        <p:sp>
          <p:nvSpPr>
            <p:cNvPr id="740" name="Google Shape;740;p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741" name="Google Shape;741;p1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8"/>
          <p:cNvGrpSpPr/>
          <p:nvPr/>
        </p:nvGrpSpPr>
        <p:grpSpPr>
          <a:xfrm>
            <a:off x="0" y="-180826"/>
            <a:ext cx="18287996" cy="5212592"/>
            <a:chOff x="0" y="-47625"/>
            <a:chExt cx="4816592" cy="1372864"/>
          </a:xfrm>
        </p:grpSpPr>
        <p:sp>
          <p:nvSpPr>
            <p:cNvPr id="747" name="Google Shape;747;p18"/>
            <p:cNvSpPr/>
            <p:nvPr/>
          </p:nvSpPr>
          <p:spPr>
            <a:xfrm>
              <a:off x="0" y="0"/>
              <a:ext cx="4816592" cy="1325239"/>
            </a:xfrm>
            <a:custGeom>
              <a:avLst/>
              <a:gdLst/>
              <a:ahLst/>
              <a:cxnLst/>
              <a:rect l="l" t="t" r="r" b="b"/>
              <a:pathLst>
                <a:path w="4816592" h="132523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325239"/>
                  </a:lnTo>
                  <a:lnTo>
                    <a:pt x="0" y="1325239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748" name="Google Shape;748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18"/>
          <p:cNvGrpSpPr/>
          <p:nvPr/>
        </p:nvGrpSpPr>
        <p:grpSpPr>
          <a:xfrm>
            <a:off x="-172135" y="8091763"/>
            <a:ext cx="19546670" cy="2011635"/>
            <a:chOff x="0" y="0"/>
            <a:chExt cx="26062226" cy="2682180"/>
          </a:xfrm>
        </p:grpSpPr>
        <p:grpSp>
          <p:nvGrpSpPr>
            <p:cNvPr id="750" name="Google Shape;750;p18"/>
            <p:cNvGrpSpPr/>
            <p:nvPr/>
          </p:nvGrpSpPr>
          <p:grpSpPr>
            <a:xfrm>
              <a:off x="2290846" y="1341090"/>
              <a:ext cx="1532674" cy="1341090"/>
              <a:chOff x="0" y="0"/>
              <a:chExt cx="812800" cy="711200"/>
            </a:xfrm>
          </p:grpSpPr>
          <p:sp>
            <p:nvSpPr>
              <p:cNvPr id="751" name="Google Shape;751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52" name="Google Shape;752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p18"/>
            <p:cNvGrpSpPr/>
            <p:nvPr/>
          </p:nvGrpSpPr>
          <p:grpSpPr>
            <a:xfrm>
              <a:off x="3824135" y="1341090"/>
              <a:ext cx="1532674" cy="1341090"/>
              <a:chOff x="0" y="0"/>
              <a:chExt cx="812800" cy="711200"/>
            </a:xfrm>
          </p:grpSpPr>
          <p:sp>
            <p:nvSpPr>
              <p:cNvPr id="754" name="Google Shape;754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55" name="Google Shape;755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6" name="Google Shape;756;p18"/>
            <p:cNvGrpSpPr/>
            <p:nvPr/>
          </p:nvGrpSpPr>
          <p:grpSpPr>
            <a:xfrm>
              <a:off x="757556" y="1341090"/>
              <a:ext cx="1532674" cy="1341090"/>
              <a:chOff x="0" y="0"/>
              <a:chExt cx="812800" cy="711200"/>
            </a:xfrm>
          </p:grpSpPr>
          <p:sp>
            <p:nvSpPr>
              <p:cNvPr id="757" name="Google Shape;757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58" name="Google Shape;758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9" name="Google Shape;759;p18"/>
            <p:cNvGrpSpPr/>
            <p:nvPr/>
          </p:nvGrpSpPr>
          <p:grpSpPr>
            <a:xfrm>
              <a:off x="8423387" y="1341090"/>
              <a:ext cx="1532674" cy="1341090"/>
              <a:chOff x="0" y="0"/>
              <a:chExt cx="812800" cy="711200"/>
            </a:xfrm>
          </p:grpSpPr>
          <p:sp>
            <p:nvSpPr>
              <p:cNvPr id="760" name="Google Shape;760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61" name="Google Shape;761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2" name="Google Shape;762;p18"/>
            <p:cNvGrpSpPr/>
            <p:nvPr/>
          </p:nvGrpSpPr>
          <p:grpSpPr>
            <a:xfrm>
              <a:off x="9956677" y="1341090"/>
              <a:ext cx="1532674" cy="1341090"/>
              <a:chOff x="0" y="0"/>
              <a:chExt cx="812800" cy="711200"/>
            </a:xfrm>
          </p:grpSpPr>
          <p:sp>
            <p:nvSpPr>
              <p:cNvPr id="763" name="Google Shape;763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64" name="Google Shape;764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18"/>
            <p:cNvGrpSpPr/>
            <p:nvPr/>
          </p:nvGrpSpPr>
          <p:grpSpPr>
            <a:xfrm>
              <a:off x="6890098" y="1341090"/>
              <a:ext cx="1532674" cy="1341090"/>
              <a:chOff x="0" y="0"/>
              <a:chExt cx="812800" cy="711200"/>
            </a:xfrm>
          </p:grpSpPr>
          <p:sp>
            <p:nvSpPr>
              <p:cNvPr id="766" name="Google Shape;766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767" name="Google Shape;767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18"/>
            <p:cNvGrpSpPr/>
            <p:nvPr/>
          </p:nvGrpSpPr>
          <p:grpSpPr>
            <a:xfrm>
              <a:off x="5356809" y="1341090"/>
              <a:ext cx="1532674" cy="1341090"/>
              <a:chOff x="0" y="0"/>
              <a:chExt cx="812800" cy="711200"/>
            </a:xfrm>
          </p:grpSpPr>
          <p:sp>
            <p:nvSpPr>
              <p:cNvPr id="769" name="Google Shape;769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70" name="Google Shape;770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18"/>
            <p:cNvGrpSpPr/>
            <p:nvPr/>
          </p:nvGrpSpPr>
          <p:grpSpPr>
            <a:xfrm>
              <a:off x="11489351" y="1341090"/>
              <a:ext cx="1532674" cy="1341090"/>
              <a:chOff x="0" y="0"/>
              <a:chExt cx="812800" cy="711200"/>
            </a:xfrm>
          </p:grpSpPr>
          <p:sp>
            <p:nvSpPr>
              <p:cNvPr id="772" name="Google Shape;772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773" name="Google Shape;773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18"/>
            <p:cNvGrpSpPr/>
            <p:nvPr/>
          </p:nvGrpSpPr>
          <p:grpSpPr>
            <a:xfrm>
              <a:off x="3066579" y="0"/>
              <a:ext cx="1532674" cy="1341090"/>
              <a:chOff x="0" y="0"/>
              <a:chExt cx="812800" cy="711200"/>
            </a:xfrm>
          </p:grpSpPr>
          <p:sp>
            <p:nvSpPr>
              <p:cNvPr id="775" name="Google Shape;775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76" name="Google Shape;776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7" name="Google Shape;777;p18"/>
            <p:cNvGrpSpPr/>
            <p:nvPr/>
          </p:nvGrpSpPr>
          <p:grpSpPr>
            <a:xfrm>
              <a:off x="4599868" y="0"/>
              <a:ext cx="1532674" cy="1341090"/>
              <a:chOff x="0" y="0"/>
              <a:chExt cx="812800" cy="711200"/>
            </a:xfrm>
          </p:grpSpPr>
          <p:sp>
            <p:nvSpPr>
              <p:cNvPr id="778" name="Google Shape;778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79" name="Google Shape;779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0" name="Google Shape;780;p18"/>
            <p:cNvGrpSpPr/>
            <p:nvPr/>
          </p:nvGrpSpPr>
          <p:grpSpPr>
            <a:xfrm>
              <a:off x="1533289" y="0"/>
              <a:ext cx="1532674" cy="1341090"/>
              <a:chOff x="0" y="0"/>
              <a:chExt cx="812800" cy="711200"/>
            </a:xfrm>
          </p:grpSpPr>
          <p:sp>
            <p:nvSpPr>
              <p:cNvPr id="781" name="Google Shape;781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82" name="Google Shape;782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3" name="Google Shape;783;p18"/>
            <p:cNvGrpSpPr/>
            <p:nvPr/>
          </p:nvGrpSpPr>
          <p:grpSpPr>
            <a:xfrm>
              <a:off x="0" y="0"/>
              <a:ext cx="1532674" cy="1341090"/>
              <a:chOff x="0" y="0"/>
              <a:chExt cx="812800" cy="711200"/>
            </a:xfrm>
          </p:grpSpPr>
          <p:sp>
            <p:nvSpPr>
              <p:cNvPr id="784" name="Google Shape;784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85" name="Google Shape;785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6" name="Google Shape;786;p18"/>
            <p:cNvGrpSpPr/>
            <p:nvPr/>
          </p:nvGrpSpPr>
          <p:grpSpPr>
            <a:xfrm>
              <a:off x="9199120" y="0"/>
              <a:ext cx="1532674" cy="1341090"/>
              <a:chOff x="0" y="0"/>
              <a:chExt cx="812800" cy="711200"/>
            </a:xfrm>
          </p:grpSpPr>
          <p:sp>
            <p:nvSpPr>
              <p:cNvPr id="787" name="Google Shape;787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88" name="Google Shape;788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18"/>
            <p:cNvGrpSpPr/>
            <p:nvPr/>
          </p:nvGrpSpPr>
          <p:grpSpPr>
            <a:xfrm>
              <a:off x="10732410" y="0"/>
              <a:ext cx="1532674" cy="1341090"/>
              <a:chOff x="0" y="0"/>
              <a:chExt cx="812800" cy="711200"/>
            </a:xfrm>
          </p:grpSpPr>
          <p:sp>
            <p:nvSpPr>
              <p:cNvPr id="790" name="Google Shape;790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91" name="Google Shape;791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2" name="Google Shape;792;p18"/>
            <p:cNvGrpSpPr/>
            <p:nvPr/>
          </p:nvGrpSpPr>
          <p:grpSpPr>
            <a:xfrm>
              <a:off x="7665831" y="0"/>
              <a:ext cx="1532674" cy="1341090"/>
              <a:chOff x="0" y="0"/>
              <a:chExt cx="812800" cy="711200"/>
            </a:xfrm>
          </p:grpSpPr>
          <p:sp>
            <p:nvSpPr>
              <p:cNvPr id="793" name="Google Shape;793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94" name="Google Shape;794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5" name="Google Shape;795;p18"/>
            <p:cNvGrpSpPr/>
            <p:nvPr/>
          </p:nvGrpSpPr>
          <p:grpSpPr>
            <a:xfrm>
              <a:off x="6132542" y="0"/>
              <a:ext cx="1532674" cy="1341090"/>
              <a:chOff x="0" y="0"/>
              <a:chExt cx="812800" cy="711200"/>
            </a:xfrm>
          </p:grpSpPr>
          <p:sp>
            <p:nvSpPr>
              <p:cNvPr id="796" name="Google Shape;796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97" name="Google Shape;797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8" name="Google Shape;798;p18"/>
            <p:cNvGrpSpPr/>
            <p:nvPr/>
          </p:nvGrpSpPr>
          <p:grpSpPr>
            <a:xfrm>
              <a:off x="12265084" y="0"/>
              <a:ext cx="1532674" cy="1341090"/>
              <a:chOff x="0" y="0"/>
              <a:chExt cx="812800" cy="711200"/>
            </a:xfrm>
          </p:grpSpPr>
          <p:sp>
            <p:nvSpPr>
              <p:cNvPr id="799" name="Google Shape;799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00" name="Google Shape;800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18"/>
            <p:cNvGrpSpPr/>
            <p:nvPr/>
          </p:nvGrpSpPr>
          <p:grpSpPr>
            <a:xfrm>
              <a:off x="14555314" y="1341090"/>
              <a:ext cx="1532674" cy="1341090"/>
              <a:chOff x="0" y="0"/>
              <a:chExt cx="812800" cy="711200"/>
            </a:xfrm>
          </p:grpSpPr>
          <p:sp>
            <p:nvSpPr>
              <p:cNvPr id="802" name="Google Shape;802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03" name="Google Shape;803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18"/>
            <p:cNvGrpSpPr/>
            <p:nvPr/>
          </p:nvGrpSpPr>
          <p:grpSpPr>
            <a:xfrm>
              <a:off x="16088603" y="1341090"/>
              <a:ext cx="1532674" cy="1341090"/>
              <a:chOff x="0" y="0"/>
              <a:chExt cx="812800" cy="711200"/>
            </a:xfrm>
          </p:grpSpPr>
          <p:sp>
            <p:nvSpPr>
              <p:cNvPr id="805" name="Google Shape;805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06" name="Google Shape;806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7" name="Google Shape;807;p18"/>
            <p:cNvGrpSpPr/>
            <p:nvPr/>
          </p:nvGrpSpPr>
          <p:grpSpPr>
            <a:xfrm>
              <a:off x="20687856" y="1341090"/>
              <a:ext cx="1532674" cy="1341090"/>
              <a:chOff x="0" y="0"/>
              <a:chExt cx="812800" cy="711200"/>
            </a:xfrm>
          </p:grpSpPr>
          <p:sp>
            <p:nvSpPr>
              <p:cNvPr id="808" name="Google Shape;808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09" name="Google Shape;809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0" name="Google Shape;810;p18"/>
            <p:cNvGrpSpPr/>
            <p:nvPr/>
          </p:nvGrpSpPr>
          <p:grpSpPr>
            <a:xfrm>
              <a:off x="22221145" y="1341090"/>
              <a:ext cx="1532674" cy="1341090"/>
              <a:chOff x="0" y="0"/>
              <a:chExt cx="812800" cy="711200"/>
            </a:xfrm>
          </p:grpSpPr>
          <p:sp>
            <p:nvSpPr>
              <p:cNvPr id="811" name="Google Shape;811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12" name="Google Shape;812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3" name="Google Shape;813;p18"/>
            <p:cNvGrpSpPr/>
            <p:nvPr/>
          </p:nvGrpSpPr>
          <p:grpSpPr>
            <a:xfrm>
              <a:off x="19154567" y="1341090"/>
              <a:ext cx="1532674" cy="1341090"/>
              <a:chOff x="0" y="0"/>
              <a:chExt cx="812800" cy="711200"/>
            </a:xfrm>
          </p:grpSpPr>
          <p:sp>
            <p:nvSpPr>
              <p:cNvPr id="814" name="Google Shape;814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15" name="Google Shape;815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6" name="Google Shape;816;p18"/>
            <p:cNvGrpSpPr/>
            <p:nvPr/>
          </p:nvGrpSpPr>
          <p:grpSpPr>
            <a:xfrm>
              <a:off x="17621277" y="1341090"/>
              <a:ext cx="1532674" cy="1341090"/>
              <a:chOff x="0" y="0"/>
              <a:chExt cx="812800" cy="711200"/>
            </a:xfrm>
          </p:grpSpPr>
          <p:sp>
            <p:nvSpPr>
              <p:cNvPr id="817" name="Google Shape;817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18" name="Google Shape;818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9" name="Google Shape;819;p18"/>
            <p:cNvGrpSpPr/>
            <p:nvPr/>
          </p:nvGrpSpPr>
          <p:grpSpPr>
            <a:xfrm>
              <a:off x="23753819" y="1341090"/>
              <a:ext cx="1532674" cy="1341090"/>
              <a:chOff x="0" y="0"/>
              <a:chExt cx="812800" cy="711200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821" name="Google Shape;821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18"/>
            <p:cNvGrpSpPr/>
            <p:nvPr/>
          </p:nvGrpSpPr>
          <p:grpSpPr>
            <a:xfrm>
              <a:off x="15331047" y="0"/>
              <a:ext cx="1532674" cy="1341090"/>
              <a:chOff x="0" y="0"/>
              <a:chExt cx="812800" cy="711200"/>
            </a:xfrm>
          </p:grpSpPr>
          <p:sp>
            <p:nvSpPr>
              <p:cNvPr id="823" name="Google Shape;823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24" name="Google Shape;824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18"/>
            <p:cNvGrpSpPr/>
            <p:nvPr/>
          </p:nvGrpSpPr>
          <p:grpSpPr>
            <a:xfrm>
              <a:off x="16864336" y="0"/>
              <a:ext cx="1532674" cy="1341090"/>
              <a:chOff x="0" y="0"/>
              <a:chExt cx="812800" cy="711200"/>
            </a:xfrm>
          </p:grpSpPr>
          <p:sp>
            <p:nvSpPr>
              <p:cNvPr id="826" name="Google Shape;826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27" name="Google Shape;827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18"/>
            <p:cNvGrpSpPr/>
            <p:nvPr/>
          </p:nvGrpSpPr>
          <p:grpSpPr>
            <a:xfrm>
              <a:off x="13797758" y="0"/>
              <a:ext cx="1532674" cy="1341090"/>
              <a:chOff x="0" y="0"/>
              <a:chExt cx="812800" cy="711200"/>
            </a:xfrm>
          </p:grpSpPr>
          <p:sp>
            <p:nvSpPr>
              <p:cNvPr id="829" name="Google Shape;829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30" name="Google Shape;830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1" name="Google Shape;831;p18"/>
            <p:cNvGrpSpPr/>
            <p:nvPr/>
          </p:nvGrpSpPr>
          <p:grpSpPr>
            <a:xfrm>
              <a:off x="21463589" y="0"/>
              <a:ext cx="1532674" cy="1341090"/>
              <a:chOff x="0" y="0"/>
              <a:chExt cx="812800" cy="711200"/>
            </a:xfrm>
          </p:grpSpPr>
          <p:sp>
            <p:nvSpPr>
              <p:cNvPr id="832" name="Google Shape;832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33" name="Google Shape;833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4" name="Google Shape;834;p18"/>
            <p:cNvGrpSpPr/>
            <p:nvPr/>
          </p:nvGrpSpPr>
          <p:grpSpPr>
            <a:xfrm>
              <a:off x="22996878" y="0"/>
              <a:ext cx="1532674" cy="1341090"/>
              <a:chOff x="0" y="0"/>
              <a:chExt cx="812800" cy="711200"/>
            </a:xfrm>
          </p:grpSpPr>
          <p:sp>
            <p:nvSpPr>
              <p:cNvPr id="835" name="Google Shape;835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36" name="Google Shape;836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7" name="Google Shape;837;p18"/>
            <p:cNvGrpSpPr/>
            <p:nvPr/>
          </p:nvGrpSpPr>
          <p:grpSpPr>
            <a:xfrm>
              <a:off x="19930300" y="0"/>
              <a:ext cx="1532674" cy="1341090"/>
              <a:chOff x="0" y="0"/>
              <a:chExt cx="812800" cy="711200"/>
            </a:xfrm>
          </p:grpSpPr>
          <p:sp>
            <p:nvSpPr>
              <p:cNvPr id="838" name="Google Shape;838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39" name="Google Shape;839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0" name="Google Shape;840;p18"/>
            <p:cNvGrpSpPr/>
            <p:nvPr/>
          </p:nvGrpSpPr>
          <p:grpSpPr>
            <a:xfrm>
              <a:off x="18397010" y="0"/>
              <a:ext cx="1532674" cy="1341090"/>
              <a:chOff x="0" y="0"/>
              <a:chExt cx="812800" cy="711200"/>
            </a:xfrm>
          </p:grpSpPr>
          <p:sp>
            <p:nvSpPr>
              <p:cNvPr id="841" name="Google Shape;841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42" name="Google Shape;842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3" name="Google Shape;843;p18"/>
            <p:cNvGrpSpPr/>
            <p:nvPr/>
          </p:nvGrpSpPr>
          <p:grpSpPr>
            <a:xfrm>
              <a:off x="24529552" y="0"/>
              <a:ext cx="1532674" cy="1341090"/>
              <a:chOff x="0" y="0"/>
              <a:chExt cx="812800" cy="711200"/>
            </a:xfrm>
          </p:grpSpPr>
          <p:sp>
            <p:nvSpPr>
              <p:cNvPr id="844" name="Google Shape;844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845" name="Google Shape;845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6" name="Google Shape;846;p18"/>
            <p:cNvGrpSpPr/>
            <p:nvPr/>
          </p:nvGrpSpPr>
          <p:grpSpPr>
            <a:xfrm>
              <a:off x="13031421" y="1341090"/>
              <a:ext cx="1532674" cy="1341090"/>
              <a:chOff x="0" y="0"/>
              <a:chExt cx="812800" cy="711200"/>
            </a:xfrm>
          </p:grpSpPr>
          <p:sp>
            <p:nvSpPr>
              <p:cNvPr id="847" name="Google Shape;847;p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48" name="Google Shape;848;p18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4" name="Google Shape;854;p18"/>
          <p:cNvSpPr txBox="1"/>
          <p:nvPr/>
        </p:nvSpPr>
        <p:spPr>
          <a:xfrm>
            <a:off x="1365927" y="1347039"/>
            <a:ext cx="13108746" cy="672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4350" marR="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Budaya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kerjasama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tim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sehingga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kita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bekerja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sama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dan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saling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membantu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mencapai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tujuan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bersama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.</a:t>
            </a:r>
            <a:endParaRPr lang="id-ID" sz="2800" dirty="0">
              <a:solidFill>
                <a:schemeClr val="bg1"/>
              </a:solidFill>
              <a:latin typeface="Dubai" panose="020B0503030403030204" pitchFamily="34" charset="-78"/>
              <a:ea typeface="Raleway Black"/>
              <a:cs typeface="Dubai" panose="020B0503030403030204" pitchFamily="34" charset="-78"/>
              <a:sym typeface="Raleway Black"/>
            </a:endParaRPr>
          </a:p>
          <a:p>
            <a:pPr marL="514350" marR="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Usahakan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memenuhi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sumber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daya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dibutuhkan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endParaRPr lang="id-ID" sz="2800" dirty="0">
              <a:solidFill>
                <a:schemeClr val="bg1"/>
              </a:solidFill>
              <a:latin typeface="Dubai" panose="020B0503030403030204" pitchFamily="34" charset="-78"/>
              <a:ea typeface="Raleway Black"/>
              <a:cs typeface="Dubai" panose="020B0503030403030204" pitchFamily="34" charset="-78"/>
              <a:sym typeface="Raleway Black"/>
            </a:endParaRPr>
          </a:p>
          <a:p>
            <a:pPr marL="514350" marR="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Dalam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dunia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bisnis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pengusaha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harus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rela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mengeluarkan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uang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melatih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karyawannya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bekerja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sama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melalui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lembaga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profesional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.</a:t>
            </a:r>
            <a:endParaRPr lang="id-ID" sz="2800" dirty="0">
              <a:solidFill>
                <a:schemeClr val="bg1"/>
              </a:solidFill>
              <a:latin typeface="Dubai" panose="020B0503030403030204" pitchFamily="34" charset="-78"/>
              <a:ea typeface="Raleway Black"/>
              <a:cs typeface="Dubai" panose="020B0503030403030204" pitchFamily="34" charset="-78"/>
              <a:sym typeface="Raleway Black"/>
            </a:endParaRPr>
          </a:p>
          <a:p>
            <a:pPr marL="514350" marR="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Berkomunikasi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di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luar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jam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kerja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atau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sekolah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agar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teman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saling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mengenal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di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luar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pekerjaan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atau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pendidikan</a:t>
            </a:r>
            <a:r>
              <a:rPr lang="en-US" sz="2800" dirty="0">
                <a:solidFill>
                  <a:schemeClr val="bg1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.</a:t>
            </a:r>
            <a:endParaRPr lang="id-ID" sz="2800" dirty="0">
              <a:solidFill>
                <a:schemeClr val="bg1"/>
              </a:solidFill>
              <a:latin typeface="Dubai" panose="020B0503030403030204" pitchFamily="34" charset="-78"/>
              <a:ea typeface="Raleway Black"/>
              <a:cs typeface="Dubai" panose="020B0503030403030204" pitchFamily="34" charset="-78"/>
              <a:sym typeface="Raleway Black"/>
            </a:endParaRPr>
          </a:p>
          <a:p>
            <a:pPr marL="514350" marR="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Sikap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kooperatif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dapat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diterapkan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dalam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suatu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organisasi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dengan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memperjelas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peran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masing-masing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anggota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.</a:t>
            </a:r>
            <a:endParaRPr lang="id-ID" sz="2800" dirty="0">
              <a:solidFill>
                <a:srgbClr val="002060"/>
              </a:solidFill>
              <a:latin typeface="Dubai" panose="020B0503030403030204" pitchFamily="34" charset="-78"/>
              <a:ea typeface="Raleway Black"/>
              <a:cs typeface="Dubai" panose="020B0503030403030204" pitchFamily="34" charset="-78"/>
              <a:sym typeface="Raleway Black"/>
            </a:endParaRPr>
          </a:p>
          <a:p>
            <a:pPr marL="514350" marR="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Gunakan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right man in the right place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yaitu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dengan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mengatur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kemampuan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dalam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memposisikannya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.</a:t>
            </a:r>
            <a:endParaRPr lang="id-ID" sz="2800" dirty="0">
              <a:solidFill>
                <a:srgbClr val="002060"/>
              </a:solidFill>
              <a:latin typeface="Dubai" panose="020B0503030403030204" pitchFamily="34" charset="-78"/>
              <a:ea typeface="Raleway Black"/>
              <a:cs typeface="Dubai" panose="020B0503030403030204" pitchFamily="34" charset="-78"/>
              <a:sym typeface="Raleway Black"/>
            </a:endParaRPr>
          </a:p>
          <a:p>
            <a:pPr marL="514350" marR="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Hubungan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dalam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tim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tidak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selalu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mulus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Selesaikan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konflik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hingga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akar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permasalahannya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secepat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mungkin</a:t>
            </a:r>
            <a:r>
              <a:rPr lang="en-US" sz="2800" dirty="0">
                <a:solidFill>
                  <a:srgbClr val="002060"/>
                </a:solidFill>
                <a:latin typeface="Dubai" panose="020B0503030403030204" pitchFamily="34" charset="-78"/>
                <a:ea typeface="Raleway Black"/>
                <a:cs typeface="Dubai" panose="020B0503030403030204" pitchFamily="34" charset="-78"/>
                <a:sym typeface="Raleway Black"/>
              </a:rPr>
              <a:t>.</a:t>
            </a:r>
            <a:endParaRPr sz="2800" dirty="0">
              <a:solidFill>
                <a:srgbClr val="00206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20" name="Google Shape;749;p18">
            <a:extLst>
              <a:ext uri="{FF2B5EF4-FFF2-40B4-BE49-F238E27FC236}">
                <a16:creationId xmlns:a16="http://schemas.microsoft.com/office/drawing/2014/main" id="{2D335E8F-7082-4475-8CA6-F2DDCFABD5D4}"/>
              </a:ext>
            </a:extLst>
          </p:cNvPr>
          <p:cNvGrpSpPr/>
          <p:nvPr/>
        </p:nvGrpSpPr>
        <p:grpSpPr>
          <a:xfrm rot="10800000">
            <a:off x="-861972" y="-1096230"/>
            <a:ext cx="19546670" cy="2011635"/>
            <a:chOff x="0" y="0"/>
            <a:chExt cx="26062226" cy="2682180"/>
          </a:xfrm>
        </p:grpSpPr>
        <p:grpSp>
          <p:nvGrpSpPr>
            <p:cNvPr id="121" name="Google Shape;750;p18">
              <a:extLst>
                <a:ext uri="{FF2B5EF4-FFF2-40B4-BE49-F238E27FC236}">
                  <a16:creationId xmlns:a16="http://schemas.microsoft.com/office/drawing/2014/main" id="{70195DFE-1976-45D6-BE1A-94CB3EEEC6BE}"/>
                </a:ext>
              </a:extLst>
            </p:cNvPr>
            <p:cNvGrpSpPr/>
            <p:nvPr/>
          </p:nvGrpSpPr>
          <p:grpSpPr>
            <a:xfrm>
              <a:off x="2290846" y="1341090"/>
              <a:ext cx="1532674" cy="1341090"/>
              <a:chOff x="0" y="0"/>
              <a:chExt cx="812800" cy="711200"/>
            </a:xfrm>
          </p:grpSpPr>
          <p:sp>
            <p:nvSpPr>
              <p:cNvPr id="218" name="Google Shape;751;p18">
                <a:extLst>
                  <a:ext uri="{FF2B5EF4-FFF2-40B4-BE49-F238E27FC236}">
                    <a16:creationId xmlns:a16="http://schemas.microsoft.com/office/drawing/2014/main" id="{AE761D00-D91F-4DC5-875C-BEDF639BD02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19" name="Google Shape;752;p18">
                <a:extLst>
                  <a:ext uri="{FF2B5EF4-FFF2-40B4-BE49-F238E27FC236}">
                    <a16:creationId xmlns:a16="http://schemas.microsoft.com/office/drawing/2014/main" id="{5018879A-B09E-4901-A587-58F5AADB9C18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" name="Google Shape;753;p18">
              <a:extLst>
                <a:ext uri="{FF2B5EF4-FFF2-40B4-BE49-F238E27FC236}">
                  <a16:creationId xmlns:a16="http://schemas.microsoft.com/office/drawing/2014/main" id="{CCC1EFBE-8E82-4EC7-AB6E-B613CE4B35F3}"/>
                </a:ext>
              </a:extLst>
            </p:cNvPr>
            <p:cNvGrpSpPr/>
            <p:nvPr/>
          </p:nvGrpSpPr>
          <p:grpSpPr>
            <a:xfrm>
              <a:off x="3824135" y="1341090"/>
              <a:ext cx="1532674" cy="1341090"/>
              <a:chOff x="0" y="0"/>
              <a:chExt cx="812800" cy="711200"/>
            </a:xfrm>
          </p:grpSpPr>
          <p:sp>
            <p:nvSpPr>
              <p:cNvPr id="216" name="Google Shape;754;p18">
                <a:extLst>
                  <a:ext uri="{FF2B5EF4-FFF2-40B4-BE49-F238E27FC236}">
                    <a16:creationId xmlns:a16="http://schemas.microsoft.com/office/drawing/2014/main" id="{5FBD82CA-DF38-49E5-9BFA-5D750DD1363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17" name="Google Shape;755;p18">
                <a:extLst>
                  <a:ext uri="{FF2B5EF4-FFF2-40B4-BE49-F238E27FC236}">
                    <a16:creationId xmlns:a16="http://schemas.microsoft.com/office/drawing/2014/main" id="{13B65792-90D9-4727-91C4-6AA57492FE65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756;p18">
              <a:extLst>
                <a:ext uri="{FF2B5EF4-FFF2-40B4-BE49-F238E27FC236}">
                  <a16:creationId xmlns:a16="http://schemas.microsoft.com/office/drawing/2014/main" id="{5FB4181F-2434-41C2-A4C6-88A4599393B6}"/>
                </a:ext>
              </a:extLst>
            </p:cNvPr>
            <p:cNvGrpSpPr/>
            <p:nvPr/>
          </p:nvGrpSpPr>
          <p:grpSpPr>
            <a:xfrm>
              <a:off x="757556" y="1341090"/>
              <a:ext cx="1532674" cy="1341090"/>
              <a:chOff x="0" y="0"/>
              <a:chExt cx="812800" cy="711200"/>
            </a:xfrm>
          </p:grpSpPr>
          <p:sp>
            <p:nvSpPr>
              <p:cNvPr id="214" name="Google Shape;757;p18">
                <a:extLst>
                  <a:ext uri="{FF2B5EF4-FFF2-40B4-BE49-F238E27FC236}">
                    <a16:creationId xmlns:a16="http://schemas.microsoft.com/office/drawing/2014/main" id="{BF13A312-B29A-42AF-B7B9-D8AB794D62C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15" name="Google Shape;758;p18">
                <a:extLst>
                  <a:ext uri="{FF2B5EF4-FFF2-40B4-BE49-F238E27FC236}">
                    <a16:creationId xmlns:a16="http://schemas.microsoft.com/office/drawing/2014/main" id="{CC32D363-0463-4808-BA94-BB96A5342E0A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759;p18">
              <a:extLst>
                <a:ext uri="{FF2B5EF4-FFF2-40B4-BE49-F238E27FC236}">
                  <a16:creationId xmlns:a16="http://schemas.microsoft.com/office/drawing/2014/main" id="{C265FDF1-0D03-44D2-BA7E-7B24FB537CDA}"/>
                </a:ext>
              </a:extLst>
            </p:cNvPr>
            <p:cNvGrpSpPr/>
            <p:nvPr/>
          </p:nvGrpSpPr>
          <p:grpSpPr>
            <a:xfrm>
              <a:off x="8423387" y="1341090"/>
              <a:ext cx="1532674" cy="1341090"/>
              <a:chOff x="0" y="0"/>
              <a:chExt cx="812800" cy="711200"/>
            </a:xfrm>
          </p:grpSpPr>
          <p:sp>
            <p:nvSpPr>
              <p:cNvPr id="212" name="Google Shape;760;p18">
                <a:extLst>
                  <a:ext uri="{FF2B5EF4-FFF2-40B4-BE49-F238E27FC236}">
                    <a16:creationId xmlns:a16="http://schemas.microsoft.com/office/drawing/2014/main" id="{ADAA2253-C1ED-47A0-AC93-42ACDFE83B9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13" name="Google Shape;761;p18">
                <a:extLst>
                  <a:ext uri="{FF2B5EF4-FFF2-40B4-BE49-F238E27FC236}">
                    <a16:creationId xmlns:a16="http://schemas.microsoft.com/office/drawing/2014/main" id="{A9EF813C-837B-4348-A72D-28B1ADE69C49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762;p18">
              <a:extLst>
                <a:ext uri="{FF2B5EF4-FFF2-40B4-BE49-F238E27FC236}">
                  <a16:creationId xmlns:a16="http://schemas.microsoft.com/office/drawing/2014/main" id="{0A957BEB-5D31-40B0-AE67-70F5F6174920}"/>
                </a:ext>
              </a:extLst>
            </p:cNvPr>
            <p:cNvGrpSpPr/>
            <p:nvPr/>
          </p:nvGrpSpPr>
          <p:grpSpPr>
            <a:xfrm>
              <a:off x="9956677" y="1341090"/>
              <a:ext cx="1532674" cy="1341090"/>
              <a:chOff x="0" y="0"/>
              <a:chExt cx="812800" cy="711200"/>
            </a:xfrm>
          </p:grpSpPr>
          <p:sp>
            <p:nvSpPr>
              <p:cNvPr id="210" name="Google Shape;763;p18">
                <a:extLst>
                  <a:ext uri="{FF2B5EF4-FFF2-40B4-BE49-F238E27FC236}">
                    <a16:creationId xmlns:a16="http://schemas.microsoft.com/office/drawing/2014/main" id="{BA676A90-71AA-4B12-B343-86EE32052A4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11" name="Google Shape;764;p18">
                <a:extLst>
                  <a:ext uri="{FF2B5EF4-FFF2-40B4-BE49-F238E27FC236}">
                    <a16:creationId xmlns:a16="http://schemas.microsoft.com/office/drawing/2014/main" id="{F861560A-7FF4-4953-AC43-B42FFB40D24D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765;p18">
              <a:extLst>
                <a:ext uri="{FF2B5EF4-FFF2-40B4-BE49-F238E27FC236}">
                  <a16:creationId xmlns:a16="http://schemas.microsoft.com/office/drawing/2014/main" id="{0F4D33D2-7AF7-432E-A110-B64566E58A8D}"/>
                </a:ext>
              </a:extLst>
            </p:cNvPr>
            <p:cNvGrpSpPr/>
            <p:nvPr/>
          </p:nvGrpSpPr>
          <p:grpSpPr>
            <a:xfrm>
              <a:off x="6890098" y="1341090"/>
              <a:ext cx="1532674" cy="1341090"/>
              <a:chOff x="0" y="0"/>
              <a:chExt cx="812800" cy="711200"/>
            </a:xfrm>
          </p:grpSpPr>
          <p:sp>
            <p:nvSpPr>
              <p:cNvPr id="208" name="Google Shape;766;p18">
                <a:extLst>
                  <a:ext uri="{FF2B5EF4-FFF2-40B4-BE49-F238E27FC236}">
                    <a16:creationId xmlns:a16="http://schemas.microsoft.com/office/drawing/2014/main" id="{EF012E85-271B-4031-AEF6-D5509019CCE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209" name="Google Shape;767;p18">
                <a:extLst>
                  <a:ext uri="{FF2B5EF4-FFF2-40B4-BE49-F238E27FC236}">
                    <a16:creationId xmlns:a16="http://schemas.microsoft.com/office/drawing/2014/main" id="{9D9D2102-F325-492F-9FC9-EB0E3F6380BB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768;p18">
              <a:extLst>
                <a:ext uri="{FF2B5EF4-FFF2-40B4-BE49-F238E27FC236}">
                  <a16:creationId xmlns:a16="http://schemas.microsoft.com/office/drawing/2014/main" id="{F17AED3D-177B-4B7C-B366-870D6D55BD6F}"/>
                </a:ext>
              </a:extLst>
            </p:cNvPr>
            <p:cNvGrpSpPr/>
            <p:nvPr/>
          </p:nvGrpSpPr>
          <p:grpSpPr>
            <a:xfrm>
              <a:off x="5356809" y="1341090"/>
              <a:ext cx="1532674" cy="1341090"/>
              <a:chOff x="0" y="0"/>
              <a:chExt cx="812800" cy="711200"/>
            </a:xfrm>
          </p:grpSpPr>
          <p:sp>
            <p:nvSpPr>
              <p:cNvPr id="206" name="Google Shape;769;p18">
                <a:extLst>
                  <a:ext uri="{FF2B5EF4-FFF2-40B4-BE49-F238E27FC236}">
                    <a16:creationId xmlns:a16="http://schemas.microsoft.com/office/drawing/2014/main" id="{4D467285-2F7C-4F4F-8386-317A747530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07" name="Google Shape;770;p18">
                <a:extLst>
                  <a:ext uri="{FF2B5EF4-FFF2-40B4-BE49-F238E27FC236}">
                    <a16:creationId xmlns:a16="http://schemas.microsoft.com/office/drawing/2014/main" id="{AEDF91FD-5686-4829-9DE2-5FB770493650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771;p18">
              <a:extLst>
                <a:ext uri="{FF2B5EF4-FFF2-40B4-BE49-F238E27FC236}">
                  <a16:creationId xmlns:a16="http://schemas.microsoft.com/office/drawing/2014/main" id="{6F668A50-4D18-46EC-9077-E2FE08A62E0E}"/>
                </a:ext>
              </a:extLst>
            </p:cNvPr>
            <p:cNvGrpSpPr/>
            <p:nvPr/>
          </p:nvGrpSpPr>
          <p:grpSpPr>
            <a:xfrm>
              <a:off x="11489351" y="1341090"/>
              <a:ext cx="1532674" cy="1341090"/>
              <a:chOff x="0" y="0"/>
              <a:chExt cx="812800" cy="711200"/>
            </a:xfrm>
          </p:grpSpPr>
          <p:sp>
            <p:nvSpPr>
              <p:cNvPr id="204" name="Google Shape;772;p18">
                <a:extLst>
                  <a:ext uri="{FF2B5EF4-FFF2-40B4-BE49-F238E27FC236}">
                    <a16:creationId xmlns:a16="http://schemas.microsoft.com/office/drawing/2014/main" id="{5EFF021B-DAFE-4AE2-BDE7-AC67309B0CB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205" name="Google Shape;773;p18">
                <a:extLst>
                  <a:ext uri="{FF2B5EF4-FFF2-40B4-BE49-F238E27FC236}">
                    <a16:creationId xmlns:a16="http://schemas.microsoft.com/office/drawing/2014/main" id="{169C6329-5291-4F8B-895B-F81B629AA45B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774;p18">
              <a:extLst>
                <a:ext uri="{FF2B5EF4-FFF2-40B4-BE49-F238E27FC236}">
                  <a16:creationId xmlns:a16="http://schemas.microsoft.com/office/drawing/2014/main" id="{1ED3BE21-50D5-45A3-998C-AB8EA0618B6C}"/>
                </a:ext>
              </a:extLst>
            </p:cNvPr>
            <p:cNvGrpSpPr/>
            <p:nvPr/>
          </p:nvGrpSpPr>
          <p:grpSpPr>
            <a:xfrm>
              <a:off x="3066579" y="0"/>
              <a:ext cx="1532674" cy="1341090"/>
              <a:chOff x="0" y="0"/>
              <a:chExt cx="812800" cy="711200"/>
            </a:xfrm>
          </p:grpSpPr>
          <p:sp>
            <p:nvSpPr>
              <p:cNvPr id="202" name="Google Shape;775;p18">
                <a:extLst>
                  <a:ext uri="{FF2B5EF4-FFF2-40B4-BE49-F238E27FC236}">
                    <a16:creationId xmlns:a16="http://schemas.microsoft.com/office/drawing/2014/main" id="{2B73FB67-A419-4135-9937-4286228B0BA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3" name="Google Shape;776;p18">
                <a:extLst>
                  <a:ext uri="{FF2B5EF4-FFF2-40B4-BE49-F238E27FC236}">
                    <a16:creationId xmlns:a16="http://schemas.microsoft.com/office/drawing/2014/main" id="{653A6296-ACF6-44EC-B6D1-DF391AAB5AB8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777;p18">
              <a:extLst>
                <a:ext uri="{FF2B5EF4-FFF2-40B4-BE49-F238E27FC236}">
                  <a16:creationId xmlns:a16="http://schemas.microsoft.com/office/drawing/2014/main" id="{2DC6A369-0D99-4D7F-995F-F0AF1464310F}"/>
                </a:ext>
              </a:extLst>
            </p:cNvPr>
            <p:cNvGrpSpPr/>
            <p:nvPr/>
          </p:nvGrpSpPr>
          <p:grpSpPr>
            <a:xfrm>
              <a:off x="4599868" y="0"/>
              <a:ext cx="1532674" cy="1341090"/>
              <a:chOff x="0" y="0"/>
              <a:chExt cx="812800" cy="711200"/>
            </a:xfrm>
          </p:grpSpPr>
          <p:sp>
            <p:nvSpPr>
              <p:cNvPr id="200" name="Google Shape;778;p18">
                <a:extLst>
                  <a:ext uri="{FF2B5EF4-FFF2-40B4-BE49-F238E27FC236}">
                    <a16:creationId xmlns:a16="http://schemas.microsoft.com/office/drawing/2014/main" id="{60A6F531-EE4F-4AD7-A18D-FDD45A5268D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1" name="Google Shape;779;p18">
                <a:extLst>
                  <a:ext uri="{FF2B5EF4-FFF2-40B4-BE49-F238E27FC236}">
                    <a16:creationId xmlns:a16="http://schemas.microsoft.com/office/drawing/2014/main" id="{3158EAF1-9293-48F6-B473-BCDD8955CDEE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780;p18">
              <a:extLst>
                <a:ext uri="{FF2B5EF4-FFF2-40B4-BE49-F238E27FC236}">
                  <a16:creationId xmlns:a16="http://schemas.microsoft.com/office/drawing/2014/main" id="{536980CF-A4F3-43E3-9BC6-9FC0542DA0FE}"/>
                </a:ext>
              </a:extLst>
            </p:cNvPr>
            <p:cNvGrpSpPr/>
            <p:nvPr/>
          </p:nvGrpSpPr>
          <p:grpSpPr>
            <a:xfrm>
              <a:off x="1533289" y="0"/>
              <a:ext cx="1532674" cy="1341090"/>
              <a:chOff x="0" y="0"/>
              <a:chExt cx="812800" cy="711200"/>
            </a:xfrm>
          </p:grpSpPr>
          <p:sp>
            <p:nvSpPr>
              <p:cNvPr id="198" name="Google Shape;781;p18">
                <a:extLst>
                  <a:ext uri="{FF2B5EF4-FFF2-40B4-BE49-F238E27FC236}">
                    <a16:creationId xmlns:a16="http://schemas.microsoft.com/office/drawing/2014/main" id="{177BAA7B-C975-4BC8-94E6-75E15DD9620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99" name="Google Shape;782;p18">
                <a:extLst>
                  <a:ext uri="{FF2B5EF4-FFF2-40B4-BE49-F238E27FC236}">
                    <a16:creationId xmlns:a16="http://schemas.microsoft.com/office/drawing/2014/main" id="{4055FD71-A88E-43EC-9F47-A51F65EFA312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783;p18">
              <a:extLst>
                <a:ext uri="{FF2B5EF4-FFF2-40B4-BE49-F238E27FC236}">
                  <a16:creationId xmlns:a16="http://schemas.microsoft.com/office/drawing/2014/main" id="{02E34A38-CAD1-4665-9230-D51F2451519F}"/>
                </a:ext>
              </a:extLst>
            </p:cNvPr>
            <p:cNvGrpSpPr/>
            <p:nvPr/>
          </p:nvGrpSpPr>
          <p:grpSpPr>
            <a:xfrm>
              <a:off x="0" y="0"/>
              <a:ext cx="1532674" cy="1341090"/>
              <a:chOff x="0" y="0"/>
              <a:chExt cx="812800" cy="711200"/>
            </a:xfrm>
          </p:grpSpPr>
          <p:sp>
            <p:nvSpPr>
              <p:cNvPr id="196" name="Google Shape;784;p18">
                <a:extLst>
                  <a:ext uri="{FF2B5EF4-FFF2-40B4-BE49-F238E27FC236}">
                    <a16:creationId xmlns:a16="http://schemas.microsoft.com/office/drawing/2014/main" id="{C81BBCDD-AA39-43C9-A600-1A5282D1C93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97" name="Google Shape;785;p18">
                <a:extLst>
                  <a:ext uri="{FF2B5EF4-FFF2-40B4-BE49-F238E27FC236}">
                    <a16:creationId xmlns:a16="http://schemas.microsoft.com/office/drawing/2014/main" id="{75A8B289-7F94-4C6D-B0E9-CA59556B69A0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786;p18">
              <a:extLst>
                <a:ext uri="{FF2B5EF4-FFF2-40B4-BE49-F238E27FC236}">
                  <a16:creationId xmlns:a16="http://schemas.microsoft.com/office/drawing/2014/main" id="{F3BDBC8E-E8F1-4B7D-92D7-D061EBA07642}"/>
                </a:ext>
              </a:extLst>
            </p:cNvPr>
            <p:cNvGrpSpPr/>
            <p:nvPr/>
          </p:nvGrpSpPr>
          <p:grpSpPr>
            <a:xfrm>
              <a:off x="9199120" y="0"/>
              <a:ext cx="1532674" cy="1341090"/>
              <a:chOff x="0" y="0"/>
              <a:chExt cx="812800" cy="711200"/>
            </a:xfrm>
          </p:grpSpPr>
          <p:sp>
            <p:nvSpPr>
              <p:cNvPr id="194" name="Google Shape;787;p18">
                <a:extLst>
                  <a:ext uri="{FF2B5EF4-FFF2-40B4-BE49-F238E27FC236}">
                    <a16:creationId xmlns:a16="http://schemas.microsoft.com/office/drawing/2014/main" id="{4C013381-7633-4AFA-AF13-07CD3F7B725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95" name="Google Shape;788;p18">
                <a:extLst>
                  <a:ext uri="{FF2B5EF4-FFF2-40B4-BE49-F238E27FC236}">
                    <a16:creationId xmlns:a16="http://schemas.microsoft.com/office/drawing/2014/main" id="{E803E47A-E1DD-49C1-A610-2126CDA6CBEB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789;p18">
              <a:extLst>
                <a:ext uri="{FF2B5EF4-FFF2-40B4-BE49-F238E27FC236}">
                  <a16:creationId xmlns:a16="http://schemas.microsoft.com/office/drawing/2014/main" id="{71E110FA-D058-47EA-85E0-3E9D3891BE2D}"/>
                </a:ext>
              </a:extLst>
            </p:cNvPr>
            <p:cNvGrpSpPr/>
            <p:nvPr/>
          </p:nvGrpSpPr>
          <p:grpSpPr>
            <a:xfrm>
              <a:off x="10732410" y="0"/>
              <a:ext cx="1532674" cy="1341090"/>
              <a:chOff x="0" y="0"/>
              <a:chExt cx="812800" cy="711200"/>
            </a:xfrm>
          </p:grpSpPr>
          <p:sp>
            <p:nvSpPr>
              <p:cNvPr id="192" name="Google Shape;790;p18">
                <a:extLst>
                  <a:ext uri="{FF2B5EF4-FFF2-40B4-BE49-F238E27FC236}">
                    <a16:creationId xmlns:a16="http://schemas.microsoft.com/office/drawing/2014/main" id="{F37D7C83-A3E3-4FB2-B910-33A4ED3B6ED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93" name="Google Shape;791;p18">
                <a:extLst>
                  <a:ext uri="{FF2B5EF4-FFF2-40B4-BE49-F238E27FC236}">
                    <a16:creationId xmlns:a16="http://schemas.microsoft.com/office/drawing/2014/main" id="{D1350E5B-2C04-43C6-9E35-CB982510DB64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792;p18">
              <a:extLst>
                <a:ext uri="{FF2B5EF4-FFF2-40B4-BE49-F238E27FC236}">
                  <a16:creationId xmlns:a16="http://schemas.microsoft.com/office/drawing/2014/main" id="{ADD16F7C-D2EC-4E25-AEED-97FD9697CE52}"/>
                </a:ext>
              </a:extLst>
            </p:cNvPr>
            <p:cNvGrpSpPr/>
            <p:nvPr/>
          </p:nvGrpSpPr>
          <p:grpSpPr>
            <a:xfrm>
              <a:off x="7665831" y="0"/>
              <a:ext cx="1532674" cy="1341090"/>
              <a:chOff x="0" y="0"/>
              <a:chExt cx="812800" cy="711200"/>
            </a:xfrm>
          </p:grpSpPr>
          <p:sp>
            <p:nvSpPr>
              <p:cNvPr id="190" name="Google Shape;793;p18">
                <a:extLst>
                  <a:ext uri="{FF2B5EF4-FFF2-40B4-BE49-F238E27FC236}">
                    <a16:creationId xmlns:a16="http://schemas.microsoft.com/office/drawing/2014/main" id="{10D1DD9A-2F38-45EA-A1C4-A090C7201AD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91" name="Google Shape;794;p18">
                <a:extLst>
                  <a:ext uri="{FF2B5EF4-FFF2-40B4-BE49-F238E27FC236}">
                    <a16:creationId xmlns:a16="http://schemas.microsoft.com/office/drawing/2014/main" id="{20B57EFC-3826-471E-BF5B-11135440745B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795;p18">
              <a:extLst>
                <a:ext uri="{FF2B5EF4-FFF2-40B4-BE49-F238E27FC236}">
                  <a16:creationId xmlns:a16="http://schemas.microsoft.com/office/drawing/2014/main" id="{20AF622C-C175-4A6D-AF13-8C012748880D}"/>
                </a:ext>
              </a:extLst>
            </p:cNvPr>
            <p:cNvGrpSpPr/>
            <p:nvPr/>
          </p:nvGrpSpPr>
          <p:grpSpPr>
            <a:xfrm>
              <a:off x="6132542" y="0"/>
              <a:ext cx="1532674" cy="1341090"/>
              <a:chOff x="0" y="0"/>
              <a:chExt cx="812800" cy="711200"/>
            </a:xfrm>
          </p:grpSpPr>
          <p:sp>
            <p:nvSpPr>
              <p:cNvPr id="188" name="Google Shape;796;p18">
                <a:extLst>
                  <a:ext uri="{FF2B5EF4-FFF2-40B4-BE49-F238E27FC236}">
                    <a16:creationId xmlns:a16="http://schemas.microsoft.com/office/drawing/2014/main" id="{0FCE2C3C-8615-46B8-8A7B-BFD63A67593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89" name="Google Shape;797;p18">
                <a:extLst>
                  <a:ext uri="{FF2B5EF4-FFF2-40B4-BE49-F238E27FC236}">
                    <a16:creationId xmlns:a16="http://schemas.microsoft.com/office/drawing/2014/main" id="{867733ED-16B6-495E-A67B-735604A596E7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798;p18">
              <a:extLst>
                <a:ext uri="{FF2B5EF4-FFF2-40B4-BE49-F238E27FC236}">
                  <a16:creationId xmlns:a16="http://schemas.microsoft.com/office/drawing/2014/main" id="{541A5794-0FDD-4213-BA9A-95BCABD91F8C}"/>
                </a:ext>
              </a:extLst>
            </p:cNvPr>
            <p:cNvGrpSpPr/>
            <p:nvPr/>
          </p:nvGrpSpPr>
          <p:grpSpPr>
            <a:xfrm>
              <a:off x="12265084" y="0"/>
              <a:ext cx="1532674" cy="1341090"/>
              <a:chOff x="0" y="0"/>
              <a:chExt cx="812800" cy="711200"/>
            </a:xfrm>
          </p:grpSpPr>
          <p:sp>
            <p:nvSpPr>
              <p:cNvPr id="186" name="Google Shape;799;p18">
                <a:extLst>
                  <a:ext uri="{FF2B5EF4-FFF2-40B4-BE49-F238E27FC236}">
                    <a16:creationId xmlns:a16="http://schemas.microsoft.com/office/drawing/2014/main" id="{2A8689D8-1DB6-4729-8330-E729BB4D3B9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87" name="Google Shape;800;p18">
                <a:extLst>
                  <a:ext uri="{FF2B5EF4-FFF2-40B4-BE49-F238E27FC236}">
                    <a16:creationId xmlns:a16="http://schemas.microsoft.com/office/drawing/2014/main" id="{E1CAA9EE-3539-421A-A267-7A5A6D444DB8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801;p18">
              <a:extLst>
                <a:ext uri="{FF2B5EF4-FFF2-40B4-BE49-F238E27FC236}">
                  <a16:creationId xmlns:a16="http://schemas.microsoft.com/office/drawing/2014/main" id="{1EF2C084-CD7C-4E01-BF9F-DA0A633675C0}"/>
                </a:ext>
              </a:extLst>
            </p:cNvPr>
            <p:cNvGrpSpPr/>
            <p:nvPr/>
          </p:nvGrpSpPr>
          <p:grpSpPr>
            <a:xfrm>
              <a:off x="14555314" y="1341090"/>
              <a:ext cx="1532674" cy="1341090"/>
              <a:chOff x="0" y="0"/>
              <a:chExt cx="812800" cy="711200"/>
            </a:xfrm>
          </p:grpSpPr>
          <p:sp>
            <p:nvSpPr>
              <p:cNvPr id="184" name="Google Shape;802;p18">
                <a:extLst>
                  <a:ext uri="{FF2B5EF4-FFF2-40B4-BE49-F238E27FC236}">
                    <a16:creationId xmlns:a16="http://schemas.microsoft.com/office/drawing/2014/main" id="{17D58BC2-375A-46E1-8BD6-106C5A03165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185" name="Google Shape;803;p18">
                <a:extLst>
                  <a:ext uri="{FF2B5EF4-FFF2-40B4-BE49-F238E27FC236}">
                    <a16:creationId xmlns:a16="http://schemas.microsoft.com/office/drawing/2014/main" id="{E4C25F10-D7B0-47AA-A2E0-86383180D735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804;p18">
              <a:extLst>
                <a:ext uri="{FF2B5EF4-FFF2-40B4-BE49-F238E27FC236}">
                  <a16:creationId xmlns:a16="http://schemas.microsoft.com/office/drawing/2014/main" id="{438407FA-725D-44FA-B014-1B64EA8D449E}"/>
                </a:ext>
              </a:extLst>
            </p:cNvPr>
            <p:cNvGrpSpPr/>
            <p:nvPr/>
          </p:nvGrpSpPr>
          <p:grpSpPr>
            <a:xfrm>
              <a:off x="16088603" y="1341090"/>
              <a:ext cx="1532674" cy="1341090"/>
              <a:chOff x="0" y="0"/>
              <a:chExt cx="812800" cy="711200"/>
            </a:xfrm>
          </p:grpSpPr>
          <p:sp>
            <p:nvSpPr>
              <p:cNvPr id="182" name="Google Shape;805;p18">
                <a:extLst>
                  <a:ext uri="{FF2B5EF4-FFF2-40B4-BE49-F238E27FC236}">
                    <a16:creationId xmlns:a16="http://schemas.microsoft.com/office/drawing/2014/main" id="{16ED0D6C-7E01-4FA6-AA8B-FC83C73352A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83" name="Google Shape;806;p18">
                <a:extLst>
                  <a:ext uri="{FF2B5EF4-FFF2-40B4-BE49-F238E27FC236}">
                    <a16:creationId xmlns:a16="http://schemas.microsoft.com/office/drawing/2014/main" id="{E2FFE1C8-9EFE-43EA-A9B1-8C4C1F6E916D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807;p18">
              <a:extLst>
                <a:ext uri="{FF2B5EF4-FFF2-40B4-BE49-F238E27FC236}">
                  <a16:creationId xmlns:a16="http://schemas.microsoft.com/office/drawing/2014/main" id="{A86D2E4D-08A5-4B78-BBF2-61E607CA16F0}"/>
                </a:ext>
              </a:extLst>
            </p:cNvPr>
            <p:cNvGrpSpPr/>
            <p:nvPr/>
          </p:nvGrpSpPr>
          <p:grpSpPr>
            <a:xfrm>
              <a:off x="20687856" y="1341090"/>
              <a:ext cx="1532674" cy="1341090"/>
              <a:chOff x="0" y="0"/>
              <a:chExt cx="812800" cy="711200"/>
            </a:xfrm>
          </p:grpSpPr>
          <p:sp>
            <p:nvSpPr>
              <p:cNvPr id="180" name="Google Shape;808;p18">
                <a:extLst>
                  <a:ext uri="{FF2B5EF4-FFF2-40B4-BE49-F238E27FC236}">
                    <a16:creationId xmlns:a16="http://schemas.microsoft.com/office/drawing/2014/main" id="{20B6AA89-DCAA-4BAC-B5CD-04455D00EEC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181" name="Google Shape;809;p18">
                <a:extLst>
                  <a:ext uri="{FF2B5EF4-FFF2-40B4-BE49-F238E27FC236}">
                    <a16:creationId xmlns:a16="http://schemas.microsoft.com/office/drawing/2014/main" id="{30C89C83-47E5-4DF0-B9F4-C4EAD63F2B01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810;p18">
              <a:extLst>
                <a:ext uri="{FF2B5EF4-FFF2-40B4-BE49-F238E27FC236}">
                  <a16:creationId xmlns:a16="http://schemas.microsoft.com/office/drawing/2014/main" id="{6ED761F5-733C-4A09-A589-9AE539EB9A14}"/>
                </a:ext>
              </a:extLst>
            </p:cNvPr>
            <p:cNvGrpSpPr/>
            <p:nvPr/>
          </p:nvGrpSpPr>
          <p:grpSpPr>
            <a:xfrm>
              <a:off x="22221145" y="1341090"/>
              <a:ext cx="1532674" cy="1341090"/>
              <a:chOff x="0" y="0"/>
              <a:chExt cx="812800" cy="711200"/>
            </a:xfrm>
          </p:grpSpPr>
          <p:sp>
            <p:nvSpPr>
              <p:cNvPr id="178" name="Google Shape;811;p18">
                <a:extLst>
                  <a:ext uri="{FF2B5EF4-FFF2-40B4-BE49-F238E27FC236}">
                    <a16:creationId xmlns:a16="http://schemas.microsoft.com/office/drawing/2014/main" id="{D9B4A6BC-B84A-467B-A2F4-7B1FAE18959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9" name="Google Shape;812;p18">
                <a:extLst>
                  <a:ext uri="{FF2B5EF4-FFF2-40B4-BE49-F238E27FC236}">
                    <a16:creationId xmlns:a16="http://schemas.microsoft.com/office/drawing/2014/main" id="{46E9765E-7FC9-4AA0-BF0F-C7850BE5F2EC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813;p18">
              <a:extLst>
                <a:ext uri="{FF2B5EF4-FFF2-40B4-BE49-F238E27FC236}">
                  <a16:creationId xmlns:a16="http://schemas.microsoft.com/office/drawing/2014/main" id="{06064CF6-8E39-42B2-BB9D-86A00336EDFC}"/>
                </a:ext>
              </a:extLst>
            </p:cNvPr>
            <p:cNvGrpSpPr/>
            <p:nvPr/>
          </p:nvGrpSpPr>
          <p:grpSpPr>
            <a:xfrm>
              <a:off x="19154567" y="1341090"/>
              <a:ext cx="1532674" cy="1341090"/>
              <a:chOff x="0" y="0"/>
              <a:chExt cx="812800" cy="711200"/>
            </a:xfrm>
          </p:grpSpPr>
          <p:sp>
            <p:nvSpPr>
              <p:cNvPr id="176" name="Google Shape;814;p18">
                <a:extLst>
                  <a:ext uri="{FF2B5EF4-FFF2-40B4-BE49-F238E27FC236}">
                    <a16:creationId xmlns:a16="http://schemas.microsoft.com/office/drawing/2014/main" id="{37F3CDBB-767A-4F40-AB56-28C5B601CD4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7" name="Google Shape;815;p18">
                <a:extLst>
                  <a:ext uri="{FF2B5EF4-FFF2-40B4-BE49-F238E27FC236}">
                    <a16:creationId xmlns:a16="http://schemas.microsoft.com/office/drawing/2014/main" id="{38CB3B6A-FFFD-4640-AAB7-8D27C932A533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816;p18">
              <a:extLst>
                <a:ext uri="{FF2B5EF4-FFF2-40B4-BE49-F238E27FC236}">
                  <a16:creationId xmlns:a16="http://schemas.microsoft.com/office/drawing/2014/main" id="{51EBCBA7-AD7A-46CC-958E-0263F2757FFC}"/>
                </a:ext>
              </a:extLst>
            </p:cNvPr>
            <p:cNvGrpSpPr/>
            <p:nvPr/>
          </p:nvGrpSpPr>
          <p:grpSpPr>
            <a:xfrm>
              <a:off x="17621277" y="1341090"/>
              <a:ext cx="1532674" cy="1341090"/>
              <a:chOff x="0" y="0"/>
              <a:chExt cx="812800" cy="711200"/>
            </a:xfrm>
          </p:grpSpPr>
          <p:sp>
            <p:nvSpPr>
              <p:cNvPr id="174" name="Google Shape;817;p18">
                <a:extLst>
                  <a:ext uri="{FF2B5EF4-FFF2-40B4-BE49-F238E27FC236}">
                    <a16:creationId xmlns:a16="http://schemas.microsoft.com/office/drawing/2014/main" id="{EFDA82F6-B9BC-4457-B4D4-F8DD380FF16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175" name="Google Shape;818;p18">
                <a:extLst>
                  <a:ext uri="{FF2B5EF4-FFF2-40B4-BE49-F238E27FC236}">
                    <a16:creationId xmlns:a16="http://schemas.microsoft.com/office/drawing/2014/main" id="{E1DC6D15-1B69-4643-AAED-C8E3D4883A5D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819;p18">
              <a:extLst>
                <a:ext uri="{FF2B5EF4-FFF2-40B4-BE49-F238E27FC236}">
                  <a16:creationId xmlns:a16="http://schemas.microsoft.com/office/drawing/2014/main" id="{01FA367A-AFB3-4B01-A1C5-97247A0461D0}"/>
                </a:ext>
              </a:extLst>
            </p:cNvPr>
            <p:cNvGrpSpPr/>
            <p:nvPr/>
          </p:nvGrpSpPr>
          <p:grpSpPr>
            <a:xfrm>
              <a:off x="23753819" y="1341090"/>
              <a:ext cx="1532674" cy="1341090"/>
              <a:chOff x="0" y="0"/>
              <a:chExt cx="812800" cy="711200"/>
            </a:xfrm>
          </p:grpSpPr>
          <p:sp>
            <p:nvSpPr>
              <p:cNvPr id="172" name="Google Shape;820;p18">
                <a:extLst>
                  <a:ext uri="{FF2B5EF4-FFF2-40B4-BE49-F238E27FC236}">
                    <a16:creationId xmlns:a16="http://schemas.microsoft.com/office/drawing/2014/main" id="{9B110244-9436-402B-A66A-44F37F65686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173" name="Google Shape;821;p18">
                <a:extLst>
                  <a:ext uri="{FF2B5EF4-FFF2-40B4-BE49-F238E27FC236}">
                    <a16:creationId xmlns:a16="http://schemas.microsoft.com/office/drawing/2014/main" id="{B3D498A9-B825-481D-B620-A4045EA643D2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822;p18">
              <a:extLst>
                <a:ext uri="{FF2B5EF4-FFF2-40B4-BE49-F238E27FC236}">
                  <a16:creationId xmlns:a16="http://schemas.microsoft.com/office/drawing/2014/main" id="{FE03C682-7761-4B6D-A866-CB9B273F116B}"/>
                </a:ext>
              </a:extLst>
            </p:cNvPr>
            <p:cNvGrpSpPr/>
            <p:nvPr/>
          </p:nvGrpSpPr>
          <p:grpSpPr>
            <a:xfrm>
              <a:off x="15331047" y="0"/>
              <a:ext cx="1532674" cy="1341090"/>
              <a:chOff x="0" y="0"/>
              <a:chExt cx="812800" cy="711200"/>
            </a:xfrm>
          </p:grpSpPr>
          <p:sp>
            <p:nvSpPr>
              <p:cNvPr id="170" name="Google Shape;823;p18">
                <a:extLst>
                  <a:ext uri="{FF2B5EF4-FFF2-40B4-BE49-F238E27FC236}">
                    <a16:creationId xmlns:a16="http://schemas.microsoft.com/office/drawing/2014/main" id="{86BF2B28-1445-4B9F-B7E4-809267EF610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71" name="Google Shape;824;p18">
                <a:extLst>
                  <a:ext uri="{FF2B5EF4-FFF2-40B4-BE49-F238E27FC236}">
                    <a16:creationId xmlns:a16="http://schemas.microsoft.com/office/drawing/2014/main" id="{EDD3FC35-FEB2-42EE-90DF-6748A9204DE7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825;p18">
              <a:extLst>
                <a:ext uri="{FF2B5EF4-FFF2-40B4-BE49-F238E27FC236}">
                  <a16:creationId xmlns:a16="http://schemas.microsoft.com/office/drawing/2014/main" id="{40BFB427-B195-470A-936B-570678D68EE6}"/>
                </a:ext>
              </a:extLst>
            </p:cNvPr>
            <p:cNvGrpSpPr/>
            <p:nvPr/>
          </p:nvGrpSpPr>
          <p:grpSpPr>
            <a:xfrm>
              <a:off x="16864336" y="0"/>
              <a:ext cx="1532674" cy="1341090"/>
              <a:chOff x="0" y="0"/>
              <a:chExt cx="812800" cy="711200"/>
            </a:xfrm>
          </p:grpSpPr>
          <p:sp>
            <p:nvSpPr>
              <p:cNvPr id="168" name="Google Shape;826;p18">
                <a:extLst>
                  <a:ext uri="{FF2B5EF4-FFF2-40B4-BE49-F238E27FC236}">
                    <a16:creationId xmlns:a16="http://schemas.microsoft.com/office/drawing/2014/main" id="{7D331252-6AB6-473B-9BAB-9004E930511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9" name="Google Shape;827;p18">
                <a:extLst>
                  <a:ext uri="{FF2B5EF4-FFF2-40B4-BE49-F238E27FC236}">
                    <a16:creationId xmlns:a16="http://schemas.microsoft.com/office/drawing/2014/main" id="{D0E5EDC5-282D-4932-95FE-C67DE09F2033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828;p18">
              <a:extLst>
                <a:ext uri="{FF2B5EF4-FFF2-40B4-BE49-F238E27FC236}">
                  <a16:creationId xmlns:a16="http://schemas.microsoft.com/office/drawing/2014/main" id="{33DFD3C7-8FE2-468E-9CEC-7E9A5541530A}"/>
                </a:ext>
              </a:extLst>
            </p:cNvPr>
            <p:cNvGrpSpPr/>
            <p:nvPr/>
          </p:nvGrpSpPr>
          <p:grpSpPr>
            <a:xfrm>
              <a:off x="13797758" y="0"/>
              <a:ext cx="1532674" cy="1341090"/>
              <a:chOff x="0" y="0"/>
              <a:chExt cx="812800" cy="711200"/>
            </a:xfrm>
          </p:grpSpPr>
          <p:sp>
            <p:nvSpPr>
              <p:cNvPr id="166" name="Google Shape;829;p18">
                <a:extLst>
                  <a:ext uri="{FF2B5EF4-FFF2-40B4-BE49-F238E27FC236}">
                    <a16:creationId xmlns:a16="http://schemas.microsoft.com/office/drawing/2014/main" id="{6E63ADB5-65F1-4482-A968-40FACB57DFD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7" name="Google Shape;830;p18">
                <a:extLst>
                  <a:ext uri="{FF2B5EF4-FFF2-40B4-BE49-F238E27FC236}">
                    <a16:creationId xmlns:a16="http://schemas.microsoft.com/office/drawing/2014/main" id="{23290641-2F54-4166-BA7F-076B8334E03A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831;p18">
              <a:extLst>
                <a:ext uri="{FF2B5EF4-FFF2-40B4-BE49-F238E27FC236}">
                  <a16:creationId xmlns:a16="http://schemas.microsoft.com/office/drawing/2014/main" id="{39240E28-E122-49BF-98B6-41B4E4B4B350}"/>
                </a:ext>
              </a:extLst>
            </p:cNvPr>
            <p:cNvGrpSpPr/>
            <p:nvPr/>
          </p:nvGrpSpPr>
          <p:grpSpPr>
            <a:xfrm>
              <a:off x="21463589" y="0"/>
              <a:ext cx="1532674" cy="1341090"/>
              <a:chOff x="0" y="0"/>
              <a:chExt cx="812800" cy="711200"/>
            </a:xfrm>
          </p:grpSpPr>
          <p:sp>
            <p:nvSpPr>
              <p:cNvPr id="164" name="Google Shape;832;p18">
                <a:extLst>
                  <a:ext uri="{FF2B5EF4-FFF2-40B4-BE49-F238E27FC236}">
                    <a16:creationId xmlns:a16="http://schemas.microsoft.com/office/drawing/2014/main" id="{A9A2A516-C36F-4171-BB3E-D8E10AFC48A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65" name="Google Shape;833;p18">
                <a:extLst>
                  <a:ext uri="{FF2B5EF4-FFF2-40B4-BE49-F238E27FC236}">
                    <a16:creationId xmlns:a16="http://schemas.microsoft.com/office/drawing/2014/main" id="{3601661F-B767-45E7-91D9-01B87B5AC590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834;p18">
              <a:extLst>
                <a:ext uri="{FF2B5EF4-FFF2-40B4-BE49-F238E27FC236}">
                  <a16:creationId xmlns:a16="http://schemas.microsoft.com/office/drawing/2014/main" id="{019EF346-47DE-4D39-BAE8-008AF5FF66EE}"/>
                </a:ext>
              </a:extLst>
            </p:cNvPr>
            <p:cNvGrpSpPr/>
            <p:nvPr/>
          </p:nvGrpSpPr>
          <p:grpSpPr>
            <a:xfrm>
              <a:off x="22996878" y="0"/>
              <a:ext cx="1532674" cy="1341090"/>
              <a:chOff x="0" y="0"/>
              <a:chExt cx="812800" cy="711200"/>
            </a:xfrm>
          </p:grpSpPr>
          <p:sp>
            <p:nvSpPr>
              <p:cNvPr id="162" name="Google Shape;835;p18">
                <a:extLst>
                  <a:ext uri="{FF2B5EF4-FFF2-40B4-BE49-F238E27FC236}">
                    <a16:creationId xmlns:a16="http://schemas.microsoft.com/office/drawing/2014/main" id="{9A5CFD22-2835-450B-A091-C90A1C7613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3" name="Google Shape;836;p18">
                <a:extLst>
                  <a:ext uri="{FF2B5EF4-FFF2-40B4-BE49-F238E27FC236}">
                    <a16:creationId xmlns:a16="http://schemas.microsoft.com/office/drawing/2014/main" id="{4694BE31-40FC-437F-BEBB-EC9319D8A515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837;p18">
              <a:extLst>
                <a:ext uri="{FF2B5EF4-FFF2-40B4-BE49-F238E27FC236}">
                  <a16:creationId xmlns:a16="http://schemas.microsoft.com/office/drawing/2014/main" id="{2CD8CD74-6407-4E3D-8E93-86405075DC73}"/>
                </a:ext>
              </a:extLst>
            </p:cNvPr>
            <p:cNvGrpSpPr/>
            <p:nvPr/>
          </p:nvGrpSpPr>
          <p:grpSpPr>
            <a:xfrm>
              <a:off x="19930300" y="0"/>
              <a:ext cx="1532674" cy="1341090"/>
              <a:chOff x="0" y="0"/>
              <a:chExt cx="812800" cy="711200"/>
            </a:xfrm>
          </p:grpSpPr>
          <p:sp>
            <p:nvSpPr>
              <p:cNvPr id="160" name="Google Shape;838;p18">
                <a:extLst>
                  <a:ext uri="{FF2B5EF4-FFF2-40B4-BE49-F238E27FC236}">
                    <a16:creationId xmlns:a16="http://schemas.microsoft.com/office/drawing/2014/main" id="{464DB575-CB64-4B48-8040-290DB6B3B40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1" name="Google Shape;839;p18">
                <a:extLst>
                  <a:ext uri="{FF2B5EF4-FFF2-40B4-BE49-F238E27FC236}">
                    <a16:creationId xmlns:a16="http://schemas.microsoft.com/office/drawing/2014/main" id="{7F0181A1-6CBB-404A-94D6-C6306176C004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840;p18">
              <a:extLst>
                <a:ext uri="{FF2B5EF4-FFF2-40B4-BE49-F238E27FC236}">
                  <a16:creationId xmlns:a16="http://schemas.microsoft.com/office/drawing/2014/main" id="{702817AB-C9C9-47CB-A6B8-EB3F251F6B67}"/>
                </a:ext>
              </a:extLst>
            </p:cNvPr>
            <p:cNvGrpSpPr/>
            <p:nvPr/>
          </p:nvGrpSpPr>
          <p:grpSpPr>
            <a:xfrm>
              <a:off x="18397010" y="0"/>
              <a:ext cx="1532674" cy="1341090"/>
              <a:chOff x="0" y="0"/>
              <a:chExt cx="812800" cy="711200"/>
            </a:xfrm>
          </p:grpSpPr>
          <p:sp>
            <p:nvSpPr>
              <p:cNvPr id="158" name="Google Shape;841;p18">
                <a:extLst>
                  <a:ext uri="{FF2B5EF4-FFF2-40B4-BE49-F238E27FC236}">
                    <a16:creationId xmlns:a16="http://schemas.microsoft.com/office/drawing/2014/main" id="{88084AAA-8B6A-4710-BA7E-7880791F6A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59" name="Google Shape;842;p18">
                <a:extLst>
                  <a:ext uri="{FF2B5EF4-FFF2-40B4-BE49-F238E27FC236}">
                    <a16:creationId xmlns:a16="http://schemas.microsoft.com/office/drawing/2014/main" id="{785B9FBA-F97E-4080-829C-E33A3A0216E9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843;p18">
              <a:extLst>
                <a:ext uri="{FF2B5EF4-FFF2-40B4-BE49-F238E27FC236}">
                  <a16:creationId xmlns:a16="http://schemas.microsoft.com/office/drawing/2014/main" id="{2505F651-6501-4127-9DB6-20090A2B811E}"/>
                </a:ext>
              </a:extLst>
            </p:cNvPr>
            <p:cNvGrpSpPr/>
            <p:nvPr/>
          </p:nvGrpSpPr>
          <p:grpSpPr>
            <a:xfrm>
              <a:off x="24529552" y="0"/>
              <a:ext cx="1532674" cy="1341090"/>
              <a:chOff x="0" y="0"/>
              <a:chExt cx="812800" cy="711200"/>
            </a:xfrm>
          </p:grpSpPr>
          <p:sp>
            <p:nvSpPr>
              <p:cNvPr id="156" name="Google Shape;844;p18">
                <a:extLst>
                  <a:ext uri="{FF2B5EF4-FFF2-40B4-BE49-F238E27FC236}">
                    <a16:creationId xmlns:a16="http://schemas.microsoft.com/office/drawing/2014/main" id="{D3F6E82A-7EEA-47C7-8F79-459117B8A4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157" name="Google Shape;845;p18">
                <a:extLst>
                  <a:ext uri="{FF2B5EF4-FFF2-40B4-BE49-F238E27FC236}">
                    <a16:creationId xmlns:a16="http://schemas.microsoft.com/office/drawing/2014/main" id="{0DB30877-7A9B-45BB-941E-C443646C5BC3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846;p18">
              <a:extLst>
                <a:ext uri="{FF2B5EF4-FFF2-40B4-BE49-F238E27FC236}">
                  <a16:creationId xmlns:a16="http://schemas.microsoft.com/office/drawing/2014/main" id="{E6E61970-DF2E-412E-BDC5-DB765FDC9094}"/>
                </a:ext>
              </a:extLst>
            </p:cNvPr>
            <p:cNvGrpSpPr/>
            <p:nvPr/>
          </p:nvGrpSpPr>
          <p:grpSpPr>
            <a:xfrm>
              <a:off x="13031421" y="1341090"/>
              <a:ext cx="1532674" cy="1341090"/>
              <a:chOff x="0" y="0"/>
              <a:chExt cx="812800" cy="711200"/>
            </a:xfrm>
          </p:grpSpPr>
          <p:sp>
            <p:nvSpPr>
              <p:cNvPr id="154" name="Google Shape;847;p18">
                <a:extLst>
                  <a:ext uri="{FF2B5EF4-FFF2-40B4-BE49-F238E27FC236}">
                    <a16:creationId xmlns:a16="http://schemas.microsoft.com/office/drawing/2014/main" id="{8B151550-2599-4A31-85E0-C22B4A740D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55" name="Google Shape;848;p18">
                <a:extLst>
                  <a:ext uri="{FF2B5EF4-FFF2-40B4-BE49-F238E27FC236}">
                    <a16:creationId xmlns:a16="http://schemas.microsoft.com/office/drawing/2014/main" id="{A2C92A14-76D7-40BC-9F1D-0FEF4100CB8A}"/>
                  </a:ext>
                </a:extLst>
              </p:cNvPr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Blue Yellow and Pink Geometric Opportunity Roadmap Presentation">
  <a:themeElements>
    <a:clrScheme name="Office">
      <a:dk1>
        <a:srgbClr val="282D6C"/>
      </a:dk1>
      <a:lt1>
        <a:srgbClr val="FEF6E0"/>
      </a:lt1>
      <a:dk2>
        <a:srgbClr val="FEBC1D"/>
      </a:dk2>
      <a:lt2>
        <a:srgbClr val="00B1D2"/>
      </a:lt2>
      <a:accent1>
        <a:srgbClr val="282D6C"/>
      </a:accent1>
      <a:accent2>
        <a:srgbClr val="185897"/>
      </a:accent2>
      <a:accent3>
        <a:srgbClr val="FE2E60"/>
      </a:accent3>
      <a:accent4>
        <a:srgbClr val="25003C"/>
      </a:accent4>
      <a:accent5>
        <a:srgbClr val="351B65"/>
      </a:accent5>
      <a:accent6>
        <a:srgbClr val="185897"/>
      </a:accent6>
      <a:hlink>
        <a:srgbClr val="0084B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657</Words>
  <Application>Microsoft Office PowerPoint</Application>
  <PresentationFormat>Custom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Cabin</vt:lpstr>
      <vt:lpstr>Palatino Linotype</vt:lpstr>
      <vt:lpstr>Wingdings</vt:lpstr>
      <vt:lpstr>Google Sans</vt:lpstr>
      <vt:lpstr>Schadow BT</vt:lpstr>
      <vt:lpstr>Bahnschrift Light</vt:lpstr>
      <vt:lpstr>Dubai</vt:lpstr>
      <vt:lpstr>Raleway Black</vt:lpstr>
      <vt:lpstr>Bodoni MT</vt:lpstr>
      <vt:lpstr>Calibri</vt:lpstr>
      <vt:lpstr>Algerian</vt:lpstr>
      <vt:lpstr>Arial</vt:lpstr>
      <vt:lpstr>Eras Demi ITC</vt:lpstr>
      <vt:lpstr>Baskerville Old Face</vt:lpstr>
      <vt:lpstr>Blue Yellow and Pink Geometric Opportunity Roadmap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 asus</cp:lastModifiedBy>
  <cp:revision>17</cp:revision>
  <dcterms:modified xsi:type="dcterms:W3CDTF">2023-08-28T14:51:32Z</dcterms:modified>
</cp:coreProperties>
</file>